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112" y="-1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A37C-9A52-6541-A4F9-6CDA901D126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34FA-E4CA-874F-827E-A1FB9D5B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38" y="449477"/>
            <a:ext cx="2498736" cy="2585649"/>
          </a:xfrm>
          <a:prstGeom prst="rect">
            <a:avLst/>
          </a:prstGeom>
        </p:spPr>
      </p:pic>
      <p:pic>
        <p:nvPicPr>
          <p:cNvPr id="3" name="Picture 2" descr="temp_fig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84" y="3715322"/>
            <a:ext cx="4560905" cy="3042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8" y="3844530"/>
            <a:ext cx="2495555" cy="2590138"/>
          </a:xfrm>
          <a:prstGeom prst="rect">
            <a:avLst/>
          </a:prstGeom>
        </p:spPr>
      </p:pic>
      <p:pic>
        <p:nvPicPr>
          <p:cNvPr id="5" name="Picture 4" descr="temp_fig_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70" y="449477"/>
            <a:ext cx="4662419" cy="31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C235_IRADVC5051_SMTP_via_LDAP_08-21-2014_13-38-2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2203" y="-129208"/>
            <a:ext cx="4168336" cy="5394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075" y="4282786"/>
            <a:ext cx="29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 thermistor saline heating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075" y="4686806"/>
            <a:ext cx="31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.500 mm x 3 mm (and smaller)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075" y="510204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Thermal time constants 10-15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7242" y="50261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Dissipation constant – here .12 </a:t>
            </a:r>
            <a:r>
              <a:rPr lang="en-US" dirty="0" err="1" smtClean="0"/>
              <a:t>mW</a:t>
            </a:r>
            <a:r>
              <a:rPr lang="en-US" dirty="0" smtClean="0"/>
              <a:t>/C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0264" y="4333655"/>
            <a:ext cx="160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week: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6932" y="4713897"/>
            <a:ext cx="398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NTC vs. PTC, and current-limiting circuits </a:t>
            </a:r>
            <a:endParaRPr lang="en-US" dirty="0"/>
          </a:p>
        </p:txBody>
      </p:sp>
      <p:pic>
        <p:nvPicPr>
          <p:cNvPr id="5" name="Picture 4" descr="2014-08-21 08.26.4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27476" r="17168"/>
          <a:stretch/>
        </p:blipFill>
        <p:spPr>
          <a:xfrm>
            <a:off x="5470858" y="671913"/>
            <a:ext cx="2441152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rmistor_ta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4" y="862468"/>
            <a:ext cx="6908365" cy="51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Howard Hughes Medical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TJ</dc:creator>
  <cp:lastModifiedBy>Florence TJ</cp:lastModifiedBy>
  <cp:revision>4</cp:revision>
  <dcterms:created xsi:type="dcterms:W3CDTF">2014-08-21T17:13:18Z</dcterms:created>
  <dcterms:modified xsi:type="dcterms:W3CDTF">2014-08-21T19:19:31Z</dcterms:modified>
</cp:coreProperties>
</file>