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301" r:id="rId5"/>
    <p:sldId id="300" r:id="rId6"/>
    <p:sldId id="302" r:id="rId7"/>
    <p:sldId id="303" r:id="rId8"/>
    <p:sldId id="257" r:id="rId9"/>
    <p:sldId id="304" r:id="rId10"/>
    <p:sldId id="305" r:id="rId11"/>
    <p:sldId id="306" r:id="rId12"/>
    <p:sldId id="29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18DAC-4969-4F91-81A4-B5DD18098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C41806-3A79-4F7D-BAB5-DB7982A32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A5FED4-58A5-4F82-B7E4-C44609EA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89D53-5BCA-42E1-B487-0C42D64B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03E62-AB20-4198-9002-67803982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85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BF901-1E20-49E3-A783-3DFE15F4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97A1C8-CE13-4365-B6A6-527152FBF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6F3D0-EB5C-4FED-AB2B-02BB2889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250A8-F33A-4D1C-BE69-6E7CC60F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68FAE-E64A-41AA-BDEB-E5887FC4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03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D2E2E0-A22A-478E-9D58-D2F7921BB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0FF3ED-D45B-4E86-9458-CE44E675C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AAFEF-8CAA-4135-ACB6-5EFB22F7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F7EBBE-E071-41A5-AF29-13C95313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6ADCE4-9605-413E-AEA0-CE84D3CF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74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C10EE-106E-41DF-B0C6-E740F8DF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F91FF-5772-4CC3-A929-9FC61A03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DD784B-60C4-44CA-8FFB-81055B3C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A20AB-08BF-4990-A002-CD614832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0C46E7-84C4-4CC2-B025-F691CB58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25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1A557-3A91-4B4F-BBC5-8AD5FBDEB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8E0F39-A720-4731-89D3-D0AB8B18F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11BBEF-FE8B-43B5-8868-04BE4C93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AA2AB2-A60D-408D-B3F1-1CEA8339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BE3CD-99D3-42FC-A7F2-186CD39A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35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A0289-C952-422D-9BDA-CC2B0706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1320E-A051-4C55-9C7C-4FD6295A9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9F5D9E-65AC-463F-9999-2B5B64E87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69FAD6-B226-463F-97C8-CEA4EEDB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65C363-E46F-4DD9-82B0-2848956A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B349EF-EDA0-489C-92DB-72CDD4F6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07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BAD6B-1093-4EBB-9431-E522C5C58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5AC692-193E-4FBE-97C4-81BD611D4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195600-0776-44F5-AED6-71FB99934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4E883E-8891-495A-854E-25463CF4F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E0D2A3-1377-41DC-90FD-26E4FF63A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8CA6B0-07EF-4CCE-9900-2852DFC8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C20CB7-EEED-4CB8-A091-79DDFF49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2E4BF6-4E19-4E37-9FC0-78322E0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3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1B1E3-A8A5-4ED7-AA4F-27469C3E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D4D04D-803B-4725-BB39-13808E95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CCB10B-1E2F-46A8-A4C4-5EC45F8B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D132F-6991-48F7-85D1-BE5DCD57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2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3B9571-6E41-433D-9DB1-3349FED4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EB71AD-38C3-488F-96D8-8AB524F6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2896DD-3CF0-4FAA-AB34-AED22D29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42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6DFC6-84D6-4AE4-B310-ECDDC36E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60794-5272-4658-8C4A-8AF8E4D1A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72BB31-B65C-409E-BF40-A3FB3F75F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D83BC-751A-4480-ACFE-BE0757B6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9B2BAD-F22F-4D32-ADF7-AFBD498B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D0A934-0CB0-43C9-828A-B5827C4E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78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DBC0C-8344-412C-B95A-0564434F6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B56024-D2DE-48C9-A941-3EAFB259B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D12037-1DAB-4931-BCD8-5A587368A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2B97EA-4AAA-469C-A23C-1D13A795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49BD2B-A3C0-4239-B612-F6BA3D2B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83CEE0-24F3-45FB-A495-ACBEED7D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61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2501C1-B706-4D47-9B92-B780E63D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1B7EF0-9697-47D1-896C-8CC8F625B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BE984F-B6E2-4633-A3B6-8FCF0FE03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10E83-612D-4B5F-8662-3AC087A0C9FD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9FF31-2736-4C8F-9C85-23A463758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1F3AB7-AE09-4DE4-A561-DEA4D815A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9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5B28942-6591-4654-A671-6120B255DF6E}"/>
              </a:ext>
            </a:extLst>
          </p:cNvPr>
          <p:cNvSpPr/>
          <p:nvPr/>
        </p:nvSpPr>
        <p:spPr>
          <a:xfrm>
            <a:off x="3188854" y="967509"/>
            <a:ext cx="5814291" cy="4922981"/>
          </a:xfrm>
          <a:prstGeom prst="rect">
            <a:avLst/>
          </a:prstGeom>
          <a:noFill/>
          <a:ln w="38100">
            <a:solidFill>
              <a:srgbClr val="002060">
                <a:alpha val="7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컴퓨팅문제와 알고리즘 </a:t>
            </a:r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과제 </a:t>
            </a:r>
            <a:r>
              <a:rPr lang="en-US" altLang="ko-KR" sz="2400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#2</a:t>
            </a:r>
          </a:p>
          <a:p>
            <a:pPr algn="ctr"/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201613998 </a:t>
            </a:r>
            <a:r>
              <a:rPr lang="ko-KR" altLang="en-US" sz="1400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소프트웨어공학과 설경원</a:t>
            </a:r>
            <a:endParaRPr lang="en-US" altLang="ko-KR" sz="1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A1A72347-0E65-4D23-B7B8-E658F3544025}"/>
              </a:ext>
            </a:extLst>
          </p:cNvPr>
          <p:cNvSpPr/>
          <p:nvPr/>
        </p:nvSpPr>
        <p:spPr>
          <a:xfrm rot="16200000">
            <a:off x="9657775" y="4323773"/>
            <a:ext cx="1879600" cy="3188854"/>
          </a:xfrm>
          <a:prstGeom prst="rtTriangle">
            <a:avLst/>
          </a:prstGeom>
          <a:solidFill>
            <a:srgbClr val="BFBBB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F95CC652-D634-4D0E-B2CF-71F1D632DA26}"/>
              </a:ext>
            </a:extLst>
          </p:cNvPr>
          <p:cNvSpPr/>
          <p:nvPr/>
        </p:nvSpPr>
        <p:spPr>
          <a:xfrm rot="5400000">
            <a:off x="654627" y="-654627"/>
            <a:ext cx="1879600" cy="3188856"/>
          </a:xfrm>
          <a:prstGeom prst="rtTriangle">
            <a:avLst/>
          </a:prstGeom>
          <a:solidFill>
            <a:srgbClr val="BFBBB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07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A48DA7-C904-4A9A-BF1B-1D5A28D75BCA}"/>
              </a:ext>
            </a:extLst>
          </p:cNvPr>
          <p:cNvSpPr txBox="1"/>
          <p:nvPr/>
        </p:nvSpPr>
        <p:spPr>
          <a:xfrm>
            <a:off x="75414" y="84841"/>
            <a:ext cx="509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번 문제</a:t>
            </a:r>
            <a:r>
              <a:rPr lang="en-US" altLang="ko-KR" dirty="0"/>
              <a:t>&gt; </a:t>
            </a:r>
            <a:r>
              <a:rPr lang="ko-KR" altLang="en-US" dirty="0"/>
              <a:t>해결과정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9DAA0D-9550-4833-87D3-E2315CCB9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61" y="941723"/>
            <a:ext cx="4333698" cy="31169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822FFF-B306-4247-9466-D643AE612B00}"/>
              </a:ext>
            </a:extLst>
          </p:cNvPr>
          <p:cNvSpPr txBox="1"/>
          <p:nvPr/>
        </p:nvSpPr>
        <p:spPr>
          <a:xfrm>
            <a:off x="4792559" y="2130855"/>
            <a:ext cx="724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먼저 보기에 있는 단어들을 해석하기 위해 뜻을 알아보았습니다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0AEF14B-13F8-4886-B6AE-2CF2720D4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04" y="4660416"/>
            <a:ext cx="4973911" cy="11747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0629B6-9EC5-4E9E-A40E-29EDD082D0BC}"/>
              </a:ext>
            </a:extLst>
          </p:cNvPr>
          <p:cNvSpPr txBox="1"/>
          <p:nvPr/>
        </p:nvSpPr>
        <p:spPr>
          <a:xfrm>
            <a:off x="5438197" y="4786119"/>
            <a:ext cx="6552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처음에는 주어진 코드의 </a:t>
            </a:r>
            <a:r>
              <a:rPr lang="en-US" altLang="ko-KR" dirty="0"/>
              <a:t>if</a:t>
            </a:r>
            <a:r>
              <a:rPr lang="ko-KR" altLang="en-US" dirty="0"/>
              <a:t>문을 바꾼 상태</a:t>
            </a:r>
            <a:r>
              <a:rPr lang="en-US" altLang="ko-KR" dirty="0"/>
              <a:t>(N==</a:t>
            </a:r>
            <a:r>
              <a:rPr lang="en-US" altLang="ko-KR" dirty="0" err="1"/>
              <a:t>a.length</a:t>
            </a:r>
            <a:r>
              <a:rPr lang="en-US" altLang="ko-KR" dirty="0"/>
              <a:t> </a:t>
            </a:r>
            <a:r>
              <a:rPr lang="ko-KR" altLang="en-US" dirty="0"/>
              <a:t>→ </a:t>
            </a:r>
            <a:r>
              <a:rPr lang="en-US" altLang="ko-KR" dirty="0"/>
              <a:t>N&gt;=(</a:t>
            </a:r>
            <a:r>
              <a:rPr lang="en-US" altLang="ko-KR" dirty="0" err="1"/>
              <a:t>a.length</a:t>
            </a:r>
            <a:r>
              <a:rPr lang="en-US" altLang="ko-KR" dirty="0"/>
              <a:t>/3)*2)</a:t>
            </a:r>
            <a:r>
              <a:rPr lang="ko-KR" altLang="en-US" dirty="0"/>
              <a:t>에서 생각해야 할지 원래 코드에서 생각해야 할지 고민을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226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A48DA7-C904-4A9A-BF1B-1D5A28D75BCA}"/>
              </a:ext>
            </a:extLst>
          </p:cNvPr>
          <p:cNvSpPr txBox="1"/>
          <p:nvPr/>
        </p:nvSpPr>
        <p:spPr>
          <a:xfrm>
            <a:off x="75414" y="84841"/>
            <a:ext cx="509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번 문제</a:t>
            </a:r>
            <a:r>
              <a:rPr lang="en-US" altLang="ko-KR" dirty="0"/>
              <a:t>&gt; </a:t>
            </a:r>
            <a:r>
              <a:rPr lang="ko-KR" altLang="en-US" dirty="0"/>
              <a:t>해결과정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822FFF-B306-4247-9466-D643AE612B00}"/>
              </a:ext>
            </a:extLst>
          </p:cNvPr>
          <p:cNvSpPr txBox="1"/>
          <p:nvPr/>
        </p:nvSpPr>
        <p:spPr>
          <a:xfrm>
            <a:off x="4792559" y="2130855"/>
            <a:ext cx="7241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먼저 기존 코드에서 생각해보았을 때</a:t>
            </a:r>
            <a:r>
              <a:rPr lang="en-US" altLang="ko-KR" dirty="0"/>
              <a:t>, resize method</a:t>
            </a:r>
            <a:r>
              <a:rPr lang="ko-KR" altLang="en-US" dirty="0"/>
              <a:t>가 불리는 패턴을 생각해보았습니다</a:t>
            </a:r>
            <a:r>
              <a:rPr lang="en-US" altLang="ko-KR" dirty="0"/>
              <a:t>. 1,2,3,5,9,17 … </a:t>
            </a:r>
            <a:r>
              <a:rPr lang="ko-KR" altLang="en-US" dirty="0"/>
              <a:t>식으로 표현해보면 </a:t>
            </a:r>
            <a:endParaRPr lang="en-US" altLang="ko-KR" dirty="0"/>
          </a:p>
          <a:p>
            <a:r>
              <a:rPr lang="en-US" altLang="ko-KR" dirty="0"/>
              <a:t>2^K + 1(K=0,1,2,3,4 …)</a:t>
            </a:r>
            <a:r>
              <a:rPr lang="ko-KR" altLang="en-US" dirty="0"/>
              <a:t>로 나타낼 수 있었고 시간 복잡도를 표현하면 </a:t>
            </a:r>
            <a:r>
              <a:rPr lang="en-US" altLang="ko-KR" dirty="0"/>
              <a:t>log2(N)</a:t>
            </a:r>
            <a:r>
              <a:rPr lang="ko-KR" altLang="en-US" dirty="0"/>
              <a:t>이라는 결과를 얻을 수 있어</a:t>
            </a:r>
            <a:r>
              <a:rPr lang="en-US" altLang="ko-KR" dirty="0"/>
              <a:t>, </a:t>
            </a:r>
            <a:r>
              <a:rPr lang="ko-KR" altLang="en-US" dirty="0"/>
              <a:t>답이 </a:t>
            </a:r>
            <a:r>
              <a:rPr lang="en-US" altLang="ko-KR" dirty="0"/>
              <a:t>logarithmic</a:t>
            </a:r>
            <a:r>
              <a:rPr lang="ko-KR" altLang="en-US" dirty="0"/>
              <a:t>이라고 알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576BA9-5483-40B4-8598-DC4673388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73" y="862036"/>
            <a:ext cx="3186363" cy="32763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EC7138B-C190-46EF-8F63-D02C2CCD0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4" y="4634188"/>
            <a:ext cx="7454064" cy="17463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CE6B64-F296-4464-BBC6-494C6D80207F}"/>
              </a:ext>
            </a:extLst>
          </p:cNvPr>
          <p:cNvSpPr txBox="1"/>
          <p:nvPr/>
        </p:nvSpPr>
        <p:spPr>
          <a:xfrm>
            <a:off x="7684169" y="4491683"/>
            <a:ext cx="41814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4. 3</a:t>
            </a:r>
            <a:r>
              <a:rPr lang="ko-KR" altLang="en-US" dirty="0"/>
              <a:t>번 해결과정을 고민하다가 풀린 점은 </a:t>
            </a:r>
            <a:r>
              <a:rPr lang="en-US" altLang="ko-KR" dirty="0"/>
              <a:t>resize method</a:t>
            </a:r>
            <a:r>
              <a:rPr lang="ko-KR" altLang="en-US" dirty="0"/>
              <a:t>는 이전 배열의 크기에 </a:t>
            </a:r>
            <a:r>
              <a:rPr lang="en-US" altLang="ko-KR" dirty="0"/>
              <a:t>2</a:t>
            </a:r>
            <a:r>
              <a:rPr lang="ko-KR" altLang="en-US" dirty="0"/>
              <a:t>배가 되기 때문에 </a:t>
            </a:r>
            <a:r>
              <a:rPr lang="en-US" altLang="ko-KR" dirty="0"/>
              <a:t>method </a:t>
            </a:r>
            <a:r>
              <a:rPr lang="ko-KR" altLang="en-US" dirty="0"/>
              <a:t>호출 관점에서 생각해보면 왼쪽의 코드 역시 </a:t>
            </a:r>
            <a:r>
              <a:rPr lang="en-US" altLang="ko-KR" dirty="0"/>
              <a:t>log2(N)</a:t>
            </a:r>
            <a:r>
              <a:rPr lang="ko-KR" altLang="en-US" dirty="0"/>
              <a:t>으로 시간 복잡도 표현할 수 있어 문제 되지 않는 점이라고 해결하였습니다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9668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6AD8C7-7AD8-4889-B3FA-6A45302F4666}"/>
              </a:ext>
            </a:extLst>
          </p:cNvPr>
          <p:cNvSpPr txBox="1"/>
          <p:nvPr/>
        </p:nvSpPr>
        <p:spPr>
          <a:xfrm>
            <a:off x="4681189" y="2887451"/>
            <a:ext cx="28296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002060">
                    <a:alpha val="80000"/>
                  </a:srgb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감사합니다</a:t>
            </a:r>
            <a:r>
              <a:rPr lang="en-US" altLang="ko-KR" sz="4000" b="1" dirty="0">
                <a:solidFill>
                  <a:srgbClr val="002060">
                    <a:alpha val="80000"/>
                  </a:srgb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!</a:t>
            </a:r>
          </a:p>
          <a:p>
            <a:r>
              <a:rPr lang="en-US" altLang="ko-KR" sz="4000" b="1" dirty="0">
                <a:solidFill>
                  <a:srgbClr val="002060">
                    <a:alpha val="80000"/>
                  </a:srgb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Thank you!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CB64AF-E7BC-409E-93C6-76D449FD64D1}"/>
              </a:ext>
            </a:extLst>
          </p:cNvPr>
          <p:cNvSpPr/>
          <p:nvPr/>
        </p:nvSpPr>
        <p:spPr>
          <a:xfrm>
            <a:off x="4329497" y="2950140"/>
            <a:ext cx="351692" cy="1198060"/>
          </a:xfrm>
          <a:prstGeom prst="rect">
            <a:avLst/>
          </a:prstGeom>
          <a:solidFill>
            <a:srgbClr val="334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6639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146B200-83B4-4077-BAEB-8D82EDD609A5}"/>
              </a:ext>
            </a:extLst>
          </p:cNvPr>
          <p:cNvSpPr/>
          <p:nvPr/>
        </p:nvSpPr>
        <p:spPr>
          <a:xfrm>
            <a:off x="238539" y="79513"/>
            <a:ext cx="59634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1.</a:t>
            </a:r>
            <a:endParaRPr lang="ko-KR" altLang="en-US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B207D2-32D9-450D-934F-D09F426197D5}"/>
              </a:ext>
            </a:extLst>
          </p:cNvPr>
          <p:cNvSpPr txBox="1"/>
          <p:nvPr/>
        </p:nvSpPr>
        <p:spPr>
          <a:xfrm>
            <a:off x="238539" y="744102"/>
            <a:ext cx="11808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ADT </a:t>
            </a:r>
            <a:r>
              <a:rPr lang="ko-KR" altLang="en-US" dirty="0"/>
              <a:t>강의내용에서 제시한 과제를 수행하여 </a:t>
            </a:r>
            <a:r>
              <a:rPr lang="ko-KR" altLang="en-US" dirty="0" err="1"/>
              <a:t>제출하시오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Q. </a:t>
            </a:r>
            <a:r>
              <a:rPr lang="ko-KR" altLang="en-US" b="1" dirty="0"/>
              <a:t>주어진 주사위</a:t>
            </a:r>
            <a:r>
              <a:rPr lang="en-US" altLang="ko-KR" b="1" dirty="0"/>
              <a:t>(rolls)</a:t>
            </a:r>
            <a:r>
              <a:rPr lang="ko-KR" altLang="en-US" b="1" dirty="0"/>
              <a:t>와 동전던지기</a:t>
            </a:r>
            <a:r>
              <a:rPr lang="en-US" altLang="ko-KR" b="1" dirty="0"/>
              <a:t>(flips)</a:t>
            </a:r>
            <a:r>
              <a:rPr lang="ko-KR" altLang="en-US" b="1" dirty="0"/>
              <a:t>가 동작 할 수 있도록 </a:t>
            </a:r>
            <a:r>
              <a:rPr lang="en-US" altLang="ko-KR" b="1" dirty="0"/>
              <a:t>Counter</a:t>
            </a:r>
            <a:r>
              <a:rPr lang="ko-KR" altLang="en-US" b="1" dirty="0"/>
              <a:t>와 </a:t>
            </a:r>
            <a:r>
              <a:rPr lang="en-US" altLang="ko-KR" b="1" dirty="0" err="1"/>
              <a:t>StdRandom</a:t>
            </a:r>
            <a:r>
              <a:rPr lang="ko-KR" altLang="en-US" b="1" dirty="0"/>
              <a:t> 라이브러리로 추가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250ABA-3DBD-45A1-A497-49C6538BF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91" y="1943247"/>
            <a:ext cx="4588263" cy="4263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6E59AF5-5E13-4BE1-98F5-0E02A1038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499" y="1943247"/>
            <a:ext cx="4707985" cy="4263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711656-A802-4A3A-98A9-96C6ACE53BD9}"/>
              </a:ext>
            </a:extLst>
          </p:cNvPr>
          <p:cNvSpPr txBox="1"/>
          <p:nvPr/>
        </p:nvSpPr>
        <p:spPr>
          <a:xfrm>
            <a:off x="9902382" y="3890081"/>
            <a:ext cx="2145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주어진 </a:t>
            </a:r>
            <a:r>
              <a:rPr lang="en-US" altLang="ko-KR" dirty="0"/>
              <a:t>rolls/flips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73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546701-B2D7-44C6-98CD-02C180CC061A}"/>
              </a:ext>
            </a:extLst>
          </p:cNvPr>
          <p:cNvSpPr txBox="1"/>
          <p:nvPr/>
        </p:nvSpPr>
        <p:spPr>
          <a:xfrm>
            <a:off x="75414" y="84841"/>
            <a:ext cx="509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문제</a:t>
            </a:r>
            <a:r>
              <a:rPr lang="en-US" altLang="ko-KR" dirty="0"/>
              <a:t>&gt; Counter</a:t>
            </a:r>
            <a:r>
              <a:rPr lang="ko-KR" altLang="en-US" dirty="0"/>
              <a:t>클래스 코드 및 실행 결과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725CF4-76BD-48B2-8B85-65B911013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35" y="868066"/>
            <a:ext cx="3957920" cy="552962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3CD6EE7-E73B-44D7-BDFB-A34933E7A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719" y="910272"/>
            <a:ext cx="7407845" cy="12955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B1FA726-1172-4775-8D31-C91B36299571}"/>
              </a:ext>
            </a:extLst>
          </p:cNvPr>
          <p:cNvSpPr txBox="1"/>
          <p:nvPr/>
        </p:nvSpPr>
        <p:spPr>
          <a:xfrm>
            <a:off x="4537719" y="2403625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동전던지기</a:t>
            </a:r>
            <a:r>
              <a:rPr lang="en-US" altLang="ko-KR" dirty="0"/>
              <a:t>(flips) </a:t>
            </a:r>
            <a:r>
              <a:rPr lang="ko-KR" altLang="en-US" dirty="0"/>
              <a:t>실행 결과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00CAFB8-FF6F-4876-A10B-98A56E38B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720" y="3340061"/>
            <a:ext cx="7468642" cy="134321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587E039-3063-497A-975E-0F67C026F1E3}"/>
              </a:ext>
            </a:extLst>
          </p:cNvPr>
          <p:cNvSpPr txBox="1"/>
          <p:nvPr/>
        </p:nvSpPr>
        <p:spPr>
          <a:xfrm>
            <a:off x="4537719" y="5065711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주사위</a:t>
            </a:r>
            <a:r>
              <a:rPr lang="en-US" altLang="ko-KR" dirty="0"/>
              <a:t>(rolls) </a:t>
            </a:r>
            <a:r>
              <a:rPr lang="ko-KR" altLang="en-US" dirty="0"/>
              <a:t>실행 결과</a:t>
            </a:r>
          </a:p>
        </p:txBody>
      </p:sp>
    </p:spTree>
    <p:extLst>
      <p:ext uri="{BB962C8B-B14F-4D97-AF65-F5344CB8AC3E}">
        <p14:creationId xmlns:p14="http://schemas.microsoft.com/office/powerpoint/2010/main" val="318208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546701-B2D7-44C6-98CD-02C180CC061A}"/>
              </a:ext>
            </a:extLst>
          </p:cNvPr>
          <p:cNvSpPr txBox="1"/>
          <p:nvPr/>
        </p:nvSpPr>
        <p:spPr>
          <a:xfrm>
            <a:off x="75414" y="84841"/>
            <a:ext cx="999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문제</a:t>
            </a:r>
            <a:r>
              <a:rPr lang="en-US" altLang="ko-KR" dirty="0"/>
              <a:t>&gt; </a:t>
            </a:r>
            <a:r>
              <a:rPr lang="ko-KR" altLang="en-US" dirty="0"/>
              <a:t>해당 클래스</a:t>
            </a:r>
            <a:r>
              <a:rPr lang="en-US" altLang="ko-KR" dirty="0"/>
              <a:t>(Counter, </a:t>
            </a:r>
            <a:r>
              <a:rPr lang="en-US" altLang="ko-KR" dirty="0" err="1"/>
              <a:t>StdRandom</a:t>
            </a:r>
            <a:r>
              <a:rPr lang="en-US" altLang="ko-KR" dirty="0"/>
              <a:t>) </a:t>
            </a:r>
            <a:r>
              <a:rPr lang="ko-KR" altLang="en-US" dirty="0"/>
              <a:t>라이브러리 화 </a:t>
            </a:r>
            <a:r>
              <a:rPr lang="en-US" altLang="ko-KR" dirty="0"/>
              <a:t>(1)</a:t>
            </a:r>
            <a:r>
              <a:rPr lang="ko-KR" altLang="en-US" dirty="0"/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A6932C-9CA2-44C6-9928-47EF9F110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17" y="722673"/>
            <a:ext cx="4353174" cy="32891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7BF927-E2BE-4FA9-AF15-6D6BE07D4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277" y="722673"/>
            <a:ext cx="3754876" cy="32891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A7A1EBD-980B-479A-9051-C9485B723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6609" y="707287"/>
            <a:ext cx="3465474" cy="42298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346E44A-9174-4EF5-82DB-D91149D22DE6}"/>
              </a:ext>
            </a:extLst>
          </p:cNvPr>
          <p:cNvSpPr txBox="1"/>
          <p:nvPr/>
        </p:nvSpPr>
        <p:spPr>
          <a:xfrm>
            <a:off x="179917" y="5950661"/>
            <a:ext cx="941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[File] – [Export] – [JAR file] – </a:t>
            </a:r>
            <a:r>
              <a:rPr lang="ko-KR" altLang="en-US" dirty="0"/>
              <a:t>경로 설정 및 </a:t>
            </a:r>
            <a:r>
              <a:rPr lang="en-US" altLang="ko-KR" dirty="0"/>
              <a:t>jar file </a:t>
            </a:r>
            <a:r>
              <a:rPr lang="ko-KR" altLang="en-US" dirty="0"/>
              <a:t>화 시키려는 클래스 선택 </a:t>
            </a:r>
            <a:r>
              <a:rPr lang="en-US" altLang="ko-KR" dirty="0"/>
              <a:t>– jar file </a:t>
            </a:r>
            <a:r>
              <a:rPr lang="ko-KR" altLang="en-US" dirty="0"/>
              <a:t>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7152A0-8DBE-497C-8AE2-85087CC65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2924" y="5410986"/>
            <a:ext cx="1699159" cy="90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3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546701-B2D7-44C6-98CD-02C180CC061A}"/>
              </a:ext>
            </a:extLst>
          </p:cNvPr>
          <p:cNvSpPr txBox="1"/>
          <p:nvPr/>
        </p:nvSpPr>
        <p:spPr>
          <a:xfrm>
            <a:off x="75414" y="84841"/>
            <a:ext cx="999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문제</a:t>
            </a:r>
            <a:r>
              <a:rPr lang="en-US" altLang="ko-KR" dirty="0"/>
              <a:t>&gt; </a:t>
            </a:r>
            <a:r>
              <a:rPr lang="ko-KR" altLang="en-US" dirty="0"/>
              <a:t>해당 클래스</a:t>
            </a:r>
            <a:r>
              <a:rPr lang="en-US" altLang="ko-KR" dirty="0"/>
              <a:t>(Counter, </a:t>
            </a:r>
            <a:r>
              <a:rPr lang="en-US" altLang="ko-KR" dirty="0" err="1"/>
              <a:t>StdRandom</a:t>
            </a:r>
            <a:r>
              <a:rPr lang="en-US" altLang="ko-KR" dirty="0"/>
              <a:t>) </a:t>
            </a:r>
            <a:r>
              <a:rPr lang="ko-KR" altLang="en-US" dirty="0"/>
              <a:t>라이브러리 화 </a:t>
            </a:r>
            <a:r>
              <a:rPr lang="en-US" altLang="ko-KR" dirty="0"/>
              <a:t>(2)</a:t>
            </a:r>
            <a:r>
              <a:rPr lang="ko-KR" alt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46E44A-9174-4EF5-82DB-D91149D22DE6}"/>
              </a:ext>
            </a:extLst>
          </p:cNvPr>
          <p:cNvSpPr txBox="1"/>
          <p:nvPr/>
        </p:nvSpPr>
        <p:spPr>
          <a:xfrm>
            <a:off x="179917" y="5950661"/>
            <a:ext cx="1035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[File] – [Build Path] – [Add Libraries] – [User</a:t>
            </a:r>
            <a:r>
              <a:rPr lang="ko-KR" altLang="en-US" dirty="0"/>
              <a:t> </a:t>
            </a:r>
            <a:r>
              <a:rPr lang="en-US" altLang="ko-KR" dirty="0"/>
              <a:t>Library]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[Add</a:t>
            </a:r>
            <a:r>
              <a:rPr lang="ko-KR" altLang="en-US" dirty="0"/>
              <a:t> </a:t>
            </a:r>
            <a:r>
              <a:rPr lang="en-US" altLang="ko-KR" dirty="0"/>
              <a:t>External</a:t>
            </a:r>
            <a:r>
              <a:rPr lang="ko-KR" altLang="en-US" dirty="0"/>
              <a:t> </a:t>
            </a:r>
            <a:r>
              <a:rPr lang="en-US" altLang="ko-KR" dirty="0"/>
              <a:t>JARs] - jar</a:t>
            </a:r>
            <a:r>
              <a:rPr lang="ko-KR" altLang="en-US" dirty="0"/>
              <a:t>파일 선택 후 </a:t>
            </a:r>
            <a:r>
              <a:rPr lang="en-US" altLang="ko-KR" dirty="0"/>
              <a:t>apply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97B599-B23A-4B21-A7D6-C99995595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17" y="645448"/>
            <a:ext cx="4237747" cy="43534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76CC712-B160-4D6B-9997-F8EB65D18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783" y="645448"/>
            <a:ext cx="3335393" cy="33420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32ECA76-9610-4146-A742-858DD5DAD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295" y="645448"/>
            <a:ext cx="3958863" cy="435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546701-B2D7-44C6-98CD-02C180CC061A}"/>
              </a:ext>
            </a:extLst>
          </p:cNvPr>
          <p:cNvSpPr txBox="1"/>
          <p:nvPr/>
        </p:nvSpPr>
        <p:spPr>
          <a:xfrm>
            <a:off x="75414" y="84841"/>
            <a:ext cx="999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문제</a:t>
            </a:r>
            <a:r>
              <a:rPr lang="en-US" altLang="ko-KR" dirty="0"/>
              <a:t>&gt; </a:t>
            </a:r>
            <a:r>
              <a:rPr lang="ko-KR" altLang="en-US" dirty="0"/>
              <a:t>해당 클래스</a:t>
            </a:r>
            <a:r>
              <a:rPr lang="en-US" altLang="ko-KR" dirty="0"/>
              <a:t>(Counter, </a:t>
            </a:r>
            <a:r>
              <a:rPr lang="en-US" altLang="ko-KR" dirty="0" err="1"/>
              <a:t>StdRandom</a:t>
            </a:r>
            <a:r>
              <a:rPr lang="en-US" altLang="ko-KR" dirty="0"/>
              <a:t>) </a:t>
            </a:r>
            <a:r>
              <a:rPr lang="ko-KR" altLang="en-US" dirty="0"/>
              <a:t>라이브러리 화 </a:t>
            </a:r>
            <a:r>
              <a:rPr lang="en-US" altLang="ko-KR" dirty="0"/>
              <a:t>(3)</a:t>
            </a:r>
            <a:r>
              <a:rPr lang="ko-KR" alt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46E44A-9174-4EF5-82DB-D91149D22DE6}"/>
              </a:ext>
            </a:extLst>
          </p:cNvPr>
          <p:cNvSpPr txBox="1"/>
          <p:nvPr/>
        </p:nvSpPr>
        <p:spPr>
          <a:xfrm>
            <a:off x="179916" y="6034495"/>
            <a:ext cx="11613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라이브러리를 적용시키고 잘 동작하는 모습입니다</a:t>
            </a:r>
            <a:r>
              <a:rPr lang="en-US" altLang="ko-KR" dirty="0"/>
              <a:t>. Jar</a:t>
            </a:r>
            <a:r>
              <a:rPr lang="ko-KR" altLang="en-US" dirty="0"/>
              <a:t> </a:t>
            </a:r>
            <a:r>
              <a:rPr lang="en-US" altLang="ko-KR" dirty="0"/>
              <a:t>file</a:t>
            </a:r>
            <a:r>
              <a:rPr lang="ko-KR" altLang="en-US" dirty="0"/>
              <a:t>로 적용된 클래스들은 </a:t>
            </a:r>
            <a:r>
              <a:rPr lang="en-US" altLang="ko-KR" dirty="0"/>
              <a:t>.java </a:t>
            </a:r>
            <a:r>
              <a:rPr lang="ko-KR" altLang="en-US" dirty="0"/>
              <a:t>파일이 아닌 </a:t>
            </a:r>
            <a:r>
              <a:rPr lang="en-US" altLang="ko-KR" dirty="0"/>
              <a:t>.class </a:t>
            </a:r>
            <a:r>
              <a:rPr lang="ko-KR" altLang="en-US" dirty="0"/>
              <a:t>파일로 저장되었는데 오른쪽의 프로그램을 </a:t>
            </a:r>
            <a:r>
              <a:rPr lang="en-US" altLang="ko-KR" dirty="0"/>
              <a:t>eclipse marketplace</a:t>
            </a:r>
            <a:r>
              <a:rPr lang="ko-KR" altLang="en-US" dirty="0"/>
              <a:t>에서 설치하면 코드를 확인할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D38A6D8-7E57-4A8B-95EB-54DD7D771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17" y="538007"/>
            <a:ext cx="5248118" cy="54126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4320A5B-4DB0-4BDE-B7E5-F0DD133FB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037" y="538007"/>
            <a:ext cx="6556444" cy="12810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FB93284-33EB-4856-8F06-DC2CAAC20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037" y="1923289"/>
            <a:ext cx="6477046" cy="402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60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AAEBC1-9AD0-4EE6-84C8-AF3F67CB5B06}"/>
              </a:ext>
            </a:extLst>
          </p:cNvPr>
          <p:cNvSpPr txBox="1"/>
          <p:nvPr/>
        </p:nvSpPr>
        <p:spPr>
          <a:xfrm>
            <a:off x="238539" y="741779"/>
            <a:ext cx="11287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 </a:t>
            </a:r>
            <a:r>
              <a:rPr lang="ko-KR" altLang="en-US" dirty="0"/>
              <a:t>강의내용에서 제시한 과제를 수행하여 </a:t>
            </a:r>
            <a:r>
              <a:rPr lang="ko-KR" altLang="en-US" dirty="0" err="1"/>
              <a:t>제출하시오</a:t>
            </a:r>
            <a:r>
              <a:rPr lang="en-US" altLang="ko-KR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Q. </a:t>
            </a:r>
            <a:r>
              <a:rPr lang="ko-KR" altLang="en-US" b="1" dirty="0"/>
              <a:t>주어진 </a:t>
            </a:r>
            <a:r>
              <a:rPr lang="en-US" altLang="ko-KR" b="1" dirty="0" err="1"/>
              <a:t>ResizingArrayStack</a:t>
            </a:r>
            <a:r>
              <a:rPr lang="en-US" altLang="ko-KR" b="1" dirty="0"/>
              <a:t> Class</a:t>
            </a:r>
            <a:r>
              <a:rPr lang="ko-KR" altLang="en-US" b="1" dirty="0"/>
              <a:t>를 활용하는 </a:t>
            </a:r>
            <a:r>
              <a:rPr lang="en-US" altLang="ko-KR" b="1" dirty="0"/>
              <a:t>Client </a:t>
            </a:r>
            <a:r>
              <a:rPr lang="ko-KR" altLang="en-US" b="1" dirty="0"/>
              <a:t>코드 작성 </a:t>
            </a:r>
            <a:r>
              <a:rPr lang="en-US" altLang="ko-KR" b="1" dirty="0"/>
              <a:t>(1. push, 2. pop, 3. iterator)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8835E0-D9BB-46EB-B2BE-8BEEC3A0E17E}"/>
              </a:ext>
            </a:extLst>
          </p:cNvPr>
          <p:cNvSpPr/>
          <p:nvPr/>
        </p:nvSpPr>
        <p:spPr>
          <a:xfrm>
            <a:off x="238539" y="79513"/>
            <a:ext cx="59634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2.</a:t>
            </a:r>
            <a:endParaRPr lang="ko-KR" altLang="en-US" b="1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30935B2-6BD7-43E1-8F7C-B9DC5309E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39" y="1715532"/>
            <a:ext cx="5529963" cy="49171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B49AE3B-F770-4028-B6E4-EF7D73368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255" y="1715532"/>
            <a:ext cx="6071206" cy="39848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4E53E0-4F55-4925-AAF8-D8B071FEF2B6}"/>
              </a:ext>
            </a:extLst>
          </p:cNvPr>
          <p:cNvSpPr txBox="1"/>
          <p:nvPr/>
        </p:nvSpPr>
        <p:spPr>
          <a:xfrm>
            <a:off x="5882255" y="5835613"/>
            <a:ext cx="6360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주어진 </a:t>
            </a:r>
            <a:r>
              <a:rPr lang="en-US" altLang="ko-KR" dirty="0" err="1"/>
              <a:t>ResizingArrayStack</a:t>
            </a:r>
            <a:r>
              <a:rPr lang="en-US" altLang="ko-KR" dirty="0"/>
              <a:t> Class</a:t>
            </a:r>
            <a:r>
              <a:rPr lang="ko-KR" altLang="en-US" dirty="0"/>
              <a:t>에 </a:t>
            </a:r>
            <a:r>
              <a:rPr lang="en-US" altLang="ko-KR" dirty="0"/>
              <a:t>resize </a:t>
            </a:r>
            <a:r>
              <a:rPr lang="ko-KR" altLang="en-US" dirty="0"/>
              <a:t>조건 변경</a:t>
            </a:r>
            <a:r>
              <a:rPr lang="en-US" altLang="ko-KR" dirty="0"/>
              <a:t>(32</a:t>
            </a:r>
            <a:r>
              <a:rPr lang="ko-KR" altLang="en-US" dirty="0"/>
              <a:t>행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및 </a:t>
            </a:r>
            <a:r>
              <a:rPr lang="en-US" altLang="ko-KR" dirty="0"/>
              <a:t>resize</a:t>
            </a:r>
            <a:r>
              <a:rPr lang="ko-KR" altLang="en-US" dirty="0"/>
              <a:t> 되었다는 </a:t>
            </a:r>
            <a:r>
              <a:rPr lang="en-US" altLang="ko-KR" dirty="0"/>
              <a:t>print</a:t>
            </a:r>
            <a:r>
              <a:rPr lang="ko-KR" altLang="en-US" dirty="0"/>
              <a:t>문 추가</a:t>
            </a:r>
          </a:p>
        </p:txBody>
      </p:sp>
    </p:spTree>
    <p:extLst>
      <p:ext uri="{BB962C8B-B14F-4D97-AF65-F5344CB8AC3E}">
        <p14:creationId xmlns:p14="http://schemas.microsoft.com/office/powerpoint/2010/main" val="226126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EF879B4-D443-40DD-965C-CB93DEF38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09" y="661481"/>
            <a:ext cx="4933026" cy="58861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9EAB0B-EC18-4D8E-878D-FB69850A7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592" y="661481"/>
            <a:ext cx="4463161" cy="18385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3EB9A5-3EA4-4671-9D7E-855B512E4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592" y="2645924"/>
            <a:ext cx="3373620" cy="3901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A48DA7-C904-4A9A-BF1B-1D5A28D75BCA}"/>
              </a:ext>
            </a:extLst>
          </p:cNvPr>
          <p:cNvSpPr txBox="1"/>
          <p:nvPr/>
        </p:nvSpPr>
        <p:spPr>
          <a:xfrm>
            <a:off x="75414" y="84841"/>
            <a:ext cx="509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 문제</a:t>
            </a:r>
            <a:r>
              <a:rPr lang="en-US" altLang="ko-KR" dirty="0"/>
              <a:t>&gt; </a:t>
            </a:r>
            <a:r>
              <a:rPr lang="ko-KR" altLang="en-US" dirty="0"/>
              <a:t>활용하는 </a:t>
            </a:r>
            <a:r>
              <a:rPr lang="en-US" altLang="ko-KR" dirty="0"/>
              <a:t>Client(Main) </a:t>
            </a:r>
            <a:r>
              <a:rPr lang="ko-KR" altLang="en-US" dirty="0"/>
              <a:t>코드 및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F5D9CE-A959-44B2-91C1-7F70395217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3734" y="2645925"/>
            <a:ext cx="3248835" cy="3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7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935C375-EA36-47BC-B0B3-DA82956CFF09}"/>
              </a:ext>
            </a:extLst>
          </p:cNvPr>
          <p:cNvSpPr/>
          <p:nvPr/>
        </p:nvSpPr>
        <p:spPr>
          <a:xfrm>
            <a:off x="238539" y="79513"/>
            <a:ext cx="59634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3.</a:t>
            </a:r>
            <a:endParaRPr lang="ko-KR" alt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EE75C0-254E-4A06-9FE1-CF028E56FAB1}"/>
              </a:ext>
            </a:extLst>
          </p:cNvPr>
          <p:cNvSpPr txBox="1"/>
          <p:nvPr/>
        </p:nvSpPr>
        <p:spPr>
          <a:xfrm>
            <a:off x="254581" y="751206"/>
            <a:ext cx="11287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 </a:t>
            </a:r>
            <a:r>
              <a:rPr lang="ko-KR" altLang="en-US" dirty="0"/>
              <a:t>강의자료 마지막 </a:t>
            </a:r>
            <a:r>
              <a:rPr lang="en-US" altLang="ko-KR" dirty="0"/>
              <a:t>quiz</a:t>
            </a:r>
            <a:r>
              <a:rPr lang="ko-KR" altLang="en-US" dirty="0"/>
              <a:t>에서 답이 </a:t>
            </a:r>
            <a:r>
              <a:rPr lang="en-US" altLang="ko-KR" dirty="0"/>
              <a:t>logarithmic</a:t>
            </a:r>
            <a:r>
              <a:rPr lang="ko-KR" altLang="en-US" dirty="0"/>
              <a:t>인 이유는 무엇일까요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b="1" dirty="0"/>
              <a:t>Q. resizing-array</a:t>
            </a:r>
            <a:r>
              <a:rPr lang="ko-KR" altLang="en-US" b="1" dirty="0"/>
              <a:t>에서 </a:t>
            </a:r>
            <a:r>
              <a:rPr lang="en-US" altLang="ko-KR" b="1" dirty="0"/>
              <a:t>n</a:t>
            </a:r>
            <a:r>
              <a:rPr lang="ko-KR" altLang="en-US" b="1" dirty="0"/>
              <a:t>번 </a:t>
            </a:r>
            <a:r>
              <a:rPr lang="en-US" altLang="ko-KR" b="1" dirty="0"/>
              <a:t>push</a:t>
            </a:r>
            <a:r>
              <a:rPr lang="ko-KR" altLang="en-US" b="1" dirty="0"/>
              <a:t> 했을 때</a:t>
            </a:r>
            <a:r>
              <a:rPr lang="en-US" altLang="ko-KR" b="1" dirty="0"/>
              <a:t>, resize()</a:t>
            </a:r>
            <a:r>
              <a:rPr lang="ko-KR" altLang="en-US" b="1" dirty="0"/>
              <a:t>메소드는 몇 번이나 불릴까요</a:t>
            </a:r>
            <a:r>
              <a:rPr lang="en-US" altLang="ko-KR" b="1" dirty="0"/>
              <a:t> ?</a:t>
            </a:r>
            <a:endParaRPr lang="ko-KR" alt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31F37C-3A15-4CF2-B18E-8E58CD980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81" y="3892492"/>
            <a:ext cx="6497912" cy="21884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88A07E-41A9-4285-AB11-55763C7AE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81" y="2254264"/>
            <a:ext cx="4973911" cy="11747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486DDD-2C29-431F-B05A-2466FA969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280" y="2083044"/>
            <a:ext cx="2372458" cy="325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9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454</Words>
  <Application>Microsoft Office PowerPoint</Application>
  <PresentationFormat>와이드스크린</PresentationFormat>
  <Paragraphs>40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JHLee</dc:creator>
  <cp:lastModifiedBy>설 경원</cp:lastModifiedBy>
  <cp:revision>21</cp:revision>
  <dcterms:created xsi:type="dcterms:W3CDTF">2020-08-31T01:18:31Z</dcterms:created>
  <dcterms:modified xsi:type="dcterms:W3CDTF">2020-09-10T02:13:40Z</dcterms:modified>
</cp:coreProperties>
</file>