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308" r:id="rId5"/>
    <p:sldId id="29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#7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CAAEB-1738-45DA-BF9D-CFADAF628BC0}"/>
              </a:ext>
            </a:extLst>
          </p:cNvPr>
          <p:cNvSpPr txBox="1"/>
          <p:nvPr/>
        </p:nvSpPr>
        <p:spPr>
          <a:xfrm>
            <a:off x="387513" y="749731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강의자료의 </a:t>
            </a:r>
            <a:r>
              <a:rPr lang="en-US" altLang="ko-KR" dirty="0"/>
              <a:t>Maxheap</a:t>
            </a:r>
            <a:r>
              <a:rPr lang="ko-KR" altLang="en-US" dirty="0"/>
              <a:t>을 참고하여 </a:t>
            </a:r>
            <a:r>
              <a:rPr lang="en-US" altLang="ko-KR" dirty="0"/>
              <a:t>Minheap</a:t>
            </a:r>
            <a:r>
              <a:rPr lang="ko-KR" altLang="en-US" dirty="0"/>
              <a:t>을 동일한 방식으로 구현해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1E6B49-2003-4B29-9F92-2ACA9E80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28" y="139889"/>
            <a:ext cx="4286849" cy="65782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55C66B-7C8A-4833-A2A1-9B2EF9A5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049" y="454173"/>
            <a:ext cx="414385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Client(Main)</a:t>
            </a:r>
            <a:r>
              <a:rPr lang="ko-KR" altLang="en-US" dirty="0"/>
              <a:t>코드와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08290E-0649-498E-9659-1A17DB75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70" y="743669"/>
            <a:ext cx="5060957" cy="56014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5FAD52-6D0E-4C09-BD25-AFA2ABDD6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429" y="1258091"/>
            <a:ext cx="406774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44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43</cp:revision>
  <dcterms:created xsi:type="dcterms:W3CDTF">2020-08-31T01:18:31Z</dcterms:created>
  <dcterms:modified xsi:type="dcterms:W3CDTF">2020-10-13T21:59:47Z</dcterms:modified>
</cp:coreProperties>
</file>