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#3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3" y="84841"/>
            <a:ext cx="61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</a:t>
            </a:r>
            <a:r>
              <a:rPr lang="en-US" altLang="ko-KR" b="1" dirty="0">
                <a:solidFill>
                  <a:srgbClr val="FF0000"/>
                </a:solidFill>
              </a:rPr>
              <a:t> +</a:t>
            </a:r>
            <a:r>
              <a:rPr lang="ko-KR" altLang="en-US" b="1" dirty="0">
                <a:solidFill>
                  <a:srgbClr val="FF0000"/>
                </a:solidFill>
              </a:rPr>
              <a:t>피드백 후 코드</a:t>
            </a:r>
            <a:r>
              <a:rPr lang="en-US" altLang="ko-KR" b="1" dirty="0">
                <a:solidFill>
                  <a:srgbClr val="FF0000"/>
                </a:solidFill>
              </a:rPr>
              <a:t>, Client(Main)</a:t>
            </a:r>
            <a:r>
              <a:rPr lang="ko-KR" altLang="en-US" b="1" dirty="0">
                <a:solidFill>
                  <a:srgbClr val="FF0000"/>
                </a:solidFill>
              </a:rPr>
              <a:t>코드와 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B80C3-B538-4633-8A37-798B4495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390" y="269507"/>
            <a:ext cx="4163006" cy="4403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48A302-640C-4065-8013-049B1229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70" y="4759438"/>
            <a:ext cx="3229426" cy="1829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2C626B-783D-492A-884E-8916A6CD7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8" y="468814"/>
            <a:ext cx="4501262" cy="440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352664-465B-4FC5-AC73-28BAE496D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69" y="4991840"/>
            <a:ext cx="3570070" cy="149169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62A6177-A3EC-4F8A-B815-BC75A532F266}"/>
              </a:ext>
            </a:extLst>
          </p:cNvPr>
          <p:cNvSpPr/>
          <p:nvPr/>
        </p:nvSpPr>
        <p:spPr>
          <a:xfrm>
            <a:off x="5994495" y="2266828"/>
            <a:ext cx="1011677" cy="8073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402E-F1AB-483E-83F4-6A80439C80E6}"/>
              </a:ext>
            </a:extLst>
          </p:cNvPr>
          <p:cNvSpPr txBox="1"/>
          <p:nvPr/>
        </p:nvSpPr>
        <p:spPr>
          <a:xfrm>
            <a:off x="4574998" y="5207566"/>
            <a:ext cx="38506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로 처리 했을 때 이미 정렬이</a:t>
            </a:r>
            <a:endParaRPr lang="en-US" altLang="ko-KR" dirty="0"/>
          </a:p>
          <a:p>
            <a:r>
              <a:rPr lang="ko-KR" altLang="en-US" dirty="0"/>
              <a:t> 진행되고 있는 상태여서 </a:t>
            </a:r>
            <a:endParaRPr lang="en-US" altLang="ko-KR" dirty="0"/>
          </a:p>
          <a:p>
            <a:r>
              <a:rPr lang="ko-KR" altLang="en-US" dirty="0"/>
              <a:t>삽입 정렬과</a:t>
            </a:r>
            <a:r>
              <a:rPr lang="en-US" altLang="ko-KR" dirty="0"/>
              <a:t> </a:t>
            </a:r>
            <a:r>
              <a:rPr lang="ko-KR" altLang="en-US" dirty="0"/>
              <a:t>쉘 정렬의 수행시간이</a:t>
            </a:r>
            <a:endParaRPr lang="en-US" altLang="ko-KR" dirty="0"/>
          </a:p>
          <a:p>
            <a:r>
              <a:rPr lang="ko-KR" altLang="en-US" dirty="0"/>
              <a:t>차이 나지 않았었습니다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4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3" y="84841"/>
            <a:ext cx="7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>
                <a:solidFill>
                  <a:srgbClr val="FF0000"/>
                </a:solidFill>
              </a:rPr>
              <a:t>피드백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Insertion Sort </a:t>
            </a:r>
            <a:r>
              <a:rPr lang="ko-KR" altLang="en-US" dirty="0">
                <a:solidFill>
                  <a:srgbClr val="FF0000"/>
                </a:solidFill>
              </a:rPr>
              <a:t>코드 </a:t>
            </a:r>
            <a:r>
              <a:rPr lang="en-US" altLang="ko-KR" dirty="0">
                <a:solidFill>
                  <a:srgbClr val="FF0000"/>
                </a:solidFill>
              </a:rPr>
              <a:t>(thread </a:t>
            </a:r>
            <a:r>
              <a:rPr lang="ko-KR" altLang="en-US" dirty="0">
                <a:solidFill>
                  <a:srgbClr val="FF0000"/>
                </a:solidFill>
              </a:rPr>
              <a:t>처리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80378-6050-4184-AB7E-0780E060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3" y="486322"/>
            <a:ext cx="5253236" cy="60181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2C903D-A0F3-4815-A8A4-FB3A855E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22" y="486322"/>
            <a:ext cx="5420412" cy="60181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521613-DFCA-4B76-A063-5EE7DFBB43DB}"/>
              </a:ext>
            </a:extLst>
          </p:cNvPr>
          <p:cNvSpPr/>
          <p:nvPr/>
        </p:nvSpPr>
        <p:spPr>
          <a:xfrm>
            <a:off x="791852" y="1853210"/>
            <a:ext cx="4977352" cy="220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152D7-6E89-4756-BF80-A0A8091AD0FE}"/>
              </a:ext>
            </a:extLst>
          </p:cNvPr>
          <p:cNvSpPr/>
          <p:nvPr/>
        </p:nvSpPr>
        <p:spPr>
          <a:xfrm>
            <a:off x="6890994" y="1853210"/>
            <a:ext cx="4977352" cy="220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1D1CC6-7F9A-4A61-9DCD-29C04F7ADBF3}"/>
              </a:ext>
            </a:extLst>
          </p:cNvPr>
          <p:cNvSpPr/>
          <p:nvPr/>
        </p:nvSpPr>
        <p:spPr>
          <a:xfrm>
            <a:off x="6011160" y="2554664"/>
            <a:ext cx="729006" cy="6410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56315C8-09C7-4EF2-B709-E1E74B78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7" y="486321"/>
            <a:ext cx="5272130" cy="6018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3" y="84841"/>
            <a:ext cx="7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>
                <a:solidFill>
                  <a:srgbClr val="FF0000"/>
                </a:solidFill>
              </a:rPr>
              <a:t>피드백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selection Sort </a:t>
            </a:r>
            <a:r>
              <a:rPr lang="ko-KR" altLang="en-US" dirty="0">
                <a:solidFill>
                  <a:srgbClr val="FF0000"/>
                </a:solidFill>
              </a:rPr>
              <a:t>코드 </a:t>
            </a:r>
            <a:r>
              <a:rPr lang="en-US" altLang="ko-KR" dirty="0">
                <a:solidFill>
                  <a:srgbClr val="FF0000"/>
                </a:solidFill>
              </a:rPr>
              <a:t>(thread </a:t>
            </a:r>
            <a:r>
              <a:rPr lang="ko-KR" altLang="en-US" dirty="0">
                <a:solidFill>
                  <a:srgbClr val="FF0000"/>
                </a:solidFill>
              </a:rPr>
              <a:t>처리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21613-DFCA-4B76-A063-5EE7DFBB43DB}"/>
              </a:ext>
            </a:extLst>
          </p:cNvPr>
          <p:cNvSpPr/>
          <p:nvPr/>
        </p:nvSpPr>
        <p:spPr>
          <a:xfrm>
            <a:off x="853130" y="1702381"/>
            <a:ext cx="4977352" cy="2435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D95CB-52C8-40CD-B3EC-210E83C6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8" y="486321"/>
            <a:ext cx="5542959" cy="60181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152D7-6E89-4756-BF80-A0A8091AD0FE}"/>
              </a:ext>
            </a:extLst>
          </p:cNvPr>
          <p:cNvSpPr/>
          <p:nvPr/>
        </p:nvSpPr>
        <p:spPr>
          <a:xfrm>
            <a:off x="6789805" y="1702381"/>
            <a:ext cx="5175952" cy="2435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1D1CC6-7F9A-4A61-9DCD-29C04F7ADBF3}"/>
              </a:ext>
            </a:extLst>
          </p:cNvPr>
          <p:cNvSpPr/>
          <p:nvPr/>
        </p:nvSpPr>
        <p:spPr>
          <a:xfrm>
            <a:off x="5967170" y="2632856"/>
            <a:ext cx="729006" cy="6410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5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17A6E6-DC6B-4E1F-914A-A4EEAE2C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0" y="486321"/>
            <a:ext cx="5492685" cy="60181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2EAEB0-6ECA-41F3-8FD1-1AF53921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1" y="486321"/>
            <a:ext cx="5357467" cy="6018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3" y="84841"/>
            <a:ext cx="7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>
                <a:solidFill>
                  <a:srgbClr val="FF0000"/>
                </a:solidFill>
              </a:rPr>
              <a:t>피드백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shell Sort </a:t>
            </a:r>
            <a:r>
              <a:rPr lang="ko-KR" altLang="en-US" dirty="0">
                <a:solidFill>
                  <a:srgbClr val="FF0000"/>
                </a:solidFill>
              </a:rPr>
              <a:t>코드 </a:t>
            </a:r>
            <a:r>
              <a:rPr lang="en-US" altLang="ko-KR" dirty="0">
                <a:solidFill>
                  <a:srgbClr val="FF0000"/>
                </a:solidFill>
              </a:rPr>
              <a:t>(thread </a:t>
            </a:r>
            <a:r>
              <a:rPr lang="ko-KR" altLang="en-US" dirty="0">
                <a:solidFill>
                  <a:srgbClr val="FF0000"/>
                </a:solidFill>
              </a:rPr>
              <a:t>처리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21613-DFCA-4B76-A063-5EE7DFBB43DB}"/>
              </a:ext>
            </a:extLst>
          </p:cNvPr>
          <p:cNvSpPr/>
          <p:nvPr/>
        </p:nvSpPr>
        <p:spPr>
          <a:xfrm>
            <a:off x="816993" y="1551551"/>
            <a:ext cx="5062192" cy="2747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152D7-6E89-4756-BF80-A0A8091AD0FE}"/>
              </a:ext>
            </a:extLst>
          </p:cNvPr>
          <p:cNvSpPr/>
          <p:nvPr/>
        </p:nvSpPr>
        <p:spPr>
          <a:xfrm>
            <a:off x="7004116" y="1707094"/>
            <a:ext cx="4977352" cy="2492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1D1CC6-7F9A-4A61-9DCD-29C04F7ADBF3}"/>
              </a:ext>
            </a:extLst>
          </p:cNvPr>
          <p:cNvSpPr/>
          <p:nvPr/>
        </p:nvSpPr>
        <p:spPr>
          <a:xfrm>
            <a:off x="6011160" y="2554664"/>
            <a:ext cx="729006" cy="6410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7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B2EB4-1FBC-4D63-A24C-BD8FFFC40F12}"/>
              </a:ext>
            </a:extLst>
          </p:cNvPr>
          <p:cNvSpPr txBox="1"/>
          <p:nvPr/>
        </p:nvSpPr>
        <p:spPr>
          <a:xfrm>
            <a:off x="460391" y="646665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강의자료의 </a:t>
            </a:r>
            <a:r>
              <a:rPr lang="en-US" altLang="ko-KR" dirty="0"/>
              <a:t>interview question</a:t>
            </a:r>
            <a:r>
              <a:rPr lang="ko-KR" altLang="en-US" dirty="0"/>
              <a:t>을 해결해 보세요</a:t>
            </a:r>
            <a:r>
              <a:rPr lang="en-US" altLang="ko-KR" dirty="0"/>
              <a:t>. </a:t>
            </a:r>
            <a:r>
              <a:rPr lang="ko-KR" altLang="en-US" dirty="0"/>
              <a:t>새로운 해결 방법을 구현하면 더욱 좋습니다</a:t>
            </a:r>
            <a:r>
              <a:rPr lang="en-US" altLang="ko-KR" dirty="0"/>
              <a:t>. </a:t>
            </a:r>
            <a:r>
              <a:rPr lang="ko-KR" altLang="en-US" dirty="0"/>
              <a:t>어려우면 강의에서 설명한 아이디어를 구현해 보아도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BEB6D-4FE4-4225-8113-AD02BAD1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1" y="1402948"/>
            <a:ext cx="5536539" cy="4323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79D1FD-5C63-4475-82B5-46547D28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23" y="1214159"/>
            <a:ext cx="4334955" cy="4593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17EA2-A2CD-45FF-8F8A-8B3563B78323}"/>
              </a:ext>
            </a:extLst>
          </p:cNvPr>
          <p:cNvSpPr txBox="1"/>
          <p:nvPr/>
        </p:nvSpPr>
        <p:spPr>
          <a:xfrm>
            <a:off x="6099963" y="6017170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방법으로 해결하고 싶어 생각해보았지만</a:t>
            </a:r>
            <a:r>
              <a:rPr lang="en-US" altLang="ko-KR" dirty="0"/>
              <a:t>, </a:t>
            </a:r>
            <a:r>
              <a:rPr lang="ko-KR" altLang="en-US" dirty="0"/>
              <a:t>해결책을</a:t>
            </a:r>
            <a:endParaRPr lang="en-US" altLang="ko-KR" dirty="0"/>
          </a:p>
          <a:p>
            <a:r>
              <a:rPr lang="ko-KR" altLang="en-US" dirty="0"/>
              <a:t>찾지 못해 강의 중 설명한 아이디어로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Enqueue &amp;</a:t>
            </a:r>
            <a:r>
              <a:rPr lang="ko-KR" altLang="en-US" dirty="0"/>
              <a:t> </a:t>
            </a:r>
            <a:r>
              <a:rPr lang="en-US" altLang="ko-KR" dirty="0"/>
              <a:t>Dequeue</a:t>
            </a:r>
            <a:r>
              <a:rPr lang="ko-KR" altLang="en-US" dirty="0"/>
              <a:t> 기능 </a:t>
            </a:r>
            <a:r>
              <a:rPr lang="en-US" altLang="ko-KR" dirty="0"/>
              <a:t>method + </a:t>
            </a:r>
            <a:r>
              <a:rPr lang="ko-KR" altLang="en-US" dirty="0"/>
              <a:t>해결과정에서 사용된 </a:t>
            </a:r>
            <a:r>
              <a:rPr lang="en-US" altLang="ko-KR" dirty="0"/>
              <a:t>size method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0A89DC-91CB-4874-978B-834E8994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2" y="633147"/>
            <a:ext cx="5376988" cy="3938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4351C4-2745-4EDF-8977-F8831F86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3148"/>
            <a:ext cx="5607210" cy="3938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B12CD-E865-4B01-B672-F3BAD746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02" y="4809069"/>
            <a:ext cx="3191508" cy="1552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56134-21DA-4071-BD35-B45C360F9998}"/>
              </a:ext>
            </a:extLst>
          </p:cNvPr>
          <p:cNvSpPr txBox="1"/>
          <p:nvPr/>
        </p:nvSpPr>
        <p:spPr>
          <a:xfrm>
            <a:off x="401241" y="4809069"/>
            <a:ext cx="7731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Enqueue : </a:t>
            </a:r>
            <a:r>
              <a:rPr lang="ko-KR" altLang="en-US" sz="1600" dirty="0"/>
              <a:t>일반적인 경우 첫번째 스택</a:t>
            </a:r>
            <a:r>
              <a:rPr lang="en-US" altLang="ko-KR" sz="1600" dirty="0"/>
              <a:t>(stack)</a:t>
            </a:r>
            <a:r>
              <a:rPr lang="ko-KR" altLang="en-US" sz="1600" dirty="0"/>
              <a:t>에 </a:t>
            </a:r>
            <a:r>
              <a:rPr lang="en-US" altLang="ko-KR" sz="1600" dirty="0"/>
              <a:t>push, </a:t>
            </a:r>
            <a:r>
              <a:rPr lang="ko-KR" altLang="en-US" sz="1600" dirty="0"/>
              <a:t>특수한 경우</a:t>
            </a:r>
            <a:r>
              <a:rPr lang="en-US" altLang="ko-KR" sz="1600" dirty="0"/>
              <a:t>(</a:t>
            </a:r>
            <a:r>
              <a:rPr lang="ko-KR" altLang="en-US" sz="1600" dirty="0"/>
              <a:t>중간에 </a:t>
            </a:r>
            <a:r>
              <a:rPr lang="en-US" altLang="ko-KR" sz="1600" dirty="0"/>
              <a:t>Dequeue</a:t>
            </a:r>
            <a:r>
              <a:rPr lang="ko-KR" altLang="en-US" sz="1600" dirty="0"/>
              <a:t>를 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두번째 스택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stackForQ</a:t>
            </a:r>
            <a:r>
              <a:rPr lang="en-US" altLang="ko-KR" sz="1600" dirty="0"/>
              <a:t>)</a:t>
            </a:r>
            <a:r>
              <a:rPr lang="ko-KR" altLang="en-US" sz="1600" dirty="0"/>
              <a:t>에서 다시 첫번째 스택으로 되돌린 후 </a:t>
            </a:r>
            <a:r>
              <a:rPr lang="en-US" altLang="ko-KR" sz="1600" dirty="0"/>
              <a:t>push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Dequeue : </a:t>
            </a:r>
            <a:r>
              <a:rPr lang="ko-KR" altLang="en-US" sz="1600" dirty="0"/>
              <a:t>만약</a:t>
            </a:r>
            <a:r>
              <a:rPr lang="en-US" altLang="ko-KR" sz="1600" dirty="0"/>
              <a:t>, Dequeue</a:t>
            </a:r>
            <a:r>
              <a:rPr lang="ko-KR" altLang="en-US" sz="1600" dirty="0"/>
              <a:t>를 위한 두번째 스택이 비어 있다면 첫번째 스택에서 두번째 스택으로 </a:t>
            </a:r>
            <a:r>
              <a:rPr lang="en-US" altLang="ko-KR" sz="1600" dirty="0"/>
              <a:t>pop</a:t>
            </a:r>
            <a:r>
              <a:rPr lang="ko-KR" altLang="en-US" sz="1600" dirty="0"/>
              <a:t>연산 후 가져오지만</a:t>
            </a:r>
            <a:r>
              <a:rPr lang="en-US" altLang="ko-KR" sz="1600" dirty="0"/>
              <a:t>, </a:t>
            </a:r>
            <a:r>
              <a:rPr lang="ko-KR" altLang="en-US" sz="1600" dirty="0"/>
              <a:t>두번째 스택이 비어 있지 않은 경우는 </a:t>
            </a:r>
            <a:r>
              <a:rPr lang="en-US" altLang="ko-KR" sz="1600" dirty="0"/>
              <a:t>pop</a:t>
            </a:r>
            <a:r>
              <a:rPr lang="ko-KR" altLang="en-US" sz="1600" dirty="0"/>
              <a:t>연산 계속 가능</a:t>
            </a:r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main </a:t>
            </a:r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실행 결과 </a:t>
            </a:r>
            <a:r>
              <a:rPr lang="en-US" altLang="ko-KR" dirty="0"/>
              <a:t>+ </a:t>
            </a:r>
            <a:r>
              <a:rPr lang="ko-KR" altLang="en-US" dirty="0"/>
              <a:t>과정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992FB-5AF5-43EA-8989-8B1C1EA1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52" y="209746"/>
            <a:ext cx="4838367" cy="6438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3DA9B-8775-46A1-BF89-0F22953B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39" y="3171217"/>
            <a:ext cx="3803514" cy="3477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9678A0-26A6-44B1-B97D-A6E28E0F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10" y="1021405"/>
            <a:ext cx="3069928" cy="55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6BD69-C7B8-43FD-8F52-83BB9294B6D0}"/>
              </a:ext>
            </a:extLst>
          </p:cNvPr>
          <p:cNvSpPr txBox="1"/>
          <p:nvPr/>
        </p:nvSpPr>
        <p:spPr>
          <a:xfrm>
            <a:off x="658585" y="731435"/>
            <a:ext cx="10874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강의자료에 </a:t>
            </a:r>
            <a:r>
              <a:rPr lang="en-US" altLang="ko-KR" b="1" dirty="0"/>
              <a:t>selection, insertion, </a:t>
            </a:r>
            <a:r>
              <a:rPr lang="en-US" altLang="ko-KR" b="1" dirty="0" err="1"/>
              <a:t>shellsort</a:t>
            </a:r>
            <a:r>
              <a:rPr lang="en-US" altLang="ko-KR" dirty="0"/>
              <a:t> </a:t>
            </a:r>
            <a:r>
              <a:rPr lang="ko-KR" altLang="en-US" dirty="0"/>
              <a:t>구현방법이 나와 있으니 어렵지 않게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그대로 해보면 될 것입니다</a:t>
            </a:r>
            <a:r>
              <a:rPr lang="en-US" altLang="ko-KR" dirty="0"/>
              <a:t>. 3</a:t>
            </a:r>
            <a:r>
              <a:rPr lang="ko-KR" altLang="en-US" dirty="0"/>
              <a:t>개를 구현해서 </a:t>
            </a:r>
            <a:r>
              <a:rPr lang="en-US" altLang="ko-KR" b="1" dirty="0"/>
              <a:t>double</a:t>
            </a:r>
            <a:r>
              <a:rPr lang="ko-KR" altLang="en-US" b="1" dirty="0"/>
              <a:t>값 </a:t>
            </a:r>
            <a:r>
              <a:rPr lang="en-US" altLang="ko-KR" b="1" dirty="0"/>
              <a:t>10000</a:t>
            </a:r>
            <a:r>
              <a:rPr lang="ko-KR" altLang="en-US" b="1" dirty="0"/>
              <a:t>개를 </a:t>
            </a:r>
            <a:r>
              <a:rPr lang="en-US" altLang="ko-KR" b="1" dirty="0"/>
              <a:t>random </a:t>
            </a:r>
            <a:r>
              <a:rPr lang="ko-KR" altLang="en-US" b="1" dirty="0"/>
              <a:t>발생</a:t>
            </a:r>
            <a:r>
              <a:rPr lang="ko-KR" altLang="en-US" dirty="0"/>
              <a:t>시켜 정렬하는 속도를 비교해 보세요</a:t>
            </a:r>
            <a:r>
              <a:rPr lang="en-US" altLang="ko-KR" dirty="0"/>
              <a:t>. </a:t>
            </a:r>
            <a:r>
              <a:rPr lang="ko-KR" altLang="en-US" dirty="0"/>
              <a:t>사용하는 언어에 따라 다르지만 정렬 전과 정렬 후 시간을 </a:t>
            </a:r>
            <a:r>
              <a:rPr lang="ko-KR" altLang="en-US" b="1" dirty="0" err="1"/>
              <a:t>밀리초로</a:t>
            </a:r>
            <a:r>
              <a:rPr lang="ko-KR" altLang="en-US" b="1" dirty="0"/>
              <a:t> 측정하여 비교하면 소요된 시간</a:t>
            </a:r>
            <a:r>
              <a:rPr lang="ko-KR" altLang="en-US" dirty="0"/>
              <a:t>을 알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65A8F-0784-4A13-83B0-3A3B1D3C44A5}"/>
              </a:ext>
            </a:extLst>
          </p:cNvPr>
          <p:cNvSpPr txBox="1"/>
          <p:nvPr/>
        </p:nvSpPr>
        <p:spPr>
          <a:xfrm>
            <a:off x="658585" y="2799410"/>
            <a:ext cx="108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Q. Random double</a:t>
            </a:r>
            <a:r>
              <a:rPr lang="ko-KR" altLang="en-US" dirty="0"/>
              <a:t> 값 </a:t>
            </a:r>
            <a:r>
              <a:rPr lang="en-US" altLang="ko-KR" dirty="0"/>
              <a:t>10000</a:t>
            </a:r>
            <a:r>
              <a:rPr lang="ko-KR" altLang="en-US" dirty="0"/>
              <a:t>개에 대해 </a:t>
            </a:r>
            <a:r>
              <a:rPr lang="en-US" altLang="ko-KR" dirty="0"/>
              <a:t>selection, insertion, shell sort</a:t>
            </a:r>
            <a:r>
              <a:rPr lang="ko-KR" altLang="en-US" dirty="0"/>
              <a:t>로 속도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활용하는 </a:t>
            </a:r>
            <a:r>
              <a:rPr lang="en-US" altLang="ko-KR" b="1" dirty="0">
                <a:solidFill>
                  <a:schemeClr val="accent6"/>
                </a:solidFill>
              </a:rPr>
              <a:t>Client(Main) </a:t>
            </a:r>
            <a:r>
              <a:rPr lang="ko-KR" altLang="en-US" dirty="0"/>
              <a:t>코드 및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38D06B-7A5A-4788-B728-ABD8BB2F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5" y="755983"/>
            <a:ext cx="5632333" cy="55099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719D8D-0207-4895-AF85-307C3A75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69" y="4137161"/>
            <a:ext cx="4719706" cy="2128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541" y="454173"/>
            <a:ext cx="2610274" cy="282404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0352642-5F89-4348-B47F-E2681E200694}"/>
              </a:ext>
            </a:extLst>
          </p:cNvPr>
          <p:cNvSpPr/>
          <p:nvPr/>
        </p:nvSpPr>
        <p:spPr>
          <a:xfrm>
            <a:off x="8725711" y="1653702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8725711" y="2156129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EC02BD9-EB45-44E2-B634-71924654EC68}"/>
              </a:ext>
            </a:extLst>
          </p:cNvPr>
          <p:cNvSpPr/>
          <p:nvPr/>
        </p:nvSpPr>
        <p:spPr>
          <a:xfrm>
            <a:off x="8725711" y="2382372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2BF9669-7A6A-4E30-B3E7-F727D5348FE8}"/>
              </a:ext>
            </a:extLst>
          </p:cNvPr>
          <p:cNvSpPr/>
          <p:nvPr/>
        </p:nvSpPr>
        <p:spPr>
          <a:xfrm>
            <a:off x="8725711" y="2647881"/>
            <a:ext cx="719846" cy="1459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Insertion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37" y="454173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556060" y="1569722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80378-6050-4184-AB7E-0780E060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55" y="219296"/>
            <a:ext cx="5533533" cy="63716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DEB52A-636A-40BA-829F-678AF36DA66E}"/>
              </a:ext>
            </a:extLst>
          </p:cNvPr>
          <p:cNvSpPr txBox="1"/>
          <p:nvPr/>
        </p:nvSpPr>
        <p:spPr>
          <a:xfrm>
            <a:off x="171420" y="5667644"/>
            <a:ext cx="619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나오는 코드</a:t>
            </a:r>
            <a:r>
              <a:rPr lang="en-US" altLang="ko-KR" dirty="0"/>
              <a:t>(selection, shell)</a:t>
            </a:r>
            <a:r>
              <a:rPr lang="ko-KR" altLang="en-US" dirty="0"/>
              <a:t>들도 마찬가지지로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같은 배열을 새로 할당하거나 다른 값을 가지는 배열로</a:t>
            </a:r>
            <a:endParaRPr lang="en-US" altLang="ko-KR" dirty="0"/>
          </a:p>
          <a:p>
            <a:r>
              <a:rPr lang="ko-KR" altLang="en-US" dirty="0"/>
              <a:t>시간을 비교하지 않게 하기 위해 </a:t>
            </a:r>
            <a:r>
              <a:rPr lang="en-US" altLang="ko-KR" dirty="0"/>
              <a:t>thread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5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Selection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37" y="454173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527779" y="1984501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CC2DFF-6A59-4358-8A46-359BB165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58" y="267026"/>
            <a:ext cx="5742222" cy="62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Shell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67" y="262419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292109" y="2047271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1FA4F-312E-4570-8A85-23007DF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82" y="230766"/>
            <a:ext cx="6020640" cy="64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355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31</cp:revision>
  <dcterms:created xsi:type="dcterms:W3CDTF">2020-08-31T01:18:31Z</dcterms:created>
  <dcterms:modified xsi:type="dcterms:W3CDTF">2020-09-16T04:25:17Z</dcterms:modified>
</cp:coreProperties>
</file>