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9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18DAC-4969-4F91-81A4-B5DD18098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41806-3A79-4F7D-BAB5-DB7982A32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5FED4-58A5-4F82-B7E4-C44609EA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89D53-5BCA-42E1-B487-0C42D64B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03E62-AB20-4198-9002-67803982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5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BF901-1E20-49E3-A783-3DFE15F4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7A1C8-CE13-4365-B6A6-527152FB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6F3D0-EB5C-4FED-AB2B-02BB2889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50A8-F33A-4D1C-BE69-6E7CC60F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68FAE-E64A-41AA-BDEB-E5887FC4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3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D2E2E0-A22A-478E-9D58-D2F7921BB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FF3ED-D45B-4E86-9458-CE44E675C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AAFEF-8CAA-4135-ACB6-5EFB22F7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7EBBE-E071-41A5-AF29-13C95313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ADCE4-9605-413E-AEA0-CE84D3CF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4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C10EE-106E-41DF-B0C6-E740F8DF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F91FF-5772-4CC3-A929-9FC61A03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D784B-60C4-44CA-8FFB-81055B3C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A20AB-08BF-4990-A002-CD614832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C46E7-84C4-4CC2-B025-F691CB58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5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1A557-3A91-4B4F-BBC5-8AD5FBDE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E0F39-A720-4731-89D3-D0AB8B18F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1BBEF-FE8B-43B5-8868-04BE4C93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A2AB2-A60D-408D-B3F1-1CEA8339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BE3CD-99D3-42FC-A7F2-186CD39A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5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A0289-C952-422D-9BDA-CC2B0706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1320E-A051-4C55-9C7C-4FD6295A9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F5D9E-65AC-463F-9999-2B5B64E87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9FAD6-B226-463F-97C8-CEA4EEDB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5C363-E46F-4DD9-82B0-2848956A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349EF-EDA0-489C-92DB-72CDD4F6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7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BAD6B-1093-4EBB-9431-E522C5C5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AC692-193E-4FBE-97C4-81BD611D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195600-0776-44F5-AED6-71FB9993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4E883E-8891-495A-854E-25463CF4F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E0D2A3-1377-41DC-90FD-26E4FF63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8CA6B0-07EF-4CCE-9900-2852DFC8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C20CB7-EEED-4CB8-A091-79DDFF49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2E4BF6-4E19-4E37-9FC0-78322E0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1B1E3-A8A5-4ED7-AA4F-27469C3E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D4D04D-803B-4725-BB39-13808E9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CCB10B-1E2F-46A8-A4C4-5EC45F8B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D132F-6991-48F7-85D1-BE5DCD57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2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3B9571-6E41-433D-9DB1-3349FED4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B71AD-38C3-488F-96D8-8AB524F6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896DD-3CF0-4FAA-AB34-AED22D29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2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6DFC6-84D6-4AE4-B310-ECDDC36E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60794-5272-4658-8C4A-8AF8E4D1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72BB31-B65C-409E-BF40-A3FB3F75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D83BC-751A-4480-ACFE-BE0757B6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B2BAD-F22F-4D32-ADF7-AFBD498B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0A934-0CB0-43C9-828A-B5827C4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8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DBC0C-8344-412C-B95A-0564434F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B56024-D2DE-48C9-A941-3EAFB259B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D12037-1DAB-4931-BCD8-5A587368A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B97EA-4AAA-469C-A23C-1D13A795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9BD2B-A3C0-4239-B612-F6BA3D2B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3CEE0-24F3-45FB-A495-ACBEED7D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1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501C1-B706-4D47-9B92-B780E63D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B7EF0-9697-47D1-896C-8CC8F625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E984F-B6E2-4633-A3B6-8FCF0FE03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10E83-612D-4B5F-8662-3AC087A0C9F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9FF31-2736-4C8F-9C85-23A463758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F3AB7-AE09-4DE4-A561-DEA4D815A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5B28942-6591-4654-A671-6120B255DF6E}"/>
              </a:ext>
            </a:extLst>
          </p:cNvPr>
          <p:cNvSpPr/>
          <p:nvPr/>
        </p:nvSpPr>
        <p:spPr>
          <a:xfrm>
            <a:off x="3188854" y="967509"/>
            <a:ext cx="5814291" cy="4922981"/>
          </a:xfrm>
          <a:prstGeom prst="rect">
            <a:avLst/>
          </a:prstGeom>
          <a:noFill/>
          <a:ln w="38100">
            <a:solidFill>
              <a:srgbClr val="002060">
                <a:alpha val="7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컴퓨팅문제와 알고리즘 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과제 </a:t>
            </a:r>
            <a:r>
              <a:rPr lang="en-US" altLang="ko-KR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#8</a:t>
            </a: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201613998 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소프트웨어공학과 설경원</a:t>
            </a:r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A1A72347-0E65-4D23-B7B8-E658F3544025}"/>
              </a:ext>
            </a:extLst>
          </p:cNvPr>
          <p:cNvSpPr/>
          <p:nvPr/>
        </p:nvSpPr>
        <p:spPr>
          <a:xfrm rot="16200000">
            <a:off x="9657775" y="4323773"/>
            <a:ext cx="1879600" cy="3188854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F95CC652-D634-4D0E-B2CF-71F1D632DA26}"/>
              </a:ext>
            </a:extLst>
          </p:cNvPr>
          <p:cNvSpPr/>
          <p:nvPr/>
        </p:nvSpPr>
        <p:spPr>
          <a:xfrm rot="5400000">
            <a:off x="654627" y="-654627"/>
            <a:ext cx="1879600" cy="3188856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146B200-83B4-4077-BAEB-8D82EDD609A5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1.</a:t>
            </a:r>
            <a:endParaRPr lang="ko-KR" alt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CAAEB-1738-45DA-BF9D-CFADAF628BC0}"/>
              </a:ext>
            </a:extLst>
          </p:cNvPr>
          <p:cNvSpPr txBox="1"/>
          <p:nvPr/>
        </p:nvSpPr>
        <p:spPr>
          <a:xfrm>
            <a:off x="387513" y="749731"/>
            <a:ext cx="1112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1. 9</a:t>
            </a:r>
            <a:r>
              <a:rPr lang="ko-KR" altLang="en-US" dirty="0"/>
              <a:t>주차 강의의 </a:t>
            </a:r>
            <a:r>
              <a:rPr lang="en-US" altLang="ko-KR" dirty="0" err="1"/>
              <a:t>OrderedST</a:t>
            </a:r>
            <a:r>
              <a:rPr lang="ko-KR" altLang="en-US" dirty="0"/>
              <a:t>의 </a:t>
            </a:r>
            <a:r>
              <a:rPr lang="en-US" altLang="ko-KR" dirty="0"/>
              <a:t>API</a:t>
            </a:r>
            <a:r>
              <a:rPr lang="ko-KR" altLang="en-US" dirty="0"/>
              <a:t>를 구현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(floor</a:t>
            </a:r>
            <a:r>
              <a:rPr lang="ko-KR" altLang="en-US" dirty="0"/>
              <a:t>와 </a:t>
            </a:r>
            <a:r>
              <a:rPr lang="en-US" altLang="ko-KR" dirty="0"/>
              <a:t>ceiling</a:t>
            </a:r>
            <a:r>
              <a:rPr lang="ko-KR" altLang="en-US" dirty="0"/>
              <a:t>은 제외 가능함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B80CB8-FE70-41C5-A8C9-C41D1AFF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832" y="1332081"/>
            <a:ext cx="5852516" cy="51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62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EE0496-5179-446F-83BF-A697D060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305" y="178379"/>
            <a:ext cx="4161147" cy="65012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4574EE-2FF0-4B58-ACBC-54483DFAB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919" y="356759"/>
            <a:ext cx="4077269" cy="6144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FEE79-9EDE-4798-B74C-4888FCAE14B5}"/>
              </a:ext>
            </a:extLst>
          </p:cNvPr>
          <p:cNvSpPr txBox="1"/>
          <p:nvPr/>
        </p:nvSpPr>
        <p:spPr>
          <a:xfrm>
            <a:off x="203812" y="2535845"/>
            <a:ext cx="318728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강의에서 실제 구현을 위해</a:t>
            </a:r>
            <a:endParaRPr lang="en-US" altLang="ko-KR" sz="1600" dirty="0"/>
          </a:p>
          <a:p>
            <a:r>
              <a:rPr lang="ko-KR" altLang="en-US" sz="1600" dirty="0"/>
              <a:t>필요한 부분으로 언급하셨던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Rank, get, delete, put, contains</a:t>
            </a:r>
          </a:p>
          <a:p>
            <a:r>
              <a:rPr lang="en-US" altLang="ko-KR" sz="1600" dirty="0"/>
              <a:t>is Empty, size</a:t>
            </a:r>
            <a:r>
              <a:rPr lang="ko-KR" altLang="en-US" sz="1600" dirty="0"/>
              <a:t>를 구현하였습니다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코드에 대한 설명은 주석으로</a:t>
            </a:r>
            <a:endParaRPr lang="en-US" altLang="ko-KR" sz="1600" dirty="0"/>
          </a:p>
          <a:p>
            <a:r>
              <a:rPr lang="ko-KR" altLang="en-US" sz="1600" dirty="0"/>
              <a:t>대체하였습니다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95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6AD8C7-7AD8-4889-B3FA-6A45302F4666}"/>
              </a:ext>
            </a:extLst>
          </p:cNvPr>
          <p:cNvSpPr txBox="1"/>
          <p:nvPr/>
        </p:nvSpPr>
        <p:spPr>
          <a:xfrm>
            <a:off x="4681189" y="2887451"/>
            <a:ext cx="28296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감사합니다</a:t>
            </a:r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!</a:t>
            </a:r>
          </a:p>
          <a:p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Thank you!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CB64AF-E7BC-409E-93C6-76D449FD64D1}"/>
              </a:ext>
            </a:extLst>
          </p:cNvPr>
          <p:cNvSpPr/>
          <p:nvPr/>
        </p:nvSpPr>
        <p:spPr>
          <a:xfrm>
            <a:off x="4329497" y="2950140"/>
            <a:ext cx="351692" cy="1198060"/>
          </a:xfrm>
          <a:prstGeom prst="rect">
            <a:avLst/>
          </a:pr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6639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69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JHLee</dc:creator>
  <cp:lastModifiedBy>설 경원</cp:lastModifiedBy>
  <cp:revision>44</cp:revision>
  <dcterms:created xsi:type="dcterms:W3CDTF">2020-08-31T01:18:31Z</dcterms:created>
  <dcterms:modified xsi:type="dcterms:W3CDTF">2020-10-30T21:57:37Z</dcterms:modified>
</cp:coreProperties>
</file>