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7" r:id="rId5"/>
    <p:sldId id="303" r:id="rId6"/>
    <p:sldId id="257" r:id="rId7"/>
    <p:sldId id="308" r:id="rId8"/>
    <p:sldId id="309" r:id="rId9"/>
    <p:sldId id="310" r:id="rId10"/>
    <p:sldId id="2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#3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46B200-83B4-4077-BAEB-8D82EDD609A5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1.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B2EB4-1FBC-4D63-A24C-BD8FFFC40F12}"/>
              </a:ext>
            </a:extLst>
          </p:cNvPr>
          <p:cNvSpPr txBox="1"/>
          <p:nvPr/>
        </p:nvSpPr>
        <p:spPr>
          <a:xfrm>
            <a:off x="460391" y="646665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강의자료의 </a:t>
            </a:r>
            <a:r>
              <a:rPr lang="en-US" altLang="ko-KR" dirty="0"/>
              <a:t>interview question</a:t>
            </a:r>
            <a:r>
              <a:rPr lang="ko-KR" altLang="en-US" dirty="0"/>
              <a:t>을 해결해 보세요</a:t>
            </a:r>
            <a:r>
              <a:rPr lang="en-US" altLang="ko-KR" dirty="0"/>
              <a:t>. </a:t>
            </a:r>
            <a:r>
              <a:rPr lang="ko-KR" altLang="en-US" dirty="0"/>
              <a:t>새로운 해결 방법을 구현하면 더욱 좋습니다</a:t>
            </a:r>
            <a:r>
              <a:rPr lang="en-US" altLang="ko-KR" dirty="0"/>
              <a:t>. </a:t>
            </a:r>
            <a:r>
              <a:rPr lang="ko-KR" altLang="en-US" dirty="0"/>
              <a:t>어려우면 강의에서 설명한 아이디어를 구현해 보아도 좋습니다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BEB6D-4FE4-4225-8113-AD02BAD1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1" y="1402948"/>
            <a:ext cx="5536539" cy="4323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79D1FD-5C63-4475-82B5-46547D28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23" y="1214159"/>
            <a:ext cx="4334955" cy="4593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17EA2-A2CD-45FF-8F8A-8B3563B78323}"/>
              </a:ext>
            </a:extLst>
          </p:cNvPr>
          <p:cNvSpPr txBox="1"/>
          <p:nvPr/>
        </p:nvSpPr>
        <p:spPr>
          <a:xfrm>
            <a:off x="6099963" y="6017170"/>
            <a:ext cx="595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방법으로 해결하고 싶어 생각해보았지만</a:t>
            </a:r>
            <a:r>
              <a:rPr lang="en-US" altLang="ko-KR" dirty="0"/>
              <a:t>, </a:t>
            </a:r>
            <a:r>
              <a:rPr lang="ko-KR" altLang="en-US" dirty="0"/>
              <a:t>해결책을</a:t>
            </a:r>
            <a:endParaRPr lang="en-US" altLang="ko-KR" dirty="0"/>
          </a:p>
          <a:p>
            <a:r>
              <a:rPr lang="ko-KR" altLang="en-US" dirty="0"/>
              <a:t>찾지 못해 강의 중 설명한 아이디어로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Enqueue &amp;</a:t>
            </a:r>
            <a:r>
              <a:rPr lang="ko-KR" altLang="en-US" dirty="0"/>
              <a:t> </a:t>
            </a:r>
            <a:r>
              <a:rPr lang="en-US" altLang="ko-KR" dirty="0"/>
              <a:t>Dequeue</a:t>
            </a:r>
            <a:r>
              <a:rPr lang="ko-KR" altLang="en-US" dirty="0"/>
              <a:t> 기능 </a:t>
            </a:r>
            <a:r>
              <a:rPr lang="en-US" altLang="ko-KR" dirty="0"/>
              <a:t>method + </a:t>
            </a:r>
            <a:r>
              <a:rPr lang="ko-KR" altLang="en-US" dirty="0"/>
              <a:t>해결과정에서 사용된 </a:t>
            </a:r>
            <a:r>
              <a:rPr lang="en-US" altLang="ko-KR" dirty="0"/>
              <a:t>size method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0A89DC-91CB-4874-978B-834E8994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2" y="633147"/>
            <a:ext cx="5376988" cy="3938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4351C4-2745-4EDF-8977-F8831F86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33148"/>
            <a:ext cx="5607210" cy="3938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B12CD-E865-4B01-B672-F3BAD746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02" y="4809069"/>
            <a:ext cx="3191508" cy="1552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56134-21DA-4071-BD35-B45C360F9998}"/>
              </a:ext>
            </a:extLst>
          </p:cNvPr>
          <p:cNvSpPr txBox="1"/>
          <p:nvPr/>
        </p:nvSpPr>
        <p:spPr>
          <a:xfrm>
            <a:off x="401241" y="4809069"/>
            <a:ext cx="7731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Enqueue : </a:t>
            </a:r>
            <a:r>
              <a:rPr lang="ko-KR" altLang="en-US" sz="1600" dirty="0"/>
              <a:t>일반적인 경우 첫번째 스택</a:t>
            </a:r>
            <a:r>
              <a:rPr lang="en-US" altLang="ko-KR" sz="1600" dirty="0"/>
              <a:t>(stack)</a:t>
            </a:r>
            <a:r>
              <a:rPr lang="ko-KR" altLang="en-US" sz="1600" dirty="0"/>
              <a:t>에 </a:t>
            </a:r>
            <a:r>
              <a:rPr lang="en-US" altLang="ko-KR" sz="1600" dirty="0"/>
              <a:t>push, </a:t>
            </a:r>
            <a:r>
              <a:rPr lang="ko-KR" altLang="en-US" sz="1600" dirty="0"/>
              <a:t>특수한 경우</a:t>
            </a:r>
            <a:r>
              <a:rPr lang="en-US" altLang="ko-KR" sz="1600" dirty="0"/>
              <a:t>(</a:t>
            </a:r>
            <a:r>
              <a:rPr lang="ko-KR" altLang="en-US" sz="1600" dirty="0"/>
              <a:t>중간에 </a:t>
            </a:r>
            <a:r>
              <a:rPr lang="en-US" altLang="ko-KR" sz="1600" dirty="0"/>
              <a:t>Dequeue</a:t>
            </a:r>
            <a:r>
              <a:rPr lang="ko-KR" altLang="en-US" sz="1600" dirty="0"/>
              <a:t>를 한 경우</a:t>
            </a:r>
            <a:r>
              <a:rPr lang="en-US" altLang="ko-KR" sz="1600" dirty="0"/>
              <a:t>)</a:t>
            </a:r>
            <a:r>
              <a:rPr lang="ko-KR" altLang="en-US" sz="1600" dirty="0"/>
              <a:t>에는 두번째 스택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stackForQ</a:t>
            </a:r>
            <a:r>
              <a:rPr lang="en-US" altLang="ko-KR" sz="1600" dirty="0"/>
              <a:t>)</a:t>
            </a:r>
            <a:r>
              <a:rPr lang="ko-KR" altLang="en-US" sz="1600" dirty="0"/>
              <a:t>에서 다시 첫번째 스택으로 되돌린 후 </a:t>
            </a:r>
            <a:r>
              <a:rPr lang="en-US" altLang="ko-KR" sz="1600" dirty="0"/>
              <a:t>push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Dequeue : </a:t>
            </a:r>
            <a:r>
              <a:rPr lang="ko-KR" altLang="en-US" sz="1600" dirty="0"/>
              <a:t>만약</a:t>
            </a:r>
            <a:r>
              <a:rPr lang="en-US" altLang="ko-KR" sz="1600" dirty="0"/>
              <a:t>, Dequeue</a:t>
            </a:r>
            <a:r>
              <a:rPr lang="ko-KR" altLang="en-US" sz="1600" dirty="0"/>
              <a:t>를 위한 두번째 스택이 비어 있다면 첫번째 스택에서 두번째 스택으로 </a:t>
            </a:r>
            <a:r>
              <a:rPr lang="en-US" altLang="ko-KR" sz="1600" dirty="0"/>
              <a:t>pop</a:t>
            </a:r>
            <a:r>
              <a:rPr lang="ko-KR" altLang="en-US" sz="1600" dirty="0"/>
              <a:t>연산 후 가져오지만</a:t>
            </a:r>
            <a:r>
              <a:rPr lang="en-US" altLang="ko-KR" sz="1600" dirty="0"/>
              <a:t>, </a:t>
            </a:r>
            <a:r>
              <a:rPr lang="ko-KR" altLang="en-US" sz="1600" dirty="0"/>
              <a:t>두번째 스택이 비어 있지 않은 경우는 </a:t>
            </a:r>
            <a:r>
              <a:rPr lang="en-US" altLang="ko-KR" sz="1600" dirty="0"/>
              <a:t>pop</a:t>
            </a:r>
            <a:r>
              <a:rPr lang="ko-KR" altLang="en-US" sz="1600" dirty="0"/>
              <a:t>연산 계속 가능</a:t>
            </a:r>
          </a:p>
        </p:txBody>
      </p: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3" y="84841"/>
            <a:ext cx="92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main </a:t>
            </a:r>
            <a:r>
              <a:rPr lang="ko-KR" altLang="en-US" dirty="0"/>
              <a:t>코드 </a:t>
            </a:r>
            <a:r>
              <a:rPr lang="en-US" altLang="ko-KR" dirty="0"/>
              <a:t>+ </a:t>
            </a:r>
            <a:r>
              <a:rPr lang="ko-KR" altLang="en-US" dirty="0"/>
              <a:t>실행 결과 </a:t>
            </a:r>
            <a:r>
              <a:rPr lang="en-US" altLang="ko-KR" dirty="0"/>
              <a:t>+ </a:t>
            </a:r>
            <a:r>
              <a:rPr lang="ko-KR" altLang="en-US" dirty="0"/>
              <a:t>과정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1992FB-5AF5-43EA-8989-8B1C1EA1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52" y="209746"/>
            <a:ext cx="4838367" cy="64385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3DA9B-8775-46A1-BF89-0F22953B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39" y="3171217"/>
            <a:ext cx="3803514" cy="3477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9678A0-26A6-44B1-B97D-A6E28E0F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10" y="1021405"/>
            <a:ext cx="3069928" cy="559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6BD69-C7B8-43FD-8F52-83BB9294B6D0}"/>
              </a:ext>
            </a:extLst>
          </p:cNvPr>
          <p:cNvSpPr txBox="1"/>
          <p:nvPr/>
        </p:nvSpPr>
        <p:spPr>
          <a:xfrm>
            <a:off x="658585" y="731435"/>
            <a:ext cx="10874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강의자료에 </a:t>
            </a:r>
            <a:r>
              <a:rPr lang="en-US" altLang="ko-KR" b="1" dirty="0"/>
              <a:t>selection, insertion, </a:t>
            </a:r>
            <a:r>
              <a:rPr lang="en-US" altLang="ko-KR" b="1" dirty="0" err="1"/>
              <a:t>shellsort</a:t>
            </a:r>
            <a:r>
              <a:rPr lang="en-US" altLang="ko-KR" dirty="0"/>
              <a:t> </a:t>
            </a:r>
            <a:r>
              <a:rPr lang="ko-KR" altLang="en-US" dirty="0"/>
              <a:t>구현방법이 나와 있으니 어렵지 않게 구현할 수 있습니다</a:t>
            </a:r>
            <a:r>
              <a:rPr lang="en-US" altLang="ko-KR" dirty="0"/>
              <a:t>. </a:t>
            </a:r>
            <a:r>
              <a:rPr lang="ko-KR" altLang="en-US" dirty="0"/>
              <a:t>그대로 해보면 될 것입니다</a:t>
            </a:r>
            <a:r>
              <a:rPr lang="en-US" altLang="ko-KR" dirty="0"/>
              <a:t>. 3</a:t>
            </a:r>
            <a:r>
              <a:rPr lang="ko-KR" altLang="en-US" dirty="0"/>
              <a:t>개를 구현해서 </a:t>
            </a:r>
            <a:r>
              <a:rPr lang="en-US" altLang="ko-KR" b="1" dirty="0"/>
              <a:t>double</a:t>
            </a:r>
            <a:r>
              <a:rPr lang="ko-KR" altLang="en-US" b="1" dirty="0"/>
              <a:t>값 </a:t>
            </a:r>
            <a:r>
              <a:rPr lang="en-US" altLang="ko-KR" b="1" dirty="0"/>
              <a:t>10000</a:t>
            </a:r>
            <a:r>
              <a:rPr lang="ko-KR" altLang="en-US" b="1" dirty="0"/>
              <a:t>개를 </a:t>
            </a:r>
            <a:r>
              <a:rPr lang="en-US" altLang="ko-KR" b="1" dirty="0"/>
              <a:t>random </a:t>
            </a:r>
            <a:r>
              <a:rPr lang="ko-KR" altLang="en-US" b="1" dirty="0"/>
              <a:t>발생</a:t>
            </a:r>
            <a:r>
              <a:rPr lang="ko-KR" altLang="en-US" dirty="0"/>
              <a:t>시켜 정렬하는 속도를 비교해 보세요</a:t>
            </a:r>
            <a:r>
              <a:rPr lang="en-US" altLang="ko-KR" dirty="0"/>
              <a:t>. </a:t>
            </a:r>
            <a:r>
              <a:rPr lang="ko-KR" altLang="en-US" dirty="0"/>
              <a:t>사용하는 언어에 따라 다르지만 정렬 전과 정렬 후 시간을 </a:t>
            </a:r>
            <a:r>
              <a:rPr lang="ko-KR" altLang="en-US" b="1" dirty="0" err="1"/>
              <a:t>밀리초로</a:t>
            </a:r>
            <a:r>
              <a:rPr lang="ko-KR" altLang="en-US" b="1" dirty="0"/>
              <a:t> 측정하여 비교하면 소요된 시간</a:t>
            </a:r>
            <a:r>
              <a:rPr lang="ko-KR" altLang="en-US" dirty="0"/>
              <a:t>을 알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65A8F-0784-4A13-83B0-3A3B1D3C44A5}"/>
              </a:ext>
            </a:extLst>
          </p:cNvPr>
          <p:cNvSpPr txBox="1"/>
          <p:nvPr/>
        </p:nvSpPr>
        <p:spPr>
          <a:xfrm>
            <a:off x="658585" y="2799410"/>
            <a:ext cx="108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Q. Random double</a:t>
            </a:r>
            <a:r>
              <a:rPr lang="ko-KR" altLang="en-US" dirty="0"/>
              <a:t> 값 </a:t>
            </a:r>
            <a:r>
              <a:rPr lang="en-US" altLang="ko-KR" dirty="0"/>
              <a:t>10000</a:t>
            </a:r>
            <a:r>
              <a:rPr lang="ko-KR" altLang="en-US" dirty="0"/>
              <a:t>개에 대해 </a:t>
            </a:r>
            <a:r>
              <a:rPr lang="en-US" altLang="ko-KR" dirty="0"/>
              <a:t>selection, insertion, shell sort</a:t>
            </a:r>
            <a:r>
              <a:rPr lang="ko-KR" altLang="en-US" dirty="0"/>
              <a:t>로 속도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2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0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활용하는 </a:t>
            </a:r>
            <a:r>
              <a:rPr lang="en-US" altLang="ko-KR" b="1" dirty="0">
                <a:solidFill>
                  <a:schemeClr val="accent6"/>
                </a:solidFill>
              </a:rPr>
              <a:t>Client(Main) </a:t>
            </a:r>
            <a:r>
              <a:rPr lang="ko-KR" altLang="en-US" dirty="0"/>
              <a:t>코드 및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38D06B-7A5A-4788-B728-ABD8BB2F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5" y="755983"/>
            <a:ext cx="5632333" cy="55099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719D8D-0207-4895-AF85-307C3A75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69" y="4137161"/>
            <a:ext cx="4719706" cy="2128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541" y="454173"/>
            <a:ext cx="2610274" cy="282404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0352642-5F89-4348-B47F-E2681E200694}"/>
              </a:ext>
            </a:extLst>
          </p:cNvPr>
          <p:cNvSpPr/>
          <p:nvPr/>
        </p:nvSpPr>
        <p:spPr>
          <a:xfrm>
            <a:off x="8725711" y="1653702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8725711" y="2156129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EC02BD9-EB45-44E2-B634-71924654EC68}"/>
              </a:ext>
            </a:extLst>
          </p:cNvPr>
          <p:cNvSpPr/>
          <p:nvPr/>
        </p:nvSpPr>
        <p:spPr>
          <a:xfrm>
            <a:off x="8725711" y="2382372"/>
            <a:ext cx="719846" cy="14591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2BF9669-7A6A-4E30-B3E7-F727D5348FE8}"/>
              </a:ext>
            </a:extLst>
          </p:cNvPr>
          <p:cNvSpPr/>
          <p:nvPr/>
        </p:nvSpPr>
        <p:spPr>
          <a:xfrm>
            <a:off x="8725711" y="2647881"/>
            <a:ext cx="719846" cy="14591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Insertion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37" y="454173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556060" y="1569722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80378-6050-4184-AB7E-0780E060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55" y="219296"/>
            <a:ext cx="5533533" cy="63716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DEB52A-636A-40BA-829F-678AF36DA66E}"/>
              </a:ext>
            </a:extLst>
          </p:cNvPr>
          <p:cNvSpPr txBox="1"/>
          <p:nvPr/>
        </p:nvSpPr>
        <p:spPr>
          <a:xfrm>
            <a:off x="171420" y="5667644"/>
            <a:ext cx="619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 나오는 코드</a:t>
            </a:r>
            <a:r>
              <a:rPr lang="en-US" altLang="ko-KR" dirty="0"/>
              <a:t>(selection, shell)</a:t>
            </a:r>
            <a:r>
              <a:rPr lang="ko-KR" altLang="en-US" dirty="0"/>
              <a:t>들도 마찬가지지로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같은 배열을 새로 할당하거나 다른 값을 가지는 배열로</a:t>
            </a:r>
            <a:endParaRPr lang="en-US" altLang="ko-KR" dirty="0"/>
          </a:p>
          <a:p>
            <a:r>
              <a:rPr lang="ko-KR" altLang="en-US" dirty="0"/>
              <a:t>시간을 비교하지 않게 하기 위해 </a:t>
            </a:r>
            <a:r>
              <a:rPr lang="en-US" altLang="ko-KR" dirty="0"/>
              <a:t>thread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56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Selection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37" y="454173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527779" y="1984501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CC2DFF-6A59-4358-8A46-359BB165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58" y="267026"/>
            <a:ext cx="5742222" cy="62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A48DA7-C904-4A9A-BF1B-1D5A28D75BCA}"/>
              </a:ext>
            </a:extLst>
          </p:cNvPr>
          <p:cNvSpPr txBox="1"/>
          <p:nvPr/>
        </p:nvSpPr>
        <p:spPr>
          <a:xfrm>
            <a:off x="75414" y="84841"/>
            <a:ext cx="55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en-US" altLang="ko-KR" b="1" dirty="0"/>
              <a:t>Shell Sort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C0FE-3175-428E-8D77-12C335CC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67" y="262419"/>
            <a:ext cx="2385863" cy="2581258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069C34D-DBD9-4C96-AE06-C39B5FE351C0}"/>
              </a:ext>
            </a:extLst>
          </p:cNvPr>
          <p:cNvSpPr/>
          <p:nvPr/>
        </p:nvSpPr>
        <p:spPr>
          <a:xfrm>
            <a:off x="3292109" y="2047271"/>
            <a:ext cx="536791" cy="13337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1FA4F-312E-4570-8A85-23007DFE6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82" y="230766"/>
            <a:ext cx="6020640" cy="641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275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29</cp:revision>
  <dcterms:created xsi:type="dcterms:W3CDTF">2020-08-31T01:18:31Z</dcterms:created>
  <dcterms:modified xsi:type="dcterms:W3CDTF">2020-09-15T08:42:51Z</dcterms:modified>
</cp:coreProperties>
</file>