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#6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8EC1A-51CB-4BA4-9CE7-1669CABEEC60}"/>
              </a:ext>
            </a:extLst>
          </p:cNvPr>
          <p:cNvSpPr txBox="1"/>
          <p:nvPr/>
        </p:nvSpPr>
        <p:spPr>
          <a:xfrm>
            <a:off x="238539" y="619785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개선된 </a:t>
            </a:r>
            <a:r>
              <a:rPr lang="en-US" altLang="ko-KR" dirty="0"/>
              <a:t>Quicksort</a:t>
            </a:r>
            <a:r>
              <a:rPr lang="ko-KR" altLang="en-US" dirty="0"/>
              <a:t>를 구현하되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/>
              <a:t>comparable</a:t>
            </a:r>
            <a:r>
              <a:rPr lang="ko-KR" altLang="en-US" dirty="0"/>
              <a:t>과 </a:t>
            </a:r>
            <a:r>
              <a:rPr lang="en-US" altLang="ko-KR" dirty="0"/>
              <a:t>generic</a:t>
            </a:r>
            <a:r>
              <a:rPr lang="ko-KR" altLang="en-US" dirty="0"/>
              <a:t>을 사용하세요</a:t>
            </a:r>
            <a:r>
              <a:rPr lang="en-US" altLang="ko-KR" dirty="0"/>
              <a:t>(5</a:t>
            </a:r>
            <a:r>
              <a:rPr lang="ko-KR" altLang="en-US" dirty="0"/>
              <a:t>주차강의</a:t>
            </a:r>
            <a:r>
              <a:rPr lang="en-US" altLang="ko-KR" dirty="0"/>
              <a:t>,</a:t>
            </a:r>
            <a:r>
              <a:rPr lang="ko-KR" altLang="en-US" dirty="0"/>
              <a:t>과제</a:t>
            </a:r>
            <a:r>
              <a:rPr lang="en-US" altLang="ko-KR" dirty="0"/>
              <a:t>5</a:t>
            </a:r>
            <a:r>
              <a:rPr lang="ko-KR" altLang="en-US" dirty="0"/>
              <a:t>설명 참조</a:t>
            </a:r>
            <a:r>
              <a:rPr lang="en-US" altLang="ko-KR" dirty="0"/>
              <a:t>). Random shuffling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elementary sort</a:t>
            </a:r>
            <a:r>
              <a:rPr lang="ko-KR" altLang="en-US" dirty="0"/>
              <a:t>의 마지막 슬라이드의 </a:t>
            </a:r>
            <a:r>
              <a:rPr lang="en-US" altLang="ko-KR" dirty="0"/>
              <a:t>Knuth shuffle</a:t>
            </a:r>
            <a:r>
              <a:rPr lang="ko-KR" altLang="en-US" dirty="0"/>
              <a:t>을 참고하세요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023B4-C279-4691-ABC9-67BB9CD0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1452882"/>
            <a:ext cx="5401567" cy="5249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EA58A8-72B3-49C7-9104-9BA2CC2E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910" y="264621"/>
            <a:ext cx="1940593" cy="95682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56544F5-BEE7-44A4-8D35-5CE58A583C4D}"/>
              </a:ext>
            </a:extLst>
          </p:cNvPr>
          <p:cNvSpPr/>
          <p:nvPr/>
        </p:nvSpPr>
        <p:spPr>
          <a:xfrm>
            <a:off x="9690754" y="810705"/>
            <a:ext cx="263951" cy="160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59061F-8993-484E-9026-9BFE0CAA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145" y="1452883"/>
            <a:ext cx="5864799" cy="52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Client(Main)</a:t>
            </a:r>
            <a:r>
              <a:rPr lang="ko-KR" altLang="en-US" dirty="0"/>
              <a:t>코드와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EB6CE-B475-4878-B70E-A4E176CA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1" y="1030355"/>
            <a:ext cx="5093453" cy="54081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E3A675-E3AC-4AF1-8F30-F3636756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31" y="2531336"/>
            <a:ext cx="4315427" cy="2210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38AA79-8218-4E8F-8BD6-9F0E6F9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10" y="264621"/>
            <a:ext cx="1940593" cy="9568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B4230F-F8AB-400A-8783-753B71A6BF14}"/>
              </a:ext>
            </a:extLst>
          </p:cNvPr>
          <p:cNvSpPr/>
          <p:nvPr/>
        </p:nvSpPr>
        <p:spPr>
          <a:xfrm>
            <a:off x="9696104" y="582775"/>
            <a:ext cx="263951" cy="160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CA579-925E-46DB-92D4-630AFC312FD7}"/>
              </a:ext>
            </a:extLst>
          </p:cNvPr>
          <p:cNvSpPr txBox="1"/>
          <p:nvPr/>
        </p:nvSpPr>
        <p:spPr>
          <a:xfrm>
            <a:off x="402771" y="819571"/>
            <a:ext cx="108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 정수를 배열 </a:t>
            </a:r>
            <a:r>
              <a:rPr lang="en-US" altLang="ko-KR"/>
              <a:t>arr</a:t>
            </a:r>
            <a:r>
              <a:rPr lang="ko-KR" altLang="en-US"/>
              <a:t>에 기억시키고</a:t>
            </a:r>
            <a:r>
              <a:rPr lang="en-US" altLang="ko-KR"/>
              <a:t>, shuffling</a:t>
            </a:r>
            <a:r>
              <a:rPr lang="ko-KR" altLang="en-US"/>
              <a:t>하여 배열 </a:t>
            </a:r>
            <a:r>
              <a:rPr lang="en-US" altLang="ko-KR"/>
              <a:t>aux</a:t>
            </a:r>
            <a:r>
              <a:rPr lang="ko-KR" altLang="en-US"/>
              <a:t>에 기억시켜 출력하시오</a:t>
            </a:r>
            <a:r>
              <a:rPr lang="en-US" altLang="ko-KR"/>
              <a:t>.</a:t>
            </a:r>
            <a:r>
              <a:rPr lang="ko-KR" altLang="en-US"/>
              <a:t> 배열 </a:t>
            </a:r>
            <a:r>
              <a:rPr lang="en-US" altLang="ko-KR"/>
              <a:t>aux</a:t>
            </a:r>
            <a:r>
              <a:rPr lang="ko-KR" altLang="en-US"/>
              <a:t>로부터 하위 </a:t>
            </a:r>
            <a:r>
              <a:rPr lang="en-US" altLang="ko-KR"/>
              <a:t>3</a:t>
            </a:r>
            <a:r>
              <a:rPr lang="ko-KR" altLang="en-US"/>
              <a:t>개를 </a:t>
            </a:r>
            <a:r>
              <a:rPr lang="en-US" altLang="ko-KR"/>
              <a:t>selection</a:t>
            </a:r>
            <a:r>
              <a:rPr lang="ko-KR" altLang="en-US"/>
              <a:t>하는 코드를 작성하여 하위</a:t>
            </a:r>
            <a:r>
              <a:rPr lang="en-US" altLang="ko-KR"/>
              <a:t>3</a:t>
            </a:r>
            <a:r>
              <a:rPr lang="ko-KR" altLang="en-US"/>
              <a:t>개를 출력하되 </a:t>
            </a:r>
            <a:r>
              <a:rPr lang="en-US" altLang="ko-KR"/>
              <a:t>assertion</a:t>
            </a:r>
            <a:r>
              <a:rPr lang="ko-KR" altLang="en-US"/>
              <a:t>문을 포함하여 작성하세요</a:t>
            </a:r>
            <a:r>
              <a:rPr lang="en-US" altLang="ko-KR"/>
              <a:t>(assetion</a:t>
            </a:r>
            <a:r>
              <a:rPr lang="ko-KR" altLang="en-US"/>
              <a:t>은 강의자료 참조</a:t>
            </a:r>
            <a:r>
              <a:rPr lang="en-US" altLang="ko-KR"/>
              <a:t>).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E1764-9ADC-4819-8779-7C1D9C2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2" y="918329"/>
            <a:ext cx="6012226" cy="5388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A186CD-BC6D-4051-B18B-3BB322B83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25" y="2237028"/>
            <a:ext cx="4975615" cy="2042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ADB1DE-8B14-48FC-A7E3-FA99B313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10" y="264621"/>
            <a:ext cx="1940593" cy="95682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90691C2-0DF0-421D-B118-F68D41ED05B2}"/>
              </a:ext>
            </a:extLst>
          </p:cNvPr>
          <p:cNvSpPr/>
          <p:nvPr/>
        </p:nvSpPr>
        <p:spPr>
          <a:xfrm>
            <a:off x="9601836" y="838201"/>
            <a:ext cx="263951" cy="160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62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Client(Main)</a:t>
            </a:r>
            <a:r>
              <a:rPr lang="ko-KR" altLang="en-US" dirty="0"/>
              <a:t>코드와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9D1EB-5F70-44D2-B527-6F15F982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2" y="454173"/>
            <a:ext cx="5865038" cy="63189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836CB0-A5FC-4257-B527-FC0EB686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68" y="1358429"/>
            <a:ext cx="3830893" cy="29074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92F181-987C-4B98-861F-2A9BD39DC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910" y="264621"/>
            <a:ext cx="1940593" cy="95682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9C32BF2-E994-4AA0-8E23-B1B2B89E750A}"/>
              </a:ext>
            </a:extLst>
          </p:cNvPr>
          <p:cNvSpPr/>
          <p:nvPr/>
        </p:nvSpPr>
        <p:spPr>
          <a:xfrm>
            <a:off x="9624301" y="1041547"/>
            <a:ext cx="263951" cy="160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108EA-9288-4AAA-B818-1FEF68BC9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952" y="4315366"/>
            <a:ext cx="347550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130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42</cp:revision>
  <dcterms:created xsi:type="dcterms:W3CDTF">2020-08-31T01:18:31Z</dcterms:created>
  <dcterms:modified xsi:type="dcterms:W3CDTF">2020-10-09T13:27:43Z</dcterms:modified>
</cp:coreProperties>
</file>