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#5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8EC1A-51CB-4BA4-9CE7-1669CABEEC60}"/>
              </a:ext>
            </a:extLst>
          </p:cNvPr>
          <p:cNvSpPr txBox="1"/>
          <p:nvPr/>
        </p:nvSpPr>
        <p:spPr>
          <a:xfrm>
            <a:off x="238539" y="619785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r>
              <a:rPr lang="ko-KR" altLang="en-US" dirty="0"/>
              <a:t>에서 구현한 </a:t>
            </a:r>
            <a:r>
              <a:rPr lang="en-US" altLang="ko-KR" dirty="0"/>
              <a:t>Insertion sort</a:t>
            </a:r>
            <a:r>
              <a:rPr lang="ko-KR" altLang="en-US" dirty="0"/>
              <a:t>를 </a:t>
            </a:r>
            <a:r>
              <a:rPr lang="en-US" altLang="ko-KR" dirty="0"/>
              <a:t>Comparable</a:t>
            </a:r>
            <a:r>
              <a:rPr lang="ko-KR" altLang="en-US" dirty="0"/>
              <a:t>하고</a:t>
            </a:r>
            <a:r>
              <a:rPr lang="en-US" altLang="ko-KR" dirty="0"/>
              <a:t> Generic</a:t>
            </a:r>
            <a:r>
              <a:rPr lang="ko-KR" altLang="en-US" dirty="0"/>
              <a:t>을 </a:t>
            </a:r>
            <a:r>
              <a:rPr lang="ko-KR" altLang="en-US" dirty="0" err="1"/>
              <a:t>사용하도록하여</a:t>
            </a:r>
            <a:r>
              <a:rPr lang="ko-KR" altLang="en-US" dirty="0"/>
              <a:t> 구현을 수정하여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88F0CC-D3C6-4623-A095-0DE96755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39" y="1266116"/>
            <a:ext cx="6005850" cy="5336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574B5-181B-4F80-8E03-E63AD315815E}"/>
              </a:ext>
            </a:extLst>
          </p:cNvPr>
          <p:cNvSpPr txBox="1"/>
          <p:nvPr/>
        </p:nvSpPr>
        <p:spPr>
          <a:xfrm>
            <a:off x="1563746" y="6053549"/>
            <a:ext cx="48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r>
              <a:rPr lang="ko-KR" altLang="en-US" dirty="0"/>
              <a:t>에서 구현한 </a:t>
            </a:r>
            <a:r>
              <a:rPr lang="en-US" altLang="ko-KR" dirty="0"/>
              <a:t>Insertion sort </a:t>
            </a:r>
            <a:r>
              <a:rPr lang="ko-KR" altLang="en-US" dirty="0"/>
              <a:t>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CB45D-A5AA-4EFD-B15B-FE58A6DF1A22}"/>
              </a:ext>
            </a:extLst>
          </p:cNvPr>
          <p:cNvSpPr txBox="1"/>
          <p:nvPr/>
        </p:nvSpPr>
        <p:spPr>
          <a:xfrm>
            <a:off x="75413" y="1760327"/>
            <a:ext cx="5422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과제 </a:t>
            </a:r>
            <a:r>
              <a:rPr lang="en-US" altLang="ko-KR" dirty="0"/>
              <a:t>3</a:t>
            </a:r>
            <a:r>
              <a:rPr lang="ko-KR" altLang="en-US" dirty="0"/>
              <a:t>에서 구현한 </a:t>
            </a:r>
            <a:r>
              <a:rPr lang="en-US" altLang="ko-KR" dirty="0" err="1"/>
              <a:t>insertionSort</a:t>
            </a:r>
            <a:r>
              <a:rPr lang="en-US" altLang="ko-KR" dirty="0"/>
              <a:t> </a:t>
            </a:r>
            <a:r>
              <a:rPr lang="ko-KR" altLang="en-US" dirty="0"/>
              <a:t>중 시간 계산</a:t>
            </a:r>
            <a:endParaRPr lang="en-US" altLang="ko-KR" dirty="0"/>
          </a:p>
          <a:p>
            <a:r>
              <a:rPr lang="ko-KR" altLang="en-US" dirty="0"/>
              <a:t>관련한 부분은 삭제하고</a:t>
            </a:r>
            <a:r>
              <a:rPr lang="en-US" altLang="ko-KR" dirty="0"/>
              <a:t>, Comparable</a:t>
            </a:r>
            <a:r>
              <a:rPr lang="ko-KR" altLang="en-US" dirty="0"/>
              <a:t>을 상속하여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double</a:t>
            </a:r>
            <a:r>
              <a:rPr lang="ko-KR" altLang="en-US" dirty="0"/>
              <a:t>형을 적절하게 </a:t>
            </a:r>
            <a:r>
              <a:rPr lang="en-US" altLang="ko-KR" dirty="0"/>
              <a:t>T</a:t>
            </a:r>
            <a:r>
              <a:rPr lang="ko-KR" altLang="en-US" dirty="0"/>
              <a:t>와 </a:t>
            </a:r>
            <a:r>
              <a:rPr lang="en-US" altLang="ko-KR" dirty="0"/>
              <a:t>Object</a:t>
            </a:r>
            <a:r>
              <a:rPr lang="ko-KR" altLang="en-US" dirty="0"/>
              <a:t>로 바꾸어 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강의에서 설명해주신 </a:t>
            </a:r>
            <a:r>
              <a:rPr lang="en-US" altLang="ko-KR" dirty="0"/>
              <a:t>assert</a:t>
            </a:r>
            <a:r>
              <a:rPr lang="ko-KR" altLang="en-US" dirty="0"/>
              <a:t>를 사용해보기 위해 정렬이 되었는지 확인시켜주는 </a:t>
            </a:r>
            <a:r>
              <a:rPr lang="en-US" altLang="ko-KR" dirty="0"/>
              <a:t>method</a:t>
            </a:r>
            <a:r>
              <a:rPr lang="ko-KR" altLang="en-US" dirty="0"/>
              <a:t>인 </a:t>
            </a:r>
            <a:r>
              <a:rPr lang="en-US" altLang="ko-KR" dirty="0" err="1"/>
              <a:t>isSorted</a:t>
            </a:r>
            <a:r>
              <a:rPr lang="en-US" altLang="ko-KR" dirty="0"/>
              <a:t>(T[] a)</a:t>
            </a:r>
            <a:r>
              <a:rPr lang="ko-KR" altLang="en-US" dirty="0"/>
              <a:t>와 </a:t>
            </a:r>
            <a:r>
              <a:rPr lang="en-US" altLang="ko-KR" dirty="0" err="1"/>
              <a:t>isSorted</a:t>
            </a:r>
            <a:r>
              <a:rPr lang="en-US" altLang="ko-KR" dirty="0"/>
              <a:t>(T[] a, int low, int high)</a:t>
            </a:r>
            <a:r>
              <a:rPr lang="ko-KR" altLang="en-US" dirty="0"/>
              <a:t>를 추가하였습니다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FA7834-8BD3-42A7-B6D7-C6B778EB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63" y="269507"/>
            <a:ext cx="6065573" cy="6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Client(Main)</a:t>
            </a:r>
            <a:r>
              <a:rPr lang="ko-KR" altLang="en-US" dirty="0"/>
              <a:t>코드와 실행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AB9FB-F107-4A09-9985-4F4A13785F38}"/>
              </a:ext>
            </a:extLst>
          </p:cNvPr>
          <p:cNvSpPr txBox="1"/>
          <p:nvPr/>
        </p:nvSpPr>
        <p:spPr>
          <a:xfrm>
            <a:off x="5447551" y="5818387"/>
            <a:ext cx="647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String </a:t>
            </a:r>
            <a:r>
              <a:rPr lang="ko-KR" altLang="en-US" dirty="0"/>
              <a:t>두개를 사용하여 적절한 </a:t>
            </a:r>
            <a:r>
              <a:rPr lang="en-US" altLang="ko-KR" dirty="0"/>
              <a:t>type</a:t>
            </a:r>
            <a:r>
              <a:rPr lang="ko-KR" altLang="en-US" dirty="0"/>
              <a:t>에 따라 작동하는 모습을 확인하였습니다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22EAF-3725-408A-A3AB-A8608A9D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1" y="454172"/>
            <a:ext cx="6354328" cy="4358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30ACC0-5C2E-4CE5-8F7A-0C55E231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9" y="2315685"/>
            <a:ext cx="4498787" cy="32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6FA30-AE25-4ABC-A4AD-07A85C18F2B3}"/>
              </a:ext>
            </a:extLst>
          </p:cNvPr>
          <p:cNvSpPr txBox="1"/>
          <p:nvPr/>
        </p:nvSpPr>
        <p:spPr>
          <a:xfrm>
            <a:off x="536713" y="731435"/>
            <a:ext cx="1087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하향식 </a:t>
            </a:r>
            <a:r>
              <a:rPr lang="en-US" altLang="ko-KR" dirty="0"/>
              <a:t>Merge sort</a:t>
            </a:r>
            <a:r>
              <a:rPr lang="ko-KR" altLang="en-US" dirty="0"/>
              <a:t>를 구현하되 강의자료의 마지막 페이지의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improvement </a:t>
            </a:r>
            <a:r>
              <a:rPr lang="ko-KR" altLang="en-US" dirty="0"/>
              <a:t>방법을 포함하도록 작성하여 제출하세요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A4F3F-CA3C-41E1-AFC3-BCF646C1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2353789"/>
            <a:ext cx="9593179" cy="24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23F083-610A-4B1B-AA90-D69239E7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65" y="168721"/>
            <a:ext cx="6119329" cy="6023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AC903C-EEF0-47DC-BA90-FE495820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693821"/>
            <a:ext cx="5791169" cy="3412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2A69C-21B4-483D-BE2B-3EA2EB2D97AC}"/>
              </a:ext>
            </a:extLst>
          </p:cNvPr>
          <p:cNvSpPr txBox="1"/>
          <p:nvPr/>
        </p:nvSpPr>
        <p:spPr>
          <a:xfrm>
            <a:off x="75414" y="4346427"/>
            <a:ext cx="5667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자료에 나와있는 </a:t>
            </a:r>
            <a:r>
              <a:rPr lang="en-US" altLang="ko-KR" dirty="0"/>
              <a:t>Merge method</a:t>
            </a:r>
            <a:r>
              <a:rPr lang="ko-KR" altLang="en-US" dirty="0"/>
              <a:t>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Sort</a:t>
            </a:r>
            <a:r>
              <a:rPr lang="ko-KR" altLang="en-US" dirty="0"/>
              <a:t>부분 입니다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Sort</a:t>
            </a:r>
            <a:r>
              <a:rPr lang="ko-KR" altLang="en-US" dirty="0"/>
              <a:t>부분에 </a:t>
            </a:r>
            <a:r>
              <a:rPr lang="en-US" altLang="ko-KR" dirty="0"/>
              <a:t>improvements</a:t>
            </a:r>
            <a:r>
              <a:rPr lang="ko-KR" altLang="en-US" dirty="0"/>
              <a:t>부분은 주석을 통해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나타내었습니다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</a:t>
            </a:r>
            <a:r>
              <a:rPr lang="ko-KR" altLang="en-US" dirty="0"/>
              <a:t>코드</a:t>
            </a:r>
            <a:r>
              <a:rPr lang="en-US" altLang="ko-KR" dirty="0"/>
              <a:t>(2) + </a:t>
            </a:r>
            <a:r>
              <a:rPr lang="ko-KR" altLang="en-US" dirty="0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D72D2-FBBF-465F-8AA3-658B4673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5" y="4918403"/>
            <a:ext cx="5667660" cy="1677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E6825-846C-402C-9681-0CC0A25A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23906"/>
            <a:ext cx="5891749" cy="607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AEB20-7719-4F20-82A2-3CED74D43B17}"/>
              </a:ext>
            </a:extLst>
          </p:cNvPr>
          <p:cNvSpPr txBox="1"/>
          <p:nvPr/>
        </p:nvSpPr>
        <p:spPr>
          <a:xfrm>
            <a:off x="198011" y="692924"/>
            <a:ext cx="566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왼쪽부터 차례로 결과 창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client(Main)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107540-D366-4826-9D40-2CCBE296F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9" y="1495333"/>
            <a:ext cx="5160052" cy="326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198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40</cp:revision>
  <dcterms:created xsi:type="dcterms:W3CDTF">2020-08-31T01:18:31Z</dcterms:created>
  <dcterms:modified xsi:type="dcterms:W3CDTF">2020-10-03T02:14:13Z</dcterms:modified>
</cp:coreProperties>
</file>