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00" r:id="rId5"/>
    <p:sldId id="257" r:id="rId6"/>
    <p:sldId id="261" r:id="rId7"/>
    <p:sldId id="29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18DAC-4969-4F91-81A4-B5DD18098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41806-3A79-4F7D-BAB5-DB7982A32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5FED4-58A5-4F82-B7E4-C44609EA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89D53-5BCA-42E1-B487-0C42D64B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03E62-AB20-4198-9002-67803982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5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BF901-1E20-49E3-A783-3DFE15F4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7A1C8-CE13-4365-B6A6-527152FB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6F3D0-EB5C-4FED-AB2B-02BB2889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50A8-F33A-4D1C-BE69-6E7CC60F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68FAE-E64A-41AA-BDEB-E5887FC4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3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D2E2E0-A22A-478E-9D58-D2F7921BB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0FF3ED-D45B-4E86-9458-CE44E675C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AAFEF-8CAA-4135-ACB6-5EFB22F7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7EBBE-E071-41A5-AF29-13C95313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ADCE4-9605-413E-AEA0-CE84D3CF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4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C10EE-106E-41DF-B0C6-E740F8DF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F91FF-5772-4CC3-A929-9FC61A03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D784B-60C4-44CA-8FFB-81055B3C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A20AB-08BF-4990-A002-CD614832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C46E7-84C4-4CC2-B025-F691CB58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5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1A557-3A91-4B4F-BBC5-8AD5FBDE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E0F39-A720-4731-89D3-D0AB8B18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11BBEF-FE8B-43B5-8868-04BE4C93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A2AB2-A60D-408D-B3F1-1CEA8339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BE3CD-99D3-42FC-A7F2-186CD39A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A0289-C952-422D-9BDA-CC2B0706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1320E-A051-4C55-9C7C-4FD6295A9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F5D9E-65AC-463F-9999-2B5B64E87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9FAD6-B226-463F-97C8-CEA4EEDB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5C363-E46F-4DD9-82B0-2848956A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349EF-EDA0-489C-92DB-72CDD4F6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07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BAD6B-1093-4EBB-9431-E522C5C5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AC692-193E-4FBE-97C4-81BD611D4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195600-0776-44F5-AED6-71FB9993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4E883E-8891-495A-854E-25463CF4F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E0D2A3-1377-41DC-90FD-26E4FF63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8CA6B0-07EF-4CCE-9900-2852DFC8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C20CB7-EEED-4CB8-A091-79DDFF49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2E4BF6-4E19-4E37-9FC0-78322E0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1B1E3-A8A5-4ED7-AA4F-27469C3E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D4D04D-803B-4725-BB39-13808E9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CB10B-1E2F-46A8-A4C4-5EC45F8B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D132F-6991-48F7-85D1-BE5DCD57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2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3B9571-6E41-433D-9DB1-3349FED4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EB71AD-38C3-488F-96D8-8AB524F6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896DD-3CF0-4FAA-AB34-AED22D29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2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6DFC6-84D6-4AE4-B310-ECDDC36E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60794-5272-4658-8C4A-8AF8E4D1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72BB31-B65C-409E-BF40-A3FB3F75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D83BC-751A-4480-ACFE-BE0757B6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B2BAD-F22F-4D32-ADF7-AFBD498B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0A934-0CB0-43C9-828A-B5827C4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8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DBC0C-8344-412C-B95A-0564434F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B56024-D2DE-48C9-A941-3EAFB259B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12037-1DAB-4931-BCD8-5A587368A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B97EA-4AAA-469C-A23C-1D13A795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0E83-612D-4B5F-8662-3AC087A0C9F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9BD2B-A3C0-4239-B612-F6BA3D2B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3CEE0-24F3-45FB-A495-ACBEED7D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2501C1-B706-4D47-9B92-B780E63D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1B7EF0-9697-47D1-896C-8CC8F625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E984F-B6E2-4633-A3B6-8FCF0FE03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10E83-612D-4B5F-8662-3AC087A0C9FD}" type="datetimeFigureOut">
              <a:rPr lang="ko-KR" altLang="en-US" smtClean="0"/>
              <a:t>2020-09-02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9FF31-2736-4C8F-9C85-23A463758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F3AB7-AE09-4DE4-A561-DEA4D815A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2F32C-6B86-4E6B-B1D0-A19FADBC60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5B28942-6591-4654-A671-6120B255DF6E}"/>
              </a:ext>
            </a:extLst>
          </p:cNvPr>
          <p:cNvSpPr/>
          <p:nvPr/>
        </p:nvSpPr>
        <p:spPr>
          <a:xfrm>
            <a:off x="3188854" y="967509"/>
            <a:ext cx="5814291" cy="4922981"/>
          </a:xfrm>
          <a:prstGeom prst="rect">
            <a:avLst/>
          </a:prstGeom>
          <a:noFill/>
          <a:ln w="38100">
            <a:solidFill>
              <a:srgbClr val="002060">
                <a:alpha val="7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컴퓨팅문제와 알고리즘 </a:t>
            </a:r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과제 </a:t>
            </a:r>
            <a:r>
              <a:rPr lang="en-US" altLang="ko-KR" sz="2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#1</a:t>
            </a: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2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201613998 </a:t>
            </a:r>
            <a:r>
              <a:rPr lang="ko-KR" altLang="en-US" sz="1400" dirty="0">
                <a:solidFill>
                  <a:schemeClr val="tx1">
                    <a:alpha val="70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소프트웨어공학과 설경원</a:t>
            </a:r>
            <a:endParaRPr lang="en-US" altLang="ko-KR" sz="1400" dirty="0">
              <a:solidFill>
                <a:schemeClr val="tx1">
                  <a:alpha val="70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A1A72347-0E65-4D23-B7B8-E658F3544025}"/>
              </a:ext>
            </a:extLst>
          </p:cNvPr>
          <p:cNvSpPr/>
          <p:nvPr/>
        </p:nvSpPr>
        <p:spPr>
          <a:xfrm rot="16200000">
            <a:off x="9657775" y="4323773"/>
            <a:ext cx="1879600" cy="3188854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F95CC652-D634-4D0E-B2CF-71F1D632DA26}"/>
              </a:ext>
            </a:extLst>
          </p:cNvPr>
          <p:cNvSpPr/>
          <p:nvPr/>
        </p:nvSpPr>
        <p:spPr>
          <a:xfrm rot="5400000">
            <a:off x="654627" y="-654627"/>
            <a:ext cx="1879600" cy="3188856"/>
          </a:xfrm>
          <a:prstGeom prst="rtTriangle">
            <a:avLst/>
          </a:prstGeom>
          <a:solidFill>
            <a:srgbClr val="BFBBB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0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4587DA-26F3-4253-B8B2-4E023FC1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24" y="536713"/>
            <a:ext cx="7911956" cy="3418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84AA1E-1E5D-4C39-A435-AD7B98CCA542}"/>
                  </a:ext>
                </a:extLst>
              </p:cNvPr>
              <p:cNvSpPr txBox="1"/>
              <p:nvPr/>
            </p:nvSpPr>
            <p:spPr>
              <a:xfrm>
                <a:off x="2072987" y="4324257"/>
                <a:ext cx="8115362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𝑎𝑟𝑟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𝑎𝑟𝑟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일</m:t>
                              </m:r>
                              <m:r>
                                <a:rPr lang="ko-KR" altLang="en-US" sz="2400" i="1" smtClean="0">
                                  <a:latin typeface="Cambria Math" panose="02040503050406030204" pitchFamily="18" charset="0"/>
                                </a:rPr>
                                <m:t>때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𝑎𝑟𝑟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[0],  (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일</m:t>
                              </m:r>
                              <m:r>
                                <a:rPr lang="ko-KR" altLang="en-US" sz="2400" i="1" smtClean="0">
                                  <a:latin typeface="Cambria Math" panose="02040503050406030204" pitchFamily="18" charset="0"/>
                                </a:rPr>
                                <m:t>때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84AA1E-1E5D-4C39-A435-AD7B98CCA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987" y="4324257"/>
                <a:ext cx="8115362" cy="959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92368276-8112-41DE-9A36-D1D13E3C889E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827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847100-F9CD-4F53-AB1E-BFE17E731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7" y="732327"/>
            <a:ext cx="5726247" cy="5958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4" y="84841"/>
            <a:ext cx="30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코드 및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777705-4345-4193-89FD-9CEB1687F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22244"/>
            <a:ext cx="2492523" cy="16758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5EC997-AB8D-497E-8740-E3B677428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320" y="556181"/>
            <a:ext cx="2652221" cy="194192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B74CFB-D38A-4FC3-9B29-06D6EC718EEE}"/>
              </a:ext>
            </a:extLst>
          </p:cNvPr>
          <p:cNvGrpSpPr/>
          <p:nvPr/>
        </p:nvGrpSpPr>
        <p:grpSpPr>
          <a:xfrm>
            <a:off x="5997924" y="2955304"/>
            <a:ext cx="5870791" cy="3520911"/>
            <a:chOff x="5997924" y="2955304"/>
            <a:chExt cx="5870791" cy="352091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1C1F72A-E9B8-49ED-8063-D4C0FBA505FF}"/>
                </a:ext>
              </a:extLst>
            </p:cNvPr>
            <p:cNvSpPr/>
            <p:nvPr/>
          </p:nvSpPr>
          <p:spPr>
            <a:xfrm>
              <a:off x="5997924" y="2955304"/>
              <a:ext cx="5870791" cy="352091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55BA931-7064-44D0-BD9D-505AFE1DF682}"/>
                    </a:ext>
                  </a:extLst>
                </p:cNvPr>
                <p:cNvSpPr txBox="1"/>
                <p:nvPr/>
              </p:nvSpPr>
              <p:spPr>
                <a:xfrm>
                  <a:off x="6142468" y="3499702"/>
                  <a:ext cx="5726247" cy="6395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𝑎𝑟𝑟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𝑎𝑟𝑟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𝑠𝑢𝑚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𝑎𝑟𝑟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일</m:t>
                                </m:r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때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𝑎𝑟𝑟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[0],  (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일</m:t>
                                </m:r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때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55BA931-7064-44D0-BD9D-505AFE1DF6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468" y="3499702"/>
                  <a:ext cx="5726247" cy="63953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57A661-16CC-4DBB-A313-602FF174B296}"/>
                </a:ext>
              </a:extLst>
            </p:cNvPr>
            <p:cNvSpPr txBox="1"/>
            <p:nvPr/>
          </p:nvSpPr>
          <p:spPr>
            <a:xfrm>
              <a:off x="6089049" y="3129700"/>
              <a:ext cx="3076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해결 과정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766CB2-C988-4569-80D7-C658ACA404AB}"/>
                </a:ext>
              </a:extLst>
            </p:cNvPr>
            <p:cNvSpPr txBox="1"/>
            <p:nvPr/>
          </p:nvSpPr>
          <p:spPr>
            <a:xfrm>
              <a:off x="6142468" y="4655973"/>
              <a:ext cx="572624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&gt; Sum</a:t>
              </a:r>
              <a:r>
                <a:rPr lang="ko-KR" altLang="en-US" sz="1600" dirty="0"/>
                <a:t>함수의 매개변수에 점화식에는 배열이 있는 것을 어떻게 해결 해야 할지 생각을 해보다가 배열의 </a:t>
              </a:r>
              <a:r>
                <a:rPr lang="en-US" altLang="ko-KR" sz="1600" dirty="0"/>
                <a:t>n</a:t>
              </a:r>
              <a:r>
                <a:rPr lang="ko-KR" altLang="en-US" sz="1600" dirty="0"/>
                <a:t>번째 원소를 나타내는 방법을 배열은 </a:t>
              </a:r>
              <a:r>
                <a:rPr lang="en-US" altLang="ko-KR" sz="1600" dirty="0"/>
                <a:t>main</a:t>
              </a:r>
              <a:r>
                <a:rPr lang="ko-KR" altLang="en-US" sz="1600" dirty="0"/>
                <a:t>함수에서 결정하여 주고</a:t>
              </a:r>
              <a:r>
                <a:rPr lang="en-US" altLang="ko-KR" sz="1600" dirty="0"/>
                <a:t>, sum</a:t>
              </a:r>
              <a:r>
                <a:rPr lang="ko-KR" altLang="en-US" sz="1600" dirty="0"/>
                <a:t>함수에는 </a:t>
              </a:r>
              <a:r>
                <a:rPr lang="en-US" altLang="ko-KR" sz="1600" dirty="0"/>
                <a:t>n</a:t>
              </a:r>
              <a:r>
                <a:rPr lang="ko-KR" altLang="en-US" sz="1600" dirty="0"/>
                <a:t>에 해당하는 </a:t>
              </a:r>
              <a:r>
                <a:rPr lang="en-US" altLang="ko-KR" sz="1600" dirty="0"/>
                <a:t>num</a:t>
              </a:r>
              <a:r>
                <a:rPr lang="ko-KR" altLang="en-US" sz="1600" dirty="0"/>
                <a:t>만을 매개변수로 표현해주는 방법을 선택하여 해결하였습니다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208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4" y="84841"/>
            <a:ext cx="999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피드백 </a:t>
            </a:r>
            <a:r>
              <a:rPr lang="en-US" altLang="ko-KR" dirty="0"/>
              <a:t>: for</a:t>
            </a:r>
            <a:r>
              <a:rPr lang="ko-KR" altLang="en-US" dirty="0"/>
              <a:t>문에서 재귀함수를 반복적 호출 → 재귀호출이 불필요하게 多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DC211-38C9-4CBA-BF26-998F08F42CA6}"/>
              </a:ext>
            </a:extLst>
          </p:cNvPr>
          <p:cNvSpPr txBox="1"/>
          <p:nvPr/>
        </p:nvSpPr>
        <p:spPr>
          <a:xfrm>
            <a:off x="75414" y="670102"/>
            <a:ext cx="148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수정한 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583C57-3992-4454-A0B9-396B949B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90" y="1172742"/>
            <a:ext cx="5726247" cy="56004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F405F1-5D40-4333-A3F9-BFD42929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36165"/>
            <a:ext cx="2492523" cy="16758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09F983-D2D4-493F-992D-987B3AE47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320" y="670102"/>
            <a:ext cx="2652221" cy="194192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BEFB07-8310-45F5-AE1E-0210DCCCD8B0}"/>
              </a:ext>
            </a:extLst>
          </p:cNvPr>
          <p:cNvSpPr/>
          <p:nvPr/>
        </p:nvSpPr>
        <p:spPr>
          <a:xfrm>
            <a:off x="5997924" y="2955304"/>
            <a:ext cx="5870791" cy="35209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9B8EAC-A346-4657-BE6D-D68DE829ED7D}"/>
              </a:ext>
            </a:extLst>
          </p:cNvPr>
          <p:cNvSpPr txBox="1"/>
          <p:nvPr/>
        </p:nvSpPr>
        <p:spPr>
          <a:xfrm>
            <a:off x="6089049" y="3129700"/>
            <a:ext cx="3076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해결 과정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5CA4A2-47B0-44D2-9178-C4D13DD2CEC4}"/>
              </a:ext>
            </a:extLst>
          </p:cNvPr>
          <p:cNvSpPr txBox="1"/>
          <p:nvPr/>
        </p:nvSpPr>
        <p:spPr>
          <a:xfrm>
            <a:off x="6096000" y="3648795"/>
            <a:ext cx="57262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&gt; </a:t>
            </a:r>
            <a:r>
              <a:rPr lang="ko-KR" altLang="en-US" sz="1600" dirty="0"/>
              <a:t>처음 해결한 방법에서 메소드의 매개변수로 배열을 어떻게  참조 시킬지 고민을 하다가 배열의 인자만을 </a:t>
            </a:r>
            <a:r>
              <a:rPr lang="en-US" altLang="ko-KR" sz="1600" dirty="0"/>
              <a:t>num</a:t>
            </a:r>
            <a:r>
              <a:rPr lang="ko-KR" altLang="en-US" sz="1600" dirty="0"/>
              <a:t>변수로 처리하였는데 그렇게 되면 말씀하신 것처럼 </a:t>
            </a:r>
            <a:r>
              <a:rPr lang="en-US" altLang="ko-KR" sz="1600" dirty="0"/>
              <a:t>main</a:t>
            </a:r>
            <a:r>
              <a:rPr lang="ko-KR" altLang="en-US" sz="1600" dirty="0"/>
              <a:t>에서 </a:t>
            </a:r>
            <a:r>
              <a:rPr lang="en-US" altLang="ko-KR" sz="1600" dirty="0"/>
              <a:t>for</a:t>
            </a:r>
            <a:r>
              <a:rPr lang="ko-KR" altLang="en-US" sz="1600" dirty="0"/>
              <a:t>문을 통해 다시 반복 호출하여 처리해야하는 문제가 있었습니다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 또</a:t>
            </a:r>
            <a:r>
              <a:rPr lang="en-US" altLang="ko-KR" sz="1600" dirty="0"/>
              <a:t>. </a:t>
            </a:r>
            <a:r>
              <a:rPr lang="ko-KR" altLang="en-US" sz="1600" dirty="0"/>
              <a:t>입력배열과 출력배열을 따로 만들어 처리해야했습니다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 따라서</a:t>
            </a:r>
            <a:r>
              <a:rPr lang="en-US" altLang="ko-KR" sz="1600" dirty="0"/>
              <a:t>, </a:t>
            </a:r>
            <a:r>
              <a:rPr lang="ko-KR" altLang="en-US" sz="1600" dirty="0"/>
              <a:t>재귀호출이 일어나는 </a:t>
            </a:r>
            <a:r>
              <a:rPr lang="en-US" altLang="ko-KR" sz="1600" dirty="0"/>
              <a:t>sum</a:t>
            </a:r>
            <a:r>
              <a:rPr lang="ko-KR" altLang="en-US" sz="1600" dirty="0"/>
              <a:t>메소드에서만 처리되도록 함수의 매개변수로 배열변수인 </a:t>
            </a:r>
            <a:r>
              <a:rPr lang="en-US" altLang="ko-KR" sz="1600" dirty="0" err="1"/>
              <a:t>arr</a:t>
            </a:r>
            <a:r>
              <a:rPr lang="ko-KR" altLang="en-US" sz="1600" dirty="0"/>
              <a:t>과 배열 인자변수인 </a:t>
            </a:r>
            <a:r>
              <a:rPr lang="en-US" altLang="ko-KR" sz="1600" dirty="0"/>
              <a:t>num</a:t>
            </a:r>
            <a:r>
              <a:rPr lang="ko-KR" altLang="en-US" sz="1600" dirty="0"/>
              <a:t>을 만들어주고 출력배열을 지우고 입력배열에서 갱신이 되도록 하는 형태로 수정하였습니다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출력결과는 위와 같이 기존 코드의 결과와 같은 것을 확인하였습니다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01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CD30426-253E-4762-B546-391ECBE08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83" y="726964"/>
            <a:ext cx="3837214" cy="4735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AAEBC1-9AD0-4EE6-84C8-AF3F67CB5B06}"/>
              </a:ext>
            </a:extLst>
          </p:cNvPr>
          <p:cNvSpPr txBox="1"/>
          <p:nvPr/>
        </p:nvSpPr>
        <p:spPr>
          <a:xfrm>
            <a:off x="834887" y="157317"/>
            <a:ext cx="1128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아래의 코드를 컴파일하여 구동시켜 보시오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5414D-40B2-4338-937E-05E7301C4C16}"/>
              </a:ext>
            </a:extLst>
          </p:cNvPr>
          <p:cNvSpPr txBox="1"/>
          <p:nvPr/>
        </p:nvSpPr>
        <p:spPr>
          <a:xfrm>
            <a:off x="294968" y="5761704"/>
            <a:ext cx="1128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연산시간이 줄어들 수 있도록 </a:t>
            </a:r>
            <a:r>
              <a:rPr lang="en-US" altLang="ko-KR"/>
              <a:t>F(N)</a:t>
            </a:r>
            <a:r>
              <a:rPr lang="ko-KR" altLang="en-US"/>
              <a:t>의 계산 결과를 배열에 저장해서 재사용하는 코드를 추가하시오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8835E0-D9BB-46EB-B2BE-8BEEC3A0E17E}"/>
              </a:ext>
            </a:extLst>
          </p:cNvPr>
          <p:cNvSpPr/>
          <p:nvPr/>
        </p:nvSpPr>
        <p:spPr>
          <a:xfrm>
            <a:off x="238539" y="79513"/>
            <a:ext cx="596348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2.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3295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46701-B2D7-44C6-98CD-02C180CC061A}"/>
              </a:ext>
            </a:extLst>
          </p:cNvPr>
          <p:cNvSpPr txBox="1"/>
          <p:nvPr/>
        </p:nvSpPr>
        <p:spPr>
          <a:xfrm>
            <a:off x="75414" y="84841"/>
            <a:ext cx="306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문제</a:t>
            </a:r>
            <a:r>
              <a:rPr lang="en-US" altLang="ko-KR" dirty="0"/>
              <a:t>&gt; </a:t>
            </a:r>
            <a:r>
              <a:rPr lang="ko-KR" altLang="en-US" dirty="0"/>
              <a:t>코드 및 결과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94BBF9-EF33-4BEC-A9B2-DD3BD7042FC1}"/>
              </a:ext>
            </a:extLst>
          </p:cNvPr>
          <p:cNvGrpSpPr/>
          <p:nvPr/>
        </p:nvGrpSpPr>
        <p:grpSpPr>
          <a:xfrm>
            <a:off x="5997924" y="4025245"/>
            <a:ext cx="5870791" cy="2450970"/>
            <a:chOff x="5997924" y="4025245"/>
            <a:chExt cx="5870791" cy="245097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1C1F72A-E9B8-49ED-8063-D4C0FBA505FF}"/>
                </a:ext>
              </a:extLst>
            </p:cNvPr>
            <p:cNvSpPr/>
            <p:nvPr/>
          </p:nvSpPr>
          <p:spPr>
            <a:xfrm>
              <a:off x="5997924" y="4025245"/>
              <a:ext cx="5870791" cy="24509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57A661-16CC-4DBB-A313-602FF174B296}"/>
                </a:ext>
              </a:extLst>
            </p:cNvPr>
            <p:cNvSpPr txBox="1"/>
            <p:nvPr/>
          </p:nvSpPr>
          <p:spPr>
            <a:xfrm>
              <a:off x="6142468" y="4128912"/>
              <a:ext cx="3076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해결 과정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766CB2-C988-4569-80D7-C658ACA404AB}"/>
                </a:ext>
              </a:extLst>
            </p:cNvPr>
            <p:cNvSpPr txBox="1"/>
            <p:nvPr/>
          </p:nvSpPr>
          <p:spPr>
            <a:xfrm>
              <a:off x="6142468" y="4655973"/>
              <a:ext cx="572624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&gt;</a:t>
              </a:r>
              <a:r>
                <a:rPr lang="ko-KR" altLang="en-US" sz="1600" dirty="0"/>
                <a:t>기존 코드에서 교수님이 수업시간에 설명해주시는 동적 계획법</a:t>
              </a:r>
              <a:r>
                <a:rPr lang="en-US" altLang="ko-KR" sz="1600" dirty="0"/>
                <a:t>(Dynamic Programming)</a:t>
              </a:r>
              <a:r>
                <a:rPr lang="ko-KR" altLang="en-US" sz="1600" dirty="0"/>
                <a:t>을 사용하여 수업시간에 말씀해주신 </a:t>
              </a:r>
              <a:r>
                <a:rPr lang="en-US" altLang="ko-KR" sz="1600" dirty="0"/>
                <a:t>mem</a:t>
              </a:r>
              <a:r>
                <a:rPr lang="ko-KR" altLang="en-US" sz="1600" dirty="0"/>
                <a:t>대신 </a:t>
              </a:r>
              <a:r>
                <a:rPr lang="en-US" altLang="ko-KR" sz="1600" dirty="0" err="1"/>
                <a:t>arr</a:t>
              </a:r>
              <a:r>
                <a:rPr lang="ko-KR" altLang="en-US" sz="1600" dirty="0"/>
                <a:t>을 사용하여 계산결과가 나온 값들은 다른 값을 얻어내기 위해 저장 해놓는 방식을 사용하였습니다</a:t>
              </a:r>
              <a:r>
                <a:rPr lang="en-US" altLang="ko-KR" sz="1600" dirty="0"/>
                <a:t>.</a:t>
              </a:r>
            </a:p>
            <a:p>
              <a:r>
                <a:rPr lang="ko-KR" altLang="en-US" sz="1600" dirty="0"/>
                <a:t> 또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기존 코드를 돌렸을 때는 일일이 다음 값을 계산하기 위해 시간이 오래 걸리는 문제가 있었습니다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8AF0CBC-12D4-4549-93AB-33F4F9F61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3" y="666407"/>
            <a:ext cx="4573357" cy="58098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B6A556-267E-47DE-939F-7759A738A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924" y="454173"/>
            <a:ext cx="1684921" cy="33701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B6BD78-0E04-464C-BE30-62D19FC16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860" y="454173"/>
            <a:ext cx="1757117" cy="337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6AD8C7-7AD8-4889-B3FA-6A45302F4666}"/>
              </a:ext>
            </a:extLst>
          </p:cNvPr>
          <p:cNvSpPr txBox="1"/>
          <p:nvPr/>
        </p:nvSpPr>
        <p:spPr>
          <a:xfrm>
            <a:off x="4681189" y="2887451"/>
            <a:ext cx="28296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!</a:t>
            </a:r>
          </a:p>
          <a:p>
            <a:r>
              <a:rPr lang="en-US" altLang="ko-KR" sz="4000" b="1" dirty="0">
                <a:solidFill>
                  <a:srgbClr val="002060">
                    <a:alpha val="80000"/>
                  </a:srgb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Thank you!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CB64AF-E7BC-409E-93C6-76D449FD64D1}"/>
              </a:ext>
            </a:extLst>
          </p:cNvPr>
          <p:cNvSpPr/>
          <p:nvPr/>
        </p:nvSpPr>
        <p:spPr>
          <a:xfrm>
            <a:off x="4329497" y="2950140"/>
            <a:ext cx="351692" cy="1198060"/>
          </a:xfrm>
          <a:prstGeom prst="rect">
            <a:avLst/>
          </a:pr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6639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258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나눔명조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JHLee</dc:creator>
  <cp:lastModifiedBy>설 경원</cp:lastModifiedBy>
  <cp:revision>10</cp:revision>
  <dcterms:created xsi:type="dcterms:W3CDTF">2020-08-31T01:18:31Z</dcterms:created>
  <dcterms:modified xsi:type="dcterms:W3CDTF">2020-09-02T13:35:17Z</dcterms:modified>
</cp:coreProperties>
</file>