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04" r:id="rId5"/>
    <p:sldId id="305" r:id="rId6"/>
    <p:sldId id="306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#8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AAEB-1738-45DA-BF9D-CFADAF628BC0}"/>
              </a:ext>
            </a:extLst>
          </p:cNvPr>
          <p:cNvSpPr txBox="1"/>
          <p:nvPr/>
        </p:nvSpPr>
        <p:spPr>
          <a:xfrm>
            <a:off x="387513" y="749731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1. 12</a:t>
            </a:r>
            <a:r>
              <a:rPr lang="ko-KR" altLang="en-US" dirty="0"/>
              <a:t>주차 강의의 </a:t>
            </a:r>
            <a:r>
              <a:rPr lang="en-US" altLang="ko-KR" dirty="0"/>
              <a:t>DFS</a:t>
            </a:r>
            <a:r>
              <a:rPr lang="ko-KR" altLang="en-US" dirty="0"/>
              <a:t>를 </a:t>
            </a:r>
            <a:r>
              <a:rPr lang="en-US" altLang="ko-KR" dirty="0"/>
              <a:t>Graph representation</a:t>
            </a:r>
            <a:r>
              <a:rPr lang="ko-KR" altLang="en-US" dirty="0"/>
              <a:t>과 </a:t>
            </a:r>
            <a:r>
              <a:rPr lang="en-US" altLang="ko-KR" dirty="0"/>
              <a:t>graph processing</a:t>
            </a:r>
            <a:r>
              <a:rPr lang="ko-KR" altLang="en-US" dirty="0"/>
              <a:t>을 </a:t>
            </a:r>
            <a:r>
              <a:rPr lang="en-US" altLang="ko-KR" dirty="0"/>
              <a:t>decoupling</a:t>
            </a:r>
            <a:r>
              <a:rPr lang="ko-KR" altLang="en-US" dirty="0"/>
              <a:t>하는 디자인 패턴으로 </a:t>
            </a:r>
            <a:r>
              <a:rPr lang="ko-KR" altLang="en-US" dirty="0" err="1"/>
              <a:t>구현하시오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graph</a:t>
            </a:r>
            <a:r>
              <a:rPr lang="ko-KR" altLang="en-US" dirty="0"/>
              <a:t>는 </a:t>
            </a:r>
            <a:r>
              <a:rPr lang="en-US" altLang="ko-KR" dirty="0"/>
              <a:t>text</a:t>
            </a:r>
            <a:r>
              <a:rPr lang="ko-KR" altLang="en-US" dirty="0"/>
              <a:t>파일로 입력을 받으세요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645BEA-3033-4C7A-9FDA-1D3516B2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69" y="1396062"/>
            <a:ext cx="3670958" cy="5035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FB42D-B43F-4794-A201-253C0F0128A8}"/>
              </a:ext>
            </a:extLst>
          </p:cNvPr>
          <p:cNvSpPr txBox="1"/>
          <p:nvPr/>
        </p:nvSpPr>
        <p:spPr>
          <a:xfrm>
            <a:off x="7988969" y="6262083"/>
            <a:ext cx="15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DFS.txt File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75414" y="3731422"/>
            <a:ext cx="4656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파일을 불러오기 위한 </a:t>
            </a:r>
            <a:r>
              <a:rPr lang="en-US" altLang="ko-KR" sz="1600" dirty="0"/>
              <a:t>Graph </a:t>
            </a:r>
            <a:r>
              <a:rPr lang="ko-KR" altLang="en-US" sz="1600" dirty="0"/>
              <a:t>생성자를 만들어보았습니다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FileReader</a:t>
            </a:r>
            <a:r>
              <a:rPr lang="ko-KR" altLang="en-US" sz="1600" dirty="0"/>
              <a:t>와 해당 파일 편집을 위한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구현하였습니다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9E92A-EB6A-45A5-A2E0-32B6B93C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5646822"/>
            <a:ext cx="2686787" cy="1126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6291E-8D2F-4889-889D-DA539750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5" y="591446"/>
            <a:ext cx="3908682" cy="2535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557FE2-9911-4698-A7C7-D89EA261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56" y="149009"/>
            <a:ext cx="7167513" cy="65459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B79C76-CA7F-4FC4-B9AF-3680D5185CA0}"/>
              </a:ext>
            </a:extLst>
          </p:cNvPr>
          <p:cNvSpPr/>
          <p:nvPr/>
        </p:nvSpPr>
        <p:spPr>
          <a:xfrm>
            <a:off x="292231" y="6419654"/>
            <a:ext cx="1442301" cy="353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185958" y="4013911"/>
            <a:ext cx="246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이후 강의 자료에 주어진 사용 메소드들을 작성하였습니다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9E92A-EB6A-45A5-A2E0-32B6B93C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5646822"/>
            <a:ext cx="2686787" cy="1126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B79C76-CA7F-4FC4-B9AF-3680D5185CA0}"/>
              </a:ext>
            </a:extLst>
          </p:cNvPr>
          <p:cNvSpPr/>
          <p:nvPr/>
        </p:nvSpPr>
        <p:spPr>
          <a:xfrm>
            <a:off x="292231" y="6419654"/>
            <a:ext cx="1442301" cy="353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D43D1F-6F0A-408E-9B9D-2B154218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41" y="708145"/>
            <a:ext cx="4011762" cy="55018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E1BD77-E6C6-4671-AE72-5005A5E5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043" y="555596"/>
            <a:ext cx="3909399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75414" y="2745054"/>
            <a:ext cx="2465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DFS</a:t>
            </a:r>
            <a:r>
              <a:rPr lang="ko-KR" altLang="en-US" sz="1600" dirty="0"/>
              <a:t>작동을 위한 강의 자료에 주어진 메소드와 </a:t>
            </a:r>
            <a:endParaRPr lang="en-US" altLang="ko-KR" sz="1600" dirty="0"/>
          </a:p>
          <a:p>
            <a:r>
              <a:rPr lang="en-US" altLang="ko-KR" sz="1600" dirty="0" err="1"/>
              <a:t>pathTo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메소드를 스택을 통해 구현했습니다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9E92A-EB6A-45A5-A2E0-32B6B93C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5646822"/>
            <a:ext cx="2686787" cy="1126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B79C76-CA7F-4FC4-B9AF-3680D5185CA0}"/>
              </a:ext>
            </a:extLst>
          </p:cNvPr>
          <p:cNvSpPr/>
          <p:nvPr/>
        </p:nvSpPr>
        <p:spPr>
          <a:xfrm>
            <a:off x="372442" y="6185786"/>
            <a:ext cx="2082000" cy="311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6FFD3-3AF5-4354-8E60-A8DA0828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58" y="1394284"/>
            <a:ext cx="4326800" cy="2619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6B37C2-FE23-4AE4-9CAB-C82A0669D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43" y="486449"/>
            <a:ext cx="4593880" cy="48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client</a:t>
            </a:r>
            <a:r>
              <a:rPr lang="ko-KR" altLang="en-US" dirty="0"/>
              <a:t> 코드 </a:t>
            </a:r>
            <a:r>
              <a:rPr lang="en-US" altLang="ko-KR" dirty="0"/>
              <a:t>+ </a:t>
            </a:r>
            <a:r>
              <a:rPr lang="ko-KR" altLang="en-US" dirty="0"/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75414" y="2745054"/>
            <a:ext cx="246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 Client</a:t>
            </a:r>
            <a:r>
              <a:rPr lang="ko-KR" altLang="en-US" sz="1600" dirty="0"/>
              <a:t>코드와 실행결과 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9E92A-EB6A-45A5-A2E0-32B6B93C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5646822"/>
            <a:ext cx="2686787" cy="1126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B79C76-CA7F-4FC4-B9AF-3680D5185CA0}"/>
              </a:ext>
            </a:extLst>
          </p:cNvPr>
          <p:cNvSpPr/>
          <p:nvPr/>
        </p:nvSpPr>
        <p:spPr>
          <a:xfrm>
            <a:off x="377807" y="5900420"/>
            <a:ext cx="2082000" cy="311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54486C-3371-4EC6-BF5C-DD3D36A1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07" y="1156994"/>
            <a:ext cx="5261872" cy="267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4F65F-447A-4CAD-B979-0A5701D6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768" y="2745054"/>
            <a:ext cx="4051976" cy="39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116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48</cp:revision>
  <dcterms:created xsi:type="dcterms:W3CDTF">2020-08-31T01:18:31Z</dcterms:created>
  <dcterms:modified xsi:type="dcterms:W3CDTF">2020-11-19T20:18:46Z</dcterms:modified>
</cp:coreProperties>
</file>