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#4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B2EB4-1FBC-4D63-A24C-BD8FFFC40F12}"/>
              </a:ext>
            </a:extLst>
          </p:cNvPr>
          <p:cNvSpPr txBox="1"/>
          <p:nvPr/>
        </p:nvSpPr>
        <p:spPr>
          <a:xfrm>
            <a:off x="460391" y="646665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)1. </a:t>
            </a:r>
            <a:r>
              <a:rPr lang="ko-KR" altLang="en-US" dirty="0"/>
              <a:t>강의자료의 </a:t>
            </a:r>
            <a:r>
              <a:rPr lang="en-US" altLang="ko-KR" dirty="0"/>
              <a:t>“N</a:t>
            </a:r>
            <a:r>
              <a:rPr lang="en-US" altLang="ko-KR" baseline="30000" dirty="0"/>
              <a:t>2</a:t>
            </a:r>
            <a:r>
              <a:rPr lang="en-US" altLang="ko-KR" dirty="0"/>
              <a:t>logN for 3-SUM”</a:t>
            </a:r>
            <a:r>
              <a:rPr lang="ko-KR" altLang="en-US" dirty="0"/>
              <a:t>을 구현하세요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326C3-B9EE-4E41-AF33-7BFAC3B4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" y="1349189"/>
            <a:ext cx="6911370" cy="4486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BB232C-9712-4353-942B-BB1026B1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25" y="2031939"/>
            <a:ext cx="4051478" cy="27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D59CF-94B5-4772-851B-2748AFB4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7" y="3984775"/>
            <a:ext cx="4341560" cy="2591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698A7-4EFD-48C5-A45E-319E9C51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56" y="269507"/>
            <a:ext cx="6815628" cy="6306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CB45D-A5AA-4EFD-B15B-FE58A6DF1A22}"/>
              </a:ext>
            </a:extLst>
          </p:cNvPr>
          <p:cNvSpPr txBox="1"/>
          <p:nvPr/>
        </p:nvSpPr>
        <p:spPr>
          <a:xfrm>
            <a:off x="79970" y="1065312"/>
            <a:ext cx="4837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배열 정렬은 </a:t>
            </a:r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/>
              <a:t>sort method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Step 2 : </a:t>
            </a:r>
          </a:p>
          <a:p>
            <a:r>
              <a:rPr lang="ko-KR" altLang="en-US" dirty="0"/>
              <a:t>이진탐색은 주어진 코드를 통해 </a:t>
            </a:r>
            <a:r>
              <a:rPr lang="en-US" altLang="ko-KR" dirty="0"/>
              <a:t>(47~62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이진탐색을 통해 얻은 배열의 </a:t>
            </a:r>
            <a:r>
              <a:rPr lang="en-US" altLang="ko-KR" dirty="0"/>
              <a:t>index</a:t>
            </a:r>
            <a:r>
              <a:rPr lang="ko-KR" altLang="en-US" dirty="0"/>
              <a:t>를 저장 후</a:t>
            </a:r>
            <a:r>
              <a:rPr lang="en-US" altLang="ko-KR" dirty="0"/>
              <a:t>, index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/>
              <a:t>-1(</a:t>
            </a:r>
            <a:r>
              <a:rPr lang="ko-KR" altLang="en-US" dirty="0"/>
              <a:t>탐색 실패</a:t>
            </a:r>
            <a:r>
              <a:rPr lang="en-US" altLang="ko-KR" dirty="0"/>
              <a:t>)</a:t>
            </a:r>
            <a:r>
              <a:rPr lang="ko-KR" altLang="en-US" dirty="0"/>
              <a:t>와 같은 수가 조합되지 않은 조건문을 걸어 놓고</a:t>
            </a:r>
            <a:r>
              <a:rPr lang="en-US" altLang="ko-KR" dirty="0"/>
              <a:t>, count </a:t>
            </a:r>
            <a:r>
              <a:rPr lang="ko-KR" altLang="en-US" dirty="0"/>
              <a:t>변수를 통해 조합 가능 개수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실행 결과 및 생길 수 있는 중복되는 조합 제거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29317-6460-4948-A6A5-26763350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6" y="1038177"/>
            <a:ext cx="4321161" cy="3899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A53164-0BAE-402B-8442-D4C22236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55" y="1652774"/>
            <a:ext cx="5362868" cy="1416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B7359C-2292-4C99-AF26-1DD71FFF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53" y="3962185"/>
            <a:ext cx="6883781" cy="440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AB9FB-F107-4A09-9985-4F4A13785F38}"/>
              </a:ext>
            </a:extLst>
          </p:cNvPr>
          <p:cNvSpPr txBox="1"/>
          <p:nvPr/>
        </p:nvSpPr>
        <p:spPr>
          <a:xfrm>
            <a:off x="5447551" y="5818387"/>
            <a:ext cx="647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사진처럼 생길 수 있는 같은 수들의 다른 조합을 제거 하기 위해 </a:t>
            </a:r>
            <a:r>
              <a:rPr lang="en-US" altLang="ko-KR" dirty="0"/>
              <a:t>3</a:t>
            </a:r>
            <a:r>
              <a:rPr lang="ko-KR" altLang="en-US" dirty="0"/>
              <a:t>으로 나누어 표현하였습니다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6BD69-C7B8-43FD-8F52-83BB9294B6D0}"/>
              </a:ext>
            </a:extLst>
          </p:cNvPr>
          <p:cNvSpPr txBox="1"/>
          <p:nvPr/>
        </p:nvSpPr>
        <p:spPr>
          <a:xfrm>
            <a:off x="658585" y="731435"/>
            <a:ext cx="108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2. </a:t>
            </a:r>
            <a:r>
              <a:rPr lang="ko-KR" altLang="en-US" dirty="0"/>
              <a:t>강의자료 마지막 페이지의 </a:t>
            </a:r>
            <a:r>
              <a:rPr lang="en-US" altLang="ko-KR" dirty="0"/>
              <a:t>“3-sum in quadratic time”</a:t>
            </a:r>
            <a:r>
              <a:rPr lang="ko-KR" altLang="en-US" dirty="0"/>
              <a:t>을 잘 생각해보고 </a:t>
            </a:r>
            <a:r>
              <a:rPr lang="en-US" altLang="ko-KR" dirty="0"/>
              <a:t>n^2</a:t>
            </a:r>
            <a:r>
              <a:rPr lang="ko-KR" altLang="en-US" dirty="0"/>
              <a:t>를 충족하도록 알고리즘을 설계하고 구현해 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6A34C-A954-43C2-B438-5E2D03EB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" y="1654765"/>
            <a:ext cx="7469972" cy="1116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4EBD84-A692-4F2B-AD14-D7E7B97E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0" y="3146707"/>
            <a:ext cx="6437009" cy="29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8C7BE-3B07-4113-8DAA-48ED5FA4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62" y="243191"/>
            <a:ext cx="6560876" cy="6387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56F22A-36F2-4C83-A9B1-C7051547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1" y="5126477"/>
            <a:ext cx="4720917" cy="1504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9E8C0-1698-4DC4-8C8D-B6F2967D11C7}"/>
              </a:ext>
            </a:extLst>
          </p:cNvPr>
          <p:cNvSpPr txBox="1"/>
          <p:nvPr/>
        </p:nvSpPr>
        <p:spPr>
          <a:xfrm>
            <a:off x="193362" y="929125"/>
            <a:ext cx="4837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배열 정렬은 </a:t>
            </a:r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/>
              <a:t>sort method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Step 2 : </a:t>
            </a:r>
          </a:p>
          <a:p>
            <a:r>
              <a:rPr lang="ko-KR" altLang="en-US" dirty="0"/>
              <a:t>탐색에서 범위를 좁혀 나가는 방법을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for</a:t>
            </a:r>
            <a:r>
              <a:rPr lang="ko-KR" altLang="en-US" dirty="0"/>
              <a:t>문에서 기준 숫자</a:t>
            </a:r>
            <a:r>
              <a:rPr lang="en-US" altLang="ko-KR" dirty="0"/>
              <a:t>(num_1)</a:t>
            </a:r>
            <a:r>
              <a:rPr lang="ko-KR" altLang="en-US" dirty="0"/>
              <a:t>을 정하고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기준 숫자</a:t>
            </a:r>
            <a:r>
              <a:rPr lang="en-US" altLang="ko-KR" dirty="0"/>
              <a:t>+1 = left, </a:t>
            </a:r>
            <a:r>
              <a:rPr lang="ko-KR" altLang="en-US" dirty="0"/>
              <a:t>배열 크기</a:t>
            </a:r>
            <a:r>
              <a:rPr lang="en-US" altLang="ko-KR" dirty="0"/>
              <a:t>-1 = right</a:t>
            </a:r>
          </a:p>
          <a:p>
            <a:endParaRPr lang="en-US" altLang="ko-KR" dirty="0"/>
          </a:p>
          <a:p>
            <a:r>
              <a:rPr lang="ko-KR" altLang="en-US" dirty="0"/>
              <a:t>기준 숫자를 제외한 나머지 숫자들의 값을 바꾸면서 조건</a:t>
            </a:r>
            <a:r>
              <a:rPr lang="en-US" altLang="ko-KR" dirty="0"/>
              <a:t>(</a:t>
            </a:r>
            <a:r>
              <a:rPr lang="ko-KR" altLang="en-US" dirty="0"/>
              <a:t>합이 </a:t>
            </a:r>
            <a:r>
              <a:rPr lang="en-US" altLang="ko-KR" dirty="0"/>
              <a:t>0)</a:t>
            </a:r>
            <a:r>
              <a:rPr lang="ko-KR" altLang="en-US" dirty="0"/>
              <a:t>에 맞는 조합을 찾는데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해당 부분의 대한 자세한 설명은 다음 슬라이드에서 그림을 통해 나타내겠습니다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알고리즘에 대한 자세한 설명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7CBF3C-93F9-4D1A-91EC-105FCDD7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4044099"/>
            <a:ext cx="11170846" cy="2450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9C2237-7083-4466-A7F4-71625C6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74" y="162605"/>
            <a:ext cx="6516009" cy="3610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42BDC-939B-48CB-9DEC-4D2C117BB79F}"/>
              </a:ext>
            </a:extLst>
          </p:cNvPr>
          <p:cNvSpPr txBox="1"/>
          <p:nvPr/>
        </p:nvSpPr>
        <p:spPr>
          <a:xfrm>
            <a:off x="304717" y="1506179"/>
            <a:ext cx="483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코드의 주석에 해당하는 부분과 그림에서의 숫자 흐름에 대한 변수의 이동을 나타내어 설명을 생략하겠습니다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1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254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36</cp:revision>
  <dcterms:created xsi:type="dcterms:W3CDTF">2020-08-31T01:18:31Z</dcterms:created>
  <dcterms:modified xsi:type="dcterms:W3CDTF">2020-09-23T16:43:18Z</dcterms:modified>
</cp:coreProperties>
</file>