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1" r:id="rId5"/>
    <p:sldId id="300" r:id="rId6"/>
    <p:sldId id="302" r:id="rId7"/>
    <p:sldId id="303" r:id="rId8"/>
    <p:sldId id="257" r:id="rId9"/>
    <p:sldId id="304" r:id="rId10"/>
    <p:sldId id="2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#2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207D2-32D9-450D-934F-D09F426197D5}"/>
              </a:ext>
            </a:extLst>
          </p:cNvPr>
          <p:cNvSpPr txBox="1"/>
          <p:nvPr/>
        </p:nvSpPr>
        <p:spPr>
          <a:xfrm>
            <a:off x="238539" y="744102"/>
            <a:ext cx="1180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ADT </a:t>
            </a:r>
            <a:r>
              <a:rPr lang="ko-KR" altLang="en-US" dirty="0"/>
              <a:t>강의내용에서 제시한 과제를 수행하여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주어진 주사위</a:t>
            </a:r>
            <a:r>
              <a:rPr lang="en-US" altLang="ko-KR" b="1" dirty="0"/>
              <a:t>(rolls)</a:t>
            </a:r>
            <a:r>
              <a:rPr lang="ko-KR" altLang="en-US" b="1" dirty="0"/>
              <a:t>와 동전던지기</a:t>
            </a:r>
            <a:r>
              <a:rPr lang="en-US" altLang="ko-KR" b="1" dirty="0"/>
              <a:t>(flips)</a:t>
            </a:r>
            <a:r>
              <a:rPr lang="ko-KR" altLang="en-US" b="1" dirty="0"/>
              <a:t>가 동작 할 수 있도록 </a:t>
            </a:r>
            <a:r>
              <a:rPr lang="en-US" altLang="ko-KR" b="1" dirty="0"/>
              <a:t>Counter</a:t>
            </a:r>
            <a:r>
              <a:rPr lang="ko-KR" altLang="en-US" b="1" dirty="0"/>
              <a:t>와 </a:t>
            </a:r>
            <a:r>
              <a:rPr lang="en-US" altLang="ko-KR" b="1" dirty="0" err="1"/>
              <a:t>StdRandom</a:t>
            </a:r>
            <a:r>
              <a:rPr lang="ko-KR" altLang="en-US" b="1" dirty="0"/>
              <a:t> 라이브러리로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50ABA-3DBD-45A1-A497-49C6538B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1" y="1943247"/>
            <a:ext cx="4588263" cy="426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E59AF5-5E13-4BE1-98F5-0E02A103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99" y="1943247"/>
            <a:ext cx="4707985" cy="426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711656-A802-4A3A-98A9-96C6ACE53BD9}"/>
              </a:ext>
            </a:extLst>
          </p:cNvPr>
          <p:cNvSpPr txBox="1"/>
          <p:nvPr/>
        </p:nvSpPr>
        <p:spPr>
          <a:xfrm>
            <a:off x="9902382" y="3890081"/>
            <a:ext cx="214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주어진 </a:t>
            </a:r>
            <a:r>
              <a:rPr lang="en-US" altLang="ko-KR" dirty="0"/>
              <a:t>rolls/flips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Counter</a:t>
            </a:r>
            <a:r>
              <a:rPr lang="ko-KR" altLang="en-US" dirty="0"/>
              <a:t>클래스 코드 및 실행 결과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25CF4-76BD-48B2-8B85-65B91101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5" y="868066"/>
            <a:ext cx="3957920" cy="55296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CD6EE7-E73B-44D7-BDFB-A34933E7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19" y="910272"/>
            <a:ext cx="7407845" cy="1295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1FA726-1172-4775-8D31-C91B36299571}"/>
              </a:ext>
            </a:extLst>
          </p:cNvPr>
          <p:cNvSpPr txBox="1"/>
          <p:nvPr/>
        </p:nvSpPr>
        <p:spPr>
          <a:xfrm>
            <a:off x="4537719" y="2403625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동전던지기</a:t>
            </a:r>
            <a:r>
              <a:rPr lang="en-US" altLang="ko-KR" dirty="0"/>
              <a:t>(flips) </a:t>
            </a:r>
            <a:r>
              <a:rPr lang="ko-KR" altLang="en-US" dirty="0"/>
              <a:t>실행 결과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0CAFB8-FF6F-4876-A10B-98A56E38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20" y="3340061"/>
            <a:ext cx="7468642" cy="1343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87E039-3063-497A-975E-0F67C026F1E3}"/>
              </a:ext>
            </a:extLst>
          </p:cNvPr>
          <p:cNvSpPr txBox="1"/>
          <p:nvPr/>
        </p:nvSpPr>
        <p:spPr>
          <a:xfrm>
            <a:off x="4537719" y="5065711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주사위</a:t>
            </a:r>
            <a:r>
              <a:rPr lang="en-US" altLang="ko-KR" dirty="0"/>
              <a:t>(rolls) </a:t>
            </a:r>
            <a:r>
              <a:rPr lang="ko-KR" altLang="en-US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해당 클래스</a:t>
            </a:r>
            <a:r>
              <a:rPr lang="en-US" altLang="ko-KR" dirty="0"/>
              <a:t>(Counter, </a:t>
            </a:r>
            <a:r>
              <a:rPr lang="en-US" altLang="ko-KR" dirty="0" err="1"/>
              <a:t>StdRandom</a:t>
            </a:r>
            <a:r>
              <a:rPr lang="en-US" altLang="ko-KR" dirty="0"/>
              <a:t>) </a:t>
            </a:r>
            <a:r>
              <a:rPr lang="ko-KR" altLang="en-US" dirty="0"/>
              <a:t>라이브러리 화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A6932C-9CA2-44C6-9928-47EF9F11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722673"/>
            <a:ext cx="4353174" cy="3289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BF927-E2BE-4FA9-AF15-6D6BE07D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77" y="722673"/>
            <a:ext cx="3754876" cy="3289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7A1EBD-980B-479A-9051-C9485B72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609" y="707287"/>
            <a:ext cx="3465474" cy="4229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46E44A-9174-4EF5-82DB-D91149D22DE6}"/>
              </a:ext>
            </a:extLst>
          </p:cNvPr>
          <p:cNvSpPr txBox="1"/>
          <p:nvPr/>
        </p:nvSpPr>
        <p:spPr>
          <a:xfrm>
            <a:off x="179917" y="5950661"/>
            <a:ext cx="9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[File] – [Export] – [JAR file] – </a:t>
            </a:r>
            <a:r>
              <a:rPr lang="ko-KR" altLang="en-US" dirty="0"/>
              <a:t>경로 설정 및 </a:t>
            </a:r>
            <a:r>
              <a:rPr lang="en-US" altLang="ko-KR" dirty="0"/>
              <a:t>jar file </a:t>
            </a:r>
            <a:r>
              <a:rPr lang="ko-KR" altLang="en-US" dirty="0"/>
              <a:t>화 시키려는 클래스 선택 </a:t>
            </a:r>
            <a:r>
              <a:rPr lang="en-US" altLang="ko-KR" dirty="0"/>
              <a:t>– jar file </a:t>
            </a:r>
            <a:r>
              <a:rPr lang="ko-KR" altLang="en-US" dirty="0"/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152A0-8DBE-497C-8AE2-85087CC6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2924" y="5410986"/>
            <a:ext cx="1699159" cy="9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해당 클래스</a:t>
            </a:r>
            <a:r>
              <a:rPr lang="en-US" altLang="ko-KR" dirty="0"/>
              <a:t>(Counter, </a:t>
            </a:r>
            <a:r>
              <a:rPr lang="en-US" altLang="ko-KR" dirty="0" err="1"/>
              <a:t>StdRandom</a:t>
            </a:r>
            <a:r>
              <a:rPr lang="en-US" altLang="ko-KR" dirty="0"/>
              <a:t>) </a:t>
            </a:r>
            <a:r>
              <a:rPr lang="ko-KR" altLang="en-US" dirty="0"/>
              <a:t>라이브러리 화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6E44A-9174-4EF5-82DB-D91149D22DE6}"/>
              </a:ext>
            </a:extLst>
          </p:cNvPr>
          <p:cNvSpPr txBox="1"/>
          <p:nvPr/>
        </p:nvSpPr>
        <p:spPr>
          <a:xfrm>
            <a:off x="179917" y="5950661"/>
            <a:ext cx="103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[File] – [Build Path] – [Add Libraries] – [User</a:t>
            </a:r>
            <a:r>
              <a:rPr lang="ko-KR" altLang="en-US" dirty="0"/>
              <a:t> </a:t>
            </a:r>
            <a:r>
              <a:rPr lang="en-US" altLang="ko-KR" dirty="0"/>
              <a:t>Library]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[Add</a:t>
            </a:r>
            <a:r>
              <a:rPr lang="ko-KR" altLang="en-US" dirty="0"/>
              <a:t> </a:t>
            </a:r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JARs] - jar</a:t>
            </a:r>
            <a:r>
              <a:rPr lang="ko-KR" altLang="en-US" dirty="0"/>
              <a:t>파일 선택 후 </a:t>
            </a:r>
            <a:r>
              <a:rPr lang="en-US" altLang="ko-KR" dirty="0"/>
              <a:t>apply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7B599-B23A-4B21-A7D6-C9999559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645448"/>
            <a:ext cx="4237747" cy="4353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6CC712-B160-4D6B-9997-F8EB65D1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83" y="645448"/>
            <a:ext cx="3335393" cy="3342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2ECA76-9610-4146-A742-858DD5DAD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295" y="645448"/>
            <a:ext cx="3958863" cy="43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해당 클래스</a:t>
            </a:r>
            <a:r>
              <a:rPr lang="en-US" altLang="ko-KR" dirty="0"/>
              <a:t>(Counter, </a:t>
            </a:r>
            <a:r>
              <a:rPr lang="en-US" altLang="ko-KR" dirty="0" err="1"/>
              <a:t>StdRandom</a:t>
            </a:r>
            <a:r>
              <a:rPr lang="en-US" altLang="ko-KR" dirty="0"/>
              <a:t>) </a:t>
            </a:r>
            <a:r>
              <a:rPr lang="ko-KR" altLang="en-US" dirty="0"/>
              <a:t>라이브러리 화 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6E44A-9174-4EF5-82DB-D91149D22DE6}"/>
              </a:ext>
            </a:extLst>
          </p:cNvPr>
          <p:cNvSpPr txBox="1"/>
          <p:nvPr/>
        </p:nvSpPr>
        <p:spPr>
          <a:xfrm>
            <a:off x="179916" y="6034495"/>
            <a:ext cx="1161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라이브러리를 적용시키고 잘 동작하는 모습입니다</a:t>
            </a:r>
            <a:r>
              <a:rPr lang="en-US" altLang="ko-KR" dirty="0"/>
              <a:t>. Jar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로 적용된 클래스들은 </a:t>
            </a:r>
            <a:r>
              <a:rPr lang="en-US" altLang="ko-KR" dirty="0"/>
              <a:t>.java </a:t>
            </a:r>
            <a:r>
              <a:rPr lang="ko-KR" altLang="en-US" dirty="0"/>
              <a:t>파일이 아닌 </a:t>
            </a:r>
            <a:r>
              <a:rPr lang="en-US" altLang="ko-KR" dirty="0"/>
              <a:t>.class </a:t>
            </a:r>
            <a:r>
              <a:rPr lang="ko-KR" altLang="en-US" dirty="0"/>
              <a:t>파일로 저장되었는데 오른쪽의 프로그램을 </a:t>
            </a:r>
            <a:r>
              <a:rPr lang="en-US" altLang="ko-KR" dirty="0"/>
              <a:t>eclipse marketplace</a:t>
            </a:r>
            <a:r>
              <a:rPr lang="ko-KR" altLang="en-US" dirty="0"/>
              <a:t>에서 설치하면 코드를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38A6D8-7E57-4A8B-95EB-54DD7D77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538007"/>
            <a:ext cx="5248118" cy="5412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320A5B-4DB0-4BDE-B7E5-F0DD133F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7" y="538007"/>
            <a:ext cx="6556444" cy="1281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B93284-33EB-4856-8F06-DC2CAAC20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37" y="1923289"/>
            <a:ext cx="6477046" cy="40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AEBC1-9AD0-4EE6-84C8-AF3F67CB5B06}"/>
              </a:ext>
            </a:extLst>
          </p:cNvPr>
          <p:cNvSpPr txBox="1"/>
          <p:nvPr/>
        </p:nvSpPr>
        <p:spPr>
          <a:xfrm>
            <a:off x="238539" y="741779"/>
            <a:ext cx="11287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</a:t>
            </a:r>
            <a:r>
              <a:rPr lang="ko-KR" altLang="en-US" dirty="0"/>
              <a:t>강의내용에서 제시한 과제를 수행하여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주어진 </a:t>
            </a:r>
            <a:r>
              <a:rPr lang="en-US" altLang="ko-KR" b="1" dirty="0" err="1"/>
              <a:t>ResizingArrayStack</a:t>
            </a:r>
            <a:r>
              <a:rPr lang="en-US" altLang="ko-KR" b="1" dirty="0"/>
              <a:t> Class</a:t>
            </a:r>
            <a:r>
              <a:rPr lang="ko-KR" altLang="en-US" b="1" dirty="0"/>
              <a:t>를 활용하는 </a:t>
            </a:r>
            <a:r>
              <a:rPr lang="en-US" altLang="ko-KR" b="1" dirty="0"/>
              <a:t>Client </a:t>
            </a:r>
            <a:r>
              <a:rPr lang="ko-KR" altLang="en-US" b="1" dirty="0"/>
              <a:t>코드 작성 </a:t>
            </a:r>
            <a:r>
              <a:rPr lang="en-US" altLang="ko-KR" b="1" dirty="0"/>
              <a:t>(1. push, 2. pop, 3. iterator)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0935B2-6BD7-43E1-8F7C-B9DC5309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715532"/>
            <a:ext cx="5529963" cy="4917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49AE3B-F770-4028-B6E4-EF7D7336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55" y="1715532"/>
            <a:ext cx="6071206" cy="3984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E53E0-4F55-4925-AAF8-D8B071FEF2B6}"/>
              </a:ext>
            </a:extLst>
          </p:cNvPr>
          <p:cNvSpPr txBox="1"/>
          <p:nvPr/>
        </p:nvSpPr>
        <p:spPr>
          <a:xfrm>
            <a:off x="5882255" y="5835613"/>
            <a:ext cx="636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주어진 </a:t>
            </a:r>
            <a:r>
              <a:rPr lang="en-US" altLang="ko-KR" dirty="0" err="1"/>
              <a:t>ResizingArrayStack</a:t>
            </a:r>
            <a:r>
              <a:rPr lang="en-US" altLang="ko-KR" dirty="0"/>
              <a:t> Class</a:t>
            </a:r>
            <a:r>
              <a:rPr lang="ko-KR" altLang="en-US" dirty="0"/>
              <a:t>에 </a:t>
            </a:r>
            <a:r>
              <a:rPr lang="en-US" altLang="ko-KR" dirty="0"/>
              <a:t>resize </a:t>
            </a:r>
            <a:r>
              <a:rPr lang="ko-KR" altLang="en-US" dirty="0"/>
              <a:t>조건 변경</a:t>
            </a:r>
            <a:r>
              <a:rPr lang="en-US" altLang="ko-KR" dirty="0"/>
              <a:t>(32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및 </a:t>
            </a:r>
            <a:r>
              <a:rPr lang="en-US" altLang="ko-KR" dirty="0"/>
              <a:t>resize</a:t>
            </a:r>
            <a:r>
              <a:rPr lang="ko-KR" altLang="en-US" dirty="0"/>
              <a:t> 되었다는 </a:t>
            </a:r>
            <a:r>
              <a:rPr lang="en-US" altLang="ko-KR" dirty="0"/>
              <a:t>print</a:t>
            </a:r>
            <a:r>
              <a:rPr lang="ko-KR" altLang="en-US" dirty="0"/>
              <a:t>문 추가</a:t>
            </a:r>
          </a:p>
        </p:txBody>
      </p:sp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F879B4-D443-40DD-965C-CB93DEF3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661481"/>
            <a:ext cx="4933026" cy="5886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EAB0B-EC18-4D8E-878D-FB69850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92" y="661481"/>
            <a:ext cx="4463161" cy="1838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EB9A5-3EA4-4671-9D7E-855B512E4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92" y="2645924"/>
            <a:ext cx="3373620" cy="3901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활용하는 </a:t>
            </a:r>
            <a:r>
              <a:rPr lang="en-US" altLang="ko-KR" dirty="0"/>
              <a:t>Client(Main) </a:t>
            </a:r>
            <a:r>
              <a:rPr lang="ko-KR" altLang="en-US" dirty="0"/>
              <a:t>코드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F5D9CE-A959-44B2-91C1-7F7039521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734" y="2645925"/>
            <a:ext cx="3248835" cy="3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35C375-EA36-47BC-B0B3-DA82956CFF09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3.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E75C0-254E-4A06-9FE1-CF028E56FAB1}"/>
              </a:ext>
            </a:extLst>
          </p:cNvPr>
          <p:cNvSpPr txBox="1"/>
          <p:nvPr/>
        </p:nvSpPr>
        <p:spPr>
          <a:xfrm>
            <a:off x="238539" y="751206"/>
            <a:ext cx="1128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</a:t>
            </a:r>
            <a:r>
              <a:rPr lang="ko-KR" altLang="en-US" dirty="0"/>
              <a:t>강의자료 마지막 </a:t>
            </a:r>
            <a:r>
              <a:rPr lang="en-US" altLang="ko-KR" dirty="0"/>
              <a:t>quiz</a:t>
            </a:r>
            <a:r>
              <a:rPr lang="ko-KR" altLang="en-US" dirty="0"/>
              <a:t>에서 답이 </a:t>
            </a:r>
            <a:r>
              <a:rPr lang="en-US" altLang="ko-KR" dirty="0"/>
              <a:t>logarithmic</a:t>
            </a:r>
            <a:r>
              <a:rPr lang="ko-KR" altLang="en-US" dirty="0"/>
              <a:t>인 이유는 무엇일까요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280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17</cp:revision>
  <dcterms:created xsi:type="dcterms:W3CDTF">2020-08-31T01:18:31Z</dcterms:created>
  <dcterms:modified xsi:type="dcterms:W3CDTF">2020-09-09T21:32:49Z</dcterms:modified>
</cp:coreProperties>
</file>