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300" r:id="rId5"/>
    <p:sldId id="301" r:id="rId6"/>
    <p:sldId id="302" r:id="rId7"/>
    <p:sldId id="303" r:id="rId8"/>
    <p:sldId id="29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8DAC-4969-4F91-81A4-B5DD18098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41806-3A79-4F7D-BAB5-DB7982A32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5FED4-58A5-4F82-B7E4-C44609E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9D53-5BCA-42E1-B487-0C42D64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03E62-AB20-4198-9002-67803982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F901-1E20-49E3-A783-3DFE15F4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A1C8-CE13-4365-B6A6-527152FB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6F3D0-EB5C-4FED-AB2B-02BB2889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50A8-F33A-4D1C-BE69-6E7CC60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68FAE-E64A-41AA-BDEB-E5887FC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2E2E0-A22A-478E-9D58-D2F7921B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FF3ED-D45B-4E86-9458-CE44E675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AAFEF-8CAA-4135-ACB6-5EFB22F7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7EBBE-E071-41A5-AF29-13C9531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DCE4-9605-413E-AEA0-CE84D3C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C10EE-106E-41DF-B0C6-E740F8DF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F91FF-5772-4CC3-A929-9FC61A03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784B-60C4-44CA-8FFB-81055B3C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20AB-08BF-4990-A002-CD61483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C46E7-84C4-4CC2-B025-F691CB5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A557-3A91-4B4F-BBC5-8AD5FBDE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E0F39-A720-4731-89D3-D0AB8B18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BBEF-FE8B-43B5-8868-04BE4C93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A2AB2-A60D-408D-B3F1-1CEA833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BE3CD-99D3-42FC-A7F2-186CD39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A0289-C952-422D-9BDA-CC2B070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1320E-A051-4C55-9C7C-4FD6295A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F5D9E-65AC-463F-9999-2B5B64E8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9FAD6-B226-463F-97C8-CEA4EED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5C363-E46F-4DD9-82B0-2848956A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49EF-EDA0-489C-92DB-72CDD4F6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7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AD6B-1093-4EBB-9431-E522C5C5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AC692-193E-4FBE-97C4-81BD611D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95600-0776-44F5-AED6-71FB9993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E883E-8891-495A-854E-25463CF4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E0D2A3-1377-41DC-90FD-26E4FF63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CA6B0-07EF-4CCE-9900-2852DFC8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20CB7-EEED-4CB8-A091-79DDFF4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E4BF6-4E19-4E37-9FC0-78322E0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B1E3-A8A5-4ED7-AA4F-27469C3E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4D04D-803B-4725-BB39-13808E9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CB10B-1E2F-46A8-A4C4-5EC45F8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D132F-6991-48F7-85D1-BE5DCD57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B9571-6E41-433D-9DB1-3349FED4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B71AD-38C3-488F-96D8-8AB524F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896DD-3CF0-4FAA-AB34-AED22D29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2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6DFC6-84D6-4AE4-B310-ECDDC36E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60794-5272-4658-8C4A-8AF8E4D1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2BB31-B65C-409E-BF40-A3FB3F75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D83BC-751A-4480-ACFE-BE0757B6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B2BAD-F22F-4D32-ADF7-AFBD498B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0A934-0CB0-43C9-828A-B5827C4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BC0C-8344-412C-B95A-0564434F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B56024-D2DE-48C9-A941-3EAFB259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12037-1DAB-4931-BCD8-5A587368A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B97EA-4AAA-469C-A23C-1D13A795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9BD2B-A3C0-4239-B612-F6BA3D2B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3CEE0-24F3-45FB-A495-ACBEED7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501C1-B706-4D47-9B92-B780E63D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B7EF0-9697-47D1-896C-8CC8F625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E984F-B6E2-4633-A3B6-8FCF0FE0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0E83-612D-4B5F-8662-3AC087A0C9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9FF31-2736-4C8F-9C85-23A46375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F3AB7-AE09-4DE4-A561-DEA4D815A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B28942-6591-4654-A671-6120B255DF6E}"/>
              </a:ext>
            </a:extLst>
          </p:cNvPr>
          <p:cNvSpPr/>
          <p:nvPr/>
        </p:nvSpPr>
        <p:spPr>
          <a:xfrm>
            <a:off x="3188854" y="967509"/>
            <a:ext cx="5814291" cy="4922981"/>
          </a:xfrm>
          <a:prstGeom prst="rect">
            <a:avLst/>
          </a:prstGeom>
          <a:noFill/>
          <a:ln w="38100">
            <a:solidFill>
              <a:srgbClr val="00206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컴퓨팅문제와 알고리즘 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과제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#8</a:t>
            </a: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201613998 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소프트웨어공학과 설경원</a:t>
            </a: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1A72347-0E65-4D23-B7B8-E658F3544025}"/>
              </a:ext>
            </a:extLst>
          </p:cNvPr>
          <p:cNvSpPr/>
          <p:nvPr/>
        </p:nvSpPr>
        <p:spPr>
          <a:xfrm rot="16200000">
            <a:off x="9657775" y="4323773"/>
            <a:ext cx="1879600" cy="3188854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95CC652-D634-4D0E-B2CF-71F1D632DA26}"/>
              </a:ext>
            </a:extLst>
          </p:cNvPr>
          <p:cNvSpPr/>
          <p:nvPr/>
        </p:nvSpPr>
        <p:spPr>
          <a:xfrm rot="5400000">
            <a:off x="654627" y="-654627"/>
            <a:ext cx="1879600" cy="3188856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46B200-83B4-4077-BAEB-8D82EDD609A5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1.</a:t>
            </a:r>
            <a:endParaRPr lang="ko-KR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CAAEB-1738-45DA-BF9D-CFADAF628BC0}"/>
              </a:ext>
            </a:extLst>
          </p:cNvPr>
          <p:cNvSpPr txBox="1"/>
          <p:nvPr/>
        </p:nvSpPr>
        <p:spPr>
          <a:xfrm>
            <a:off x="387513" y="749731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1. 9</a:t>
            </a:r>
            <a:r>
              <a:rPr lang="ko-KR" altLang="en-US" dirty="0"/>
              <a:t>주차 강의의 </a:t>
            </a:r>
            <a:r>
              <a:rPr lang="en-US" altLang="ko-KR" dirty="0" err="1"/>
              <a:t>OrderedST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를 </a:t>
            </a:r>
            <a:r>
              <a:rPr lang="en-US" altLang="ko-KR" dirty="0"/>
              <a:t>BST</a:t>
            </a:r>
            <a:r>
              <a:rPr lang="ko-KR" altLang="en-US" dirty="0"/>
              <a:t>를 이용한 </a:t>
            </a:r>
            <a:r>
              <a:rPr lang="en-US" altLang="ko-KR" dirty="0"/>
              <a:t>ST</a:t>
            </a:r>
            <a:r>
              <a:rPr lang="ko-KR" altLang="en-US" dirty="0"/>
              <a:t>구현으로 </a:t>
            </a:r>
            <a:r>
              <a:rPr lang="ko-KR" altLang="en-US" dirty="0" err="1"/>
              <a:t>변경하시오</a:t>
            </a:r>
            <a:r>
              <a:rPr lang="ko-KR" altLang="en-US" dirty="0"/>
              <a:t> </a:t>
            </a:r>
            <a:r>
              <a:rPr lang="en-US" altLang="ko-KR" dirty="0"/>
              <a:t>(floor</a:t>
            </a:r>
            <a:r>
              <a:rPr lang="ko-KR" altLang="en-US" dirty="0"/>
              <a:t>와 </a:t>
            </a:r>
            <a:r>
              <a:rPr lang="en-US" altLang="ko-KR" dirty="0"/>
              <a:t>ceiling</a:t>
            </a:r>
            <a:r>
              <a:rPr lang="ko-KR" altLang="en-US" dirty="0"/>
              <a:t>은 포함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FEE79-9EDE-4798-B74C-4888FCAE14B5}"/>
              </a:ext>
            </a:extLst>
          </p:cNvPr>
          <p:cNvSpPr txBox="1"/>
          <p:nvPr/>
        </p:nvSpPr>
        <p:spPr>
          <a:xfrm>
            <a:off x="3206722" y="56051"/>
            <a:ext cx="791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왼쪽</a:t>
            </a:r>
            <a:r>
              <a:rPr lang="ko-KR" altLang="en-US" sz="1600" dirty="0"/>
              <a:t>은 </a:t>
            </a:r>
            <a:r>
              <a:rPr lang="en-US" altLang="ko-KR" sz="1600" dirty="0"/>
              <a:t>9 </a:t>
            </a:r>
            <a:r>
              <a:rPr lang="ko-KR" altLang="en-US" sz="1600" dirty="0"/>
              <a:t>주차 </a:t>
            </a:r>
            <a:r>
              <a:rPr lang="en-US" altLang="ko-KR" sz="1600" dirty="0" err="1"/>
              <a:t>OrderedST</a:t>
            </a:r>
            <a:r>
              <a:rPr lang="en-US" altLang="ko-KR" sz="1600" dirty="0"/>
              <a:t> , </a:t>
            </a:r>
            <a:r>
              <a:rPr lang="ko-KR" altLang="en-US" sz="1600" b="1" dirty="0"/>
              <a:t>오른쪽</a:t>
            </a:r>
            <a:r>
              <a:rPr lang="ko-KR" altLang="en-US" sz="1600" dirty="0"/>
              <a:t>은 </a:t>
            </a:r>
            <a:r>
              <a:rPr lang="en-US" altLang="ko-KR" sz="1600" dirty="0"/>
              <a:t>10</a:t>
            </a:r>
            <a:r>
              <a:rPr lang="ko-KR" altLang="en-US" sz="1600" dirty="0"/>
              <a:t>주차 </a:t>
            </a:r>
            <a:r>
              <a:rPr lang="en-US" altLang="ko-KR" sz="1600" dirty="0"/>
              <a:t>BST</a:t>
            </a:r>
            <a:r>
              <a:rPr lang="ko-KR" altLang="en-US" sz="1600" dirty="0"/>
              <a:t>를 이용한 </a:t>
            </a:r>
            <a:r>
              <a:rPr lang="en-US" altLang="ko-KR" sz="1600" dirty="0" err="1"/>
              <a:t>OrderedST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43ACD5-9542-4ABC-AABB-0C829D10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03" y="454173"/>
            <a:ext cx="4915835" cy="54050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9B4D81-6167-4B70-A936-FB832F5A7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60" y="454173"/>
            <a:ext cx="5237419" cy="6184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72DCDC-1011-4BA0-9097-4F95E35F618F}"/>
              </a:ext>
            </a:extLst>
          </p:cNvPr>
          <p:cNvSpPr txBox="1"/>
          <p:nvPr/>
        </p:nvSpPr>
        <p:spPr>
          <a:xfrm>
            <a:off x="244472" y="6196110"/>
            <a:ext cx="3120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Node(</a:t>
            </a:r>
            <a:r>
              <a:rPr lang="en-US" altLang="ko-KR" sz="1600" dirty="0" err="1"/>
              <a:t>key,value</a:t>
            </a:r>
            <a:r>
              <a:rPr lang="en-US" altLang="ko-KR" sz="1600" dirty="0"/>
              <a:t>) , 1. rank, 2. get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95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FEE79-9EDE-4798-B74C-4888FCAE14B5}"/>
              </a:ext>
            </a:extLst>
          </p:cNvPr>
          <p:cNvSpPr txBox="1"/>
          <p:nvPr/>
        </p:nvSpPr>
        <p:spPr>
          <a:xfrm>
            <a:off x="3206722" y="56051"/>
            <a:ext cx="791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왼쪽</a:t>
            </a:r>
            <a:r>
              <a:rPr lang="ko-KR" altLang="en-US" sz="1600" dirty="0"/>
              <a:t>은 </a:t>
            </a:r>
            <a:r>
              <a:rPr lang="en-US" altLang="ko-KR" sz="1600" dirty="0"/>
              <a:t>9 </a:t>
            </a:r>
            <a:r>
              <a:rPr lang="ko-KR" altLang="en-US" sz="1600" dirty="0"/>
              <a:t>주차 </a:t>
            </a:r>
            <a:r>
              <a:rPr lang="en-US" altLang="ko-KR" sz="1600" dirty="0" err="1"/>
              <a:t>OrderedST</a:t>
            </a:r>
            <a:r>
              <a:rPr lang="en-US" altLang="ko-KR" sz="1600" dirty="0"/>
              <a:t> , </a:t>
            </a:r>
            <a:r>
              <a:rPr lang="ko-KR" altLang="en-US" sz="1600" b="1" dirty="0"/>
              <a:t>오른쪽</a:t>
            </a:r>
            <a:r>
              <a:rPr lang="ko-KR" altLang="en-US" sz="1600" dirty="0"/>
              <a:t>은 </a:t>
            </a:r>
            <a:r>
              <a:rPr lang="en-US" altLang="ko-KR" sz="1600" dirty="0"/>
              <a:t>10</a:t>
            </a:r>
            <a:r>
              <a:rPr lang="ko-KR" altLang="en-US" sz="1600" dirty="0"/>
              <a:t>주차 </a:t>
            </a:r>
            <a:r>
              <a:rPr lang="en-US" altLang="ko-KR" sz="1600" dirty="0"/>
              <a:t>BST</a:t>
            </a:r>
            <a:r>
              <a:rPr lang="ko-KR" altLang="en-US" sz="1600" dirty="0"/>
              <a:t>를 이용한 </a:t>
            </a:r>
            <a:r>
              <a:rPr lang="en-US" altLang="ko-KR" sz="1600" dirty="0" err="1"/>
              <a:t>OrderedST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2DCDC-1011-4BA0-9097-4F95E35F618F}"/>
              </a:ext>
            </a:extLst>
          </p:cNvPr>
          <p:cNvSpPr txBox="1"/>
          <p:nvPr/>
        </p:nvSpPr>
        <p:spPr>
          <a:xfrm>
            <a:off x="244472" y="6196110"/>
            <a:ext cx="585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Delete , [</a:t>
            </a:r>
            <a:r>
              <a:rPr lang="en-US" altLang="ko-KR" sz="1600" b="1" dirty="0"/>
              <a:t>3-1. min, 3-2. </a:t>
            </a:r>
            <a:r>
              <a:rPr lang="en-US" altLang="ko-KR" sz="1600" b="1" dirty="0" err="1"/>
              <a:t>deleteMin</a:t>
            </a:r>
            <a:r>
              <a:rPr lang="en-US" altLang="ko-KR" sz="1600" b="1" dirty="0"/>
              <a:t>] : </a:t>
            </a:r>
            <a:r>
              <a:rPr lang="en-US" altLang="ko-KR" sz="1600" b="1" dirty="0" err="1"/>
              <a:t>OrderedST</a:t>
            </a:r>
            <a:r>
              <a:rPr lang="ko-KR" altLang="en-US" sz="1600" b="1" dirty="0"/>
              <a:t>에서는 </a:t>
            </a:r>
            <a:r>
              <a:rPr lang="en-US" altLang="ko-KR" sz="1600" b="1" dirty="0"/>
              <a:t>X</a:t>
            </a:r>
            <a:endParaRPr lang="ko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223DB6-DBE7-4835-91E0-A028620A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61" y="454173"/>
            <a:ext cx="4208394" cy="6060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C1E4DB-72FB-43D5-BB73-07944C69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740" y="659426"/>
            <a:ext cx="3839201" cy="30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7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FEE79-9EDE-4798-B74C-4888FCAE14B5}"/>
              </a:ext>
            </a:extLst>
          </p:cNvPr>
          <p:cNvSpPr txBox="1"/>
          <p:nvPr/>
        </p:nvSpPr>
        <p:spPr>
          <a:xfrm>
            <a:off x="3206722" y="56051"/>
            <a:ext cx="791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왼쪽</a:t>
            </a:r>
            <a:r>
              <a:rPr lang="ko-KR" altLang="en-US" sz="1600" dirty="0"/>
              <a:t>은 </a:t>
            </a:r>
            <a:r>
              <a:rPr lang="en-US" altLang="ko-KR" sz="1600" dirty="0"/>
              <a:t>9 </a:t>
            </a:r>
            <a:r>
              <a:rPr lang="ko-KR" altLang="en-US" sz="1600" dirty="0"/>
              <a:t>주차 </a:t>
            </a:r>
            <a:r>
              <a:rPr lang="en-US" altLang="ko-KR" sz="1600" dirty="0" err="1"/>
              <a:t>OrderedST</a:t>
            </a:r>
            <a:r>
              <a:rPr lang="en-US" altLang="ko-KR" sz="1600" dirty="0"/>
              <a:t> , </a:t>
            </a:r>
            <a:r>
              <a:rPr lang="ko-KR" altLang="en-US" sz="1600" b="1" dirty="0"/>
              <a:t>오른쪽</a:t>
            </a:r>
            <a:r>
              <a:rPr lang="ko-KR" altLang="en-US" sz="1600" dirty="0"/>
              <a:t>은 </a:t>
            </a:r>
            <a:r>
              <a:rPr lang="en-US" altLang="ko-KR" sz="1600" dirty="0"/>
              <a:t>10</a:t>
            </a:r>
            <a:r>
              <a:rPr lang="ko-KR" altLang="en-US" sz="1600" dirty="0"/>
              <a:t>주차 </a:t>
            </a:r>
            <a:r>
              <a:rPr lang="en-US" altLang="ko-KR" sz="1600" dirty="0"/>
              <a:t>BST</a:t>
            </a:r>
            <a:r>
              <a:rPr lang="ko-KR" altLang="en-US" sz="1600" dirty="0"/>
              <a:t>를 이용한 </a:t>
            </a:r>
            <a:r>
              <a:rPr lang="en-US" altLang="ko-KR" sz="1600" dirty="0" err="1"/>
              <a:t>OrderedST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2DCDC-1011-4BA0-9097-4F95E35F618F}"/>
              </a:ext>
            </a:extLst>
          </p:cNvPr>
          <p:cNvSpPr txBox="1"/>
          <p:nvPr/>
        </p:nvSpPr>
        <p:spPr>
          <a:xfrm>
            <a:off x="244472" y="6196110"/>
            <a:ext cx="585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Put, size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F2F310-2CB2-4AC5-A512-91D80D3A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56" y="558031"/>
            <a:ext cx="5210516" cy="57419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42DF0B-3747-464A-BE01-DB8BB880F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0" y="558031"/>
            <a:ext cx="3478835" cy="42746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29CBF2-CA47-4A71-8F28-493663734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057" y="4936535"/>
            <a:ext cx="4172370" cy="10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9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FEE79-9EDE-4798-B74C-4888FCAE14B5}"/>
              </a:ext>
            </a:extLst>
          </p:cNvPr>
          <p:cNvSpPr txBox="1"/>
          <p:nvPr/>
        </p:nvSpPr>
        <p:spPr>
          <a:xfrm>
            <a:off x="3206722" y="56051"/>
            <a:ext cx="791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9</a:t>
            </a:r>
            <a:r>
              <a:rPr lang="ko-KR" altLang="en-US" sz="1600" b="1" dirty="0"/>
              <a:t>주차에서 구현하지 않았던 </a:t>
            </a:r>
            <a:r>
              <a:rPr lang="en-US" altLang="ko-KR" sz="1600" b="1" dirty="0"/>
              <a:t> floor , ceiling, </a:t>
            </a:r>
            <a:r>
              <a:rPr lang="en-US" altLang="ko-KR" sz="1600" b="1" dirty="0" err="1"/>
              <a:t>printInorder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입니다</a:t>
            </a:r>
            <a:r>
              <a:rPr lang="en-US" altLang="ko-KR" sz="1600" b="1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25CDAC-D906-42B2-8D2B-5FF850B6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23" y="482963"/>
            <a:ext cx="4265987" cy="61623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9BAD13-F0A1-4D1F-9008-53618BB9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588" y="2477829"/>
            <a:ext cx="3977623" cy="19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3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Main</a:t>
            </a:r>
            <a:r>
              <a:rPr lang="ko-KR" altLang="en-US" dirty="0"/>
              <a:t>을 통한 출력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D28FEE-2519-45B2-AC79-F5A6EAB3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7" y="871268"/>
            <a:ext cx="7360044" cy="28665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1C65F0-6544-409E-8F5A-7D89EE55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7" y="4154906"/>
            <a:ext cx="4931909" cy="16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1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AD8C7-7AD8-4889-B3FA-6A45302F4666}"/>
              </a:ext>
            </a:extLst>
          </p:cNvPr>
          <p:cNvSpPr txBox="1"/>
          <p:nvPr/>
        </p:nvSpPr>
        <p:spPr>
          <a:xfrm>
            <a:off x="4681189" y="2887451"/>
            <a:ext cx="2829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</a:p>
          <a:p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 you!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B64AF-E7BC-409E-93C6-76D449FD64D1}"/>
              </a:ext>
            </a:extLst>
          </p:cNvPr>
          <p:cNvSpPr/>
          <p:nvPr/>
        </p:nvSpPr>
        <p:spPr>
          <a:xfrm>
            <a:off x="4329497" y="2950140"/>
            <a:ext cx="351692" cy="1198060"/>
          </a:xfrm>
          <a:prstGeom prst="rect">
            <a:avLst/>
          </a:pr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639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152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설 경원</cp:lastModifiedBy>
  <cp:revision>46</cp:revision>
  <dcterms:created xsi:type="dcterms:W3CDTF">2020-08-31T01:18:31Z</dcterms:created>
  <dcterms:modified xsi:type="dcterms:W3CDTF">2020-11-05T23:37:15Z</dcterms:modified>
</cp:coreProperties>
</file>