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/>
    <p:restoredTop sz="94048"/>
  </p:normalViewPr>
  <p:slideViewPr>
    <p:cSldViewPr snapToObjects="1">
      <p:cViewPr varScale="1">
        <p:scale>
          <a:sx n="107" d="100"/>
          <a:sy n="107" d="100"/>
        </p:scale>
        <p:origin x="738" y="102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2021-05-16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2021-05-16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2021-05-16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2021-05-16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2021-05-16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2021-05-16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06" y="496441"/>
            <a:ext cx="8137018" cy="70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/>
              <a:t>프로그래밍 과제 1 - 호프만 코딩</a:t>
            </a:r>
            <a:r>
              <a:rPr lang="ko-KR" altLang="en-US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7306" y="6146673"/>
            <a:ext cx="5544693" cy="452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400"/>
              <a:t>201613998 소프트웨어공학과 설경원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305" y="3429000"/>
            <a:ext cx="10513315" cy="1186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400"/>
              <a:t>- 프로그램 소스코드</a:t>
            </a:r>
          </a:p>
          <a:p>
            <a:pPr>
              <a:defRPr lang="ko-KR" altLang="en-US"/>
            </a:pPr>
            <a:r>
              <a:rPr lang="ko-KR" altLang="en-US" sz="2400"/>
              <a:t>- 프로그램 실행 결과 화면</a:t>
            </a:r>
          </a:p>
          <a:p>
            <a:pPr>
              <a:defRPr lang="ko-KR" altLang="en-US"/>
            </a:pPr>
            <a:r>
              <a:rPr lang="ko-KR" altLang="en-US" sz="2400"/>
              <a:t>- 미완성 시 구현된 부분까지에 대한 설명과 어려움을 겪은 부분에 대한 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306" y="2564892"/>
            <a:ext cx="10513315" cy="453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400" b="1"/>
              <a:t>[과제 요구사항]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06" y="496441"/>
            <a:ext cx="8137018" cy="70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/>
              <a:t>1. 프로그램 소스 코드 (1)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1170" y="1484756"/>
            <a:ext cx="8637290" cy="36724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155" y="5275327"/>
            <a:ext cx="11897690" cy="145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프로그래밍하는데 있어 절차를 부분 설명을 해드리겠습니다.</a:t>
            </a:r>
          </a:p>
          <a:p>
            <a:pPr>
              <a:defRPr lang="ko-KR" altLang="en-US"/>
            </a:pPr>
            <a:r>
              <a:rPr lang="ko-KR" altLang="en-US"/>
              <a:t>처음 </a:t>
            </a:r>
            <a:r>
              <a:rPr lang="en-US" altLang="ko-KR"/>
              <a:t>input</a:t>
            </a:r>
            <a:r>
              <a:rPr lang="ko-KR" altLang="en-US"/>
              <a:t> 문자열로 들어오는 변수에 있어서 </a:t>
            </a:r>
            <a:r>
              <a:rPr lang="en-US" altLang="ko-KR"/>
              <a:t>index</a:t>
            </a:r>
            <a:r>
              <a:rPr lang="ko-KR" altLang="en-US"/>
              <a:t>가 배열에 존재한다면 1씩 증가하며 빈도수 배열을 초기화 합니다</a:t>
            </a:r>
          </a:p>
          <a:p>
            <a:pPr>
              <a:defRPr lang="ko-KR" altLang="en-US"/>
            </a:pPr>
            <a:r>
              <a:rPr lang="ko-KR" altLang="en-US"/>
              <a:t>&gt; </a:t>
            </a:r>
            <a:r>
              <a:rPr lang="ko-KR" altLang="en-US" b="1"/>
              <a:t>내림차순 정렬을 위해</a:t>
            </a:r>
          </a:p>
          <a:p>
            <a:pPr>
              <a:defRPr lang="ko-KR" altLang="en-US"/>
            </a:pPr>
            <a:endParaRPr lang="ko-KR" altLang="en-US" b="1"/>
          </a:p>
          <a:p>
            <a:pPr>
              <a:defRPr lang="ko-KR" altLang="en-US"/>
            </a:pPr>
            <a:r>
              <a:rPr lang="ko-KR" altLang="en-US"/>
              <a:t>오른쪽 그림은 </a:t>
            </a:r>
            <a:r>
              <a:rPr lang="en-US" altLang="ko-KR"/>
              <a:t>charCountArray</a:t>
            </a:r>
            <a:r>
              <a:rPr lang="ko-KR" altLang="en-US"/>
              <a:t> 배열을 </a:t>
            </a:r>
            <a:r>
              <a:rPr lang="en-US" altLang="ko-KR"/>
              <a:t>console</a:t>
            </a:r>
            <a:r>
              <a:rPr lang="ko-KR" altLang="en-US"/>
              <a:t>에 찍은 모습입니다.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64396" y="2875277"/>
            <a:ext cx="2502401" cy="1107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06" y="496441"/>
            <a:ext cx="8137018" cy="70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/>
              <a:t>1. 프로그램 소스 코드 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155" y="5275327"/>
            <a:ext cx="11897690" cy="1180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저는 트리 구조를 배열을 통해 표현 하였는데,</a:t>
            </a:r>
          </a:p>
          <a:p>
            <a:pPr>
              <a:defRPr lang="ko-KR" altLang="en-US"/>
            </a:pPr>
            <a:r>
              <a:rPr lang="ko-KR" altLang="en-US"/>
              <a:t>이를 위해 트리 구조를 문자열로 표현하기 위한 배열과 각 단어의 문자만을 담고 있는 배열을 초기화한 모습입니다.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오른쪽 그림은</a:t>
            </a:r>
            <a:r>
              <a:rPr lang="en-US" altLang="ko-KR"/>
              <a:t> </a:t>
            </a:r>
            <a:r>
              <a:rPr lang="ko-KR" altLang="en-US"/>
              <a:t>각각 </a:t>
            </a:r>
            <a:r>
              <a:rPr lang="en-US" altLang="ko-KR"/>
              <a:t>integratedArray, charBinaryArray</a:t>
            </a:r>
            <a:r>
              <a:rPr lang="ko-KR" altLang="en-US"/>
              <a:t> 배열을 </a:t>
            </a:r>
            <a:r>
              <a:rPr lang="en-US" altLang="ko-KR"/>
              <a:t>console</a:t>
            </a:r>
            <a:r>
              <a:rPr lang="ko-KR" altLang="en-US"/>
              <a:t>에 찍은 모습입니다.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123" y="1772792"/>
            <a:ext cx="8303384" cy="27363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68935" y="1449529"/>
            <a:ext cx="2127741" cy="3382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06" y="496441"/>
            <a:ext cx="8137018" cy="70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/>
              <a:t>1. 프로그램 소스 코드 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154" y="5762360"/>
            <a:ext cx="11897690" cy="90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이전 슬라이드에서 트리의 구조를 배열로 표현하였다고 하였는데 다음 슬라이드에서 콘솔 결과 바탕으로 설명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드리겠습니다.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279" y="1242707"/>
            <a:ext cx="7868748" cy="4372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06" y="496441"/>
            <a:ext cx="8137018" cy="70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/>
              <a:t>1. 프로그램 소스 코드 (4)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154" y="1630413"/>
            <a:ext cx="5948846" cy="447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이전 슬라이드의 코드에서 내림차순 정렬 결과를 </a:t>
            </a:r>
            <a:r>
              <a:rPr lang="en-US" altLang="ko-KR"/>
              <a:t>for</a:t>
            </a:r>
            <a:r>
              <a:rPr lang="ko-KR" altLang="en-US"/>
              <a:t>문에서의 변환 작업에 따라 </a:t>
            </a:r>
            <a:r>
              <a:rPr lang="en-US" altLang="ko-KR"/>
              <a:t>console</a:t>
            </a:r>
            <a:r>
              <a:rPr lang="ko-KR" altLang="en-US"/>
              <a:t>에 찍은 결과입니다.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위에서부터 차례대로 보면 먼저 내림차순 정렬 후 빈도수가 적은 2개 요소를 [0</a:t>
            </a:r>
            <a:r>
              <a:rPr lang="en-US" altLang="ko-KR"/>
              <a:t>D1G]</a:t>
            </a:r>
            <a:r>
              <a:rPr lang="ko-KR" altLang="en-US"/>
              <a:t>와 같이 표현하게 됩니다.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 후에도 빈도수가 적은 요소 2개를 묶어 [0</a:t>
            </a:r>
            <a:r>
              <a:rPr lang="en-US" altLang="ko-KR"/>
              <a:t>B1[0D1G]]</a:t>
            </a:r>
            <a:r>
              <a:rPr lang="ko-KR" altLang="en-US"/>
              <a:t> 의 형태로 표현하게 되는데 0과 1은 두 요소의 크기에 따라서 붙게되고,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[ ] 대괄호는 나중에 비트로 변환할 때 트리의 깊이를 표현하기 위해서입니다.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예시로, [</a:t>
            </a:r>
            <a:r>
              <a:rPr lang="ko-KR" altLang="en-US" b="1">
                <a:solidFill>
                  <a:srgbClr val="FF0000"/>
                </a:solidFill>
              </a:rPr>
              <a:t>0</a:t>
            </a:r>
            <a:r>
              <a:rPr lang="ko-KR" altLang="en-US"/>
              <a:t>[0</a:t>
            </a:r>
            <a:r>
              <a:rPr lang="en-US" altLang="ko-KR"/>
              <a:t>A</a:t>
            </a:r>
            <a:r>
              <a:rPr lang="en-US" altLang="ko-KR" b="1">
                <a:solidFill>
                  <a:srgbClr val="FF0000"/>
                </a:solidFill>
              </a:rPr>
              <a:t>1</a:t>
            </a:r>
            <a:r>
              <a:rPr lang="en-US" altLang="ko-KR"/>
              <a:t>[</a:t>
            </a:r>
            <a:r>
              <a:rPr lang="en-US" altLang="ko-KR" b="1">
                <a:solidFill>
                  <a:srgbClr val="FF0000"/>
                </a:solidFill>
              </a:rPr>
              <a:t>0</a:t>
            </a:r>
            <a:r>
              <a:rPr lang="en-US" altLang="ko-KR"/>
              <a:t>[0B</a:t>
            </a:r>
            <a:r>
              <a:rPr lang="en-US" altLang="ko-KR" b="1">
                <a:solidFill>
                  <a:srgbClr val="FF0000"/>
                </a:solidFill>
              </a:rPr>
              <a:t>1</a:t>
            </a:r>
            <a:r>
              <a:rPr lang="en-US" altLang="ko-KR"/>
              <a:t>[</a:t>
            </a:r>
            <a:r>
              <a:rPr lang="en-US" altLang="ko-KR" b="1">
                <a:solidFill>
                  <a:srgbClr val="FF0000"/>
                </a:solidFill>
              </a:rPr>
              <a:t>0</a:t>
            </a:r>
            <a:r>
              <a:rPr lang="en-US" altLang="ko-KR"/>
              <a:t>D1G]]1C]] </a:t>
            </a:r>
            <a:r>
              <a:rPr lang="ko-KR" altLang="en-US"/>
              <a:t>에서 </a:t>
            </a:r>
            <a:r>
              <a:rPr lang="en-US" altLang="ko-KR"/>
              <a:t>D</a:t>
            </a:r>
            <a:r>
              <a:rPr lang="ko-KR" altLang="en-US"/>
              <a:t>의 경우는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01010으로 표현할 수 있게 됩니다.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84036" y="692658"/>
            <a:ext cx="5620534" cy="5857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37018" cy="70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/>
              <a:t>1. 프로그램 소스 코드 (5)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637" y="700279"/>
            <a:ext cx="8785100" cy="59823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9165" y="1052702"/>
            <a:ext cx="2996474" cy="3384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이전 슬라이드에서 설명한</a:t>
            </a:r>
          </a:p>
          <a:p>
            <a:pPr>
              <a:defRPr lang="ko-KR" altLang="en-US"/>
            </a:pPr>
            <a:r>
              <a:rPr lang="ko-KR" altLang="en-US"/>
              <a:t>부분과 같이 '[', ']', '&amp;' 기준으로 문자열을 잘라 </a:t>
            </a:r>
          </a:p>
          <a:p>
            <a:pPr>
              <a:defRPr lang="ko-KR" altLang="en-US"/>
            </a:pPr>
            <a:r>
              <a:rPr lang="en-US" altLang="ko-KR"/>
              <a:t>answerArray</a:t>
            </a:r>
            <a:r>
              <a:rPr lang="ko-KR" altLang="en-US"/>
              <a:t> 배열에 저장하였습니다.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아래는 </a:t>
            </a:r>
            <a:r>
              <a:rPr lang="en-US" altLang="ko-KR"/>
              <a:t>answerArray</a:t>
            </a:r>
            <a:r>
              <a:rPr lang="ko-KR" altLang="en-US"/>
              <a:t> 배열 </a:t>
            </a:r>
            <a:r>
              <a:rPr lang="en-US" altLang="ko-KR"/>
              <a:t>console</a:t>
            </a:r>
            <a:r>
              <a:rPr lang="ko-KR" altLang="en-US"/>
              <a:t> 결과입니다.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수행하는데 있어 시간이 오래걸렸던 부분은 다음 슬라이드에서 말씀드리겠습니다.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165" y="4941189"/>
            <a:ext cx="2781299" cy="1469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252" y="136396"/>
            <a:ext cx="8137018" cy="70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/>
              <a:t>1. 프로그램 소스 코드 (6)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1174" y="1417320"/>
            <a:ext cx="4868709" cy="4755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오른쪽 문자열을 결과로 추출하는 작업에 있어서 시간이 오래걸렸던 부분이 있습니다.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처음에는 '[' 을 기준으로 자르다가 '</a:t>
            </a:r>
            <a:r>
              <a:rPr lang="en-US" altLang="ko-KR"/>
              <a:t>C</a:t>
            </a:r>
            <a:r>
              <a:rPr lang="ko-KR" altLang="en-US"/>
              <a:t>'의 경우에는 닫힌 [0</a:t>
            </a:r>
            <a:r>
              <a:rPr lang="en-US" altLang="ko-KR"/>
              <a:t>B1[0D1G]]</a:t>
            </a:r>
            <a:r>
              <a:rPr lang="ko-KR" altLang="en-US"/>
              <a:t> 에 있어서도 카운트하게 되어 </a:t>
            </a:r>
            <a:r>
              <a:rPr lang="en-US" altLang="ko-KR"/>
              <a:t>'C'</a:t>
            </a:r>
            <a:r>
              <a:rPr lang="ko-KR" altLang="en-US"/>
              <a:t>의 결과가 011이 아닌 01011이 나오게 되었습니다.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이에 있어 ']' </a:t>
            </a:r>
            <a:r>
              <a:rPr lang="en-US" altLang="ko-KR"/>
              <a:t>Close Keyword</a:t>
            </a:r>
            <a:r>
              <a:rPr lang="ko-KR" altLang="en-US"/>
              <a:t>를 고려하는 코드를 추가하여 해당 문제를 해결할 수 있었습니다.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Close keyword</a:t>
            </a:r>
            <a:r>
              <a:rPr lang="ko-KR" altLang="en-US"/>
              <a:t>의 갯수에 따라 자릿수를 조정해주는 방법이었습니다.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트리를 사용하지 않고 배열로 문자열을 변환하여 트리의 역할을 하는 코드를 작성함으로써 해결 후 성취감을 느낀 과제였던 것 같습니다.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79973" y="3429000"/>
            <a:ext cx="2781299" cy="14695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56871" y="1244873"/>
            <a:ext cx="6408801" cy="34489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64396" y="1916810"/>
            <a:ext cx="2448306" cy="4701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252" y="136396"/>
            <a:ext cx="8137018" cy="70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/>
              <a:t>1. 프로그램 소스 코드 (7)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3183" y="1566672"/>
            <a:ext cx="4868709" cy="2012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마지막으로 문자열을 비트로 변환 처리 작업을 하며 과제를 마쳤습니다.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해당 테스트 케이스 말고도 허프만 코드를 2진 코드로 변환한 텍스트에 대한 </a:t>
            </a:r>
            <a:r>
              <a:rPr lang="ko-KR" altLang="en-US" b="1">
                <a:solidFill>
                  <a:srgbClr val="FF0000"/>
                </a:solidFill>
              </a:rPr>
              <a:t>테스트 케이스 몇개를 찾아 돌려 이상 없는 것을 확인</a:t>
            </a:r>
            <a:r>
              <a:rPr lang="ko-KR" altLang="en-US"/>
              <a:t>하였습니다.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75558" y="1351137"/>
            <a:ext cx="4473035" cy="207786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3756" y="3861054"/>
            <a:ext cx="5296639" cy="20005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44625" y="4509135"/>
            <a:ext cx="5934902" cy="1876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tjfru</dc:creator>
  <cp:lastModifiedBy>설 경원</cp:lastModifiedBy>
  <cp:revision>5</cp:revision>
  <dcterms:created xsi:type="dcterms:W3CDTF">2021-05-16T13:25:33Z</dcterms:created>
  <dcterms:modified xsi:type="dcterms:W3CDTF">2021-05-16T14:13:51Z</dcterms:modified>
  <cp:version>0906.0100.01</cp:version>
</cp:coreProperties>
</file>