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7.xml" ContentType="application/vnd.openxmlformats-officedocument.presentationml.slide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8" r:id="rId3"/>
    <p:sldId id="267" r:id="rId4"/>
    <p:sldId id="400" r:id="rId5"/>
    <p:sldId id="402" r:id="rId6"/>
    <p:sldId id="403" r:id="rId7"/>
    <p:sldId id="303" r:id="rId8"/>
    <p:sldId id="404" r:id="rId9"/>
    <p:sldId id="373" r:id="rId10"/>
    <p:sldId id="296" r:id="rId11"/>
  </p:sldIdLst>
  <p:sldSz cx="12192000" cy="6858000"/>
  <p:notesSz cx="6858000" cy="9144000"/>
  <p:embeddedFontLst>
    <p:embeddedFont>
      <p:font typeface="Noto Sans KR" panose="020B0200000000000000" pitchFamily="50" charset="-127"/>
      <p:regular r:id="rId13"/>
      <p:bold r:id="rId14"/>
    </p:embeddedFont>
    <p:embeddedFont>
      <p:font typeface="Noto Sans KR ExtraLight" panose="020B0200000000000000" pitchFamily="50" charset="-127"/>
      <p:regular r:id="rId15"/>
    </p:embeddedFont>
    <p:embeddedFont>
      <p:font typeface="Abadi Extra Light" panose="020B0204020104020204" pitchFamily="34" charset="0"/>
      <p:regular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Noto Sans KR Black" panose="020B0200000000000000" pitchFamily="50" charset="-127"/>
      <p:bold r:id="rId21"/>
    </p:embeddedFont>
    <p:embeddedFont>
      <p:font typeface="Noto Sans KR Medium" panose="020B0200000000000000" pitchFamily="50" charset="-127"/>
      <p:regular r:id="rId22"/>
    </p:embeddedFont>
    <p:embeddedFont>
      <p:font typeface="Noto Sans KR SemiBold" panose="020B0200000000000000" pitchFamily="50" charset="-127"/>
      <p:bold r:id="rId23"/>
    </p:embeddedFont>
    <p:embeddedFont>
      <p:font typeface="Wingdings 3" panose="05040102010807070707" pitchFamily="18" charset="2"/>
      <p:regular r:id="rId24"/>
    </p:embeddedFont>
    <p:embeddedFont>
      <p:font typeface="Y 클로버 TTF Bold" panose="02000800000000000000" pitchFamily="2" charset="-127"/>
      <p:bold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학교안심 우주 R" panose="02000503000000000000" pitchFamily="2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인" id="{3FC9D900-2057-41A9-A25F-7695FB48AA82}">
          <p14:sldIdLst>
            <p14:sldId id="258"/>
            <p14:sldId id="267"/>
            <p14:sldId id="400"/>
            <p14:sldId id="402"/>
            <p14:sldId id="403"/>
          </p14:sldIdLst>
        </p14:section>
        <p14:section name="메인" id="{B3446CD4-28A4-4F1C-AA5E-A4D70364EA36}">
          <p14:sldIdLst>
            <p14:sldId id="303"/>
          </p14:sldIdLst>
        </p14:section>
        <p14:section name="기술스택" id="{C7C873D4-DA0B-447A-9DA8-9DB7F126F187}">
          <p14:sldIdLst>
            <p14:sldId id="404"/>
          </p14:sldIdLst>
        </p14:section>
        <p14:section name="메인" id="{D27732EF-9962-4785-AFE5-0367FB28A03F}">
          <p14:sldIdLst>
            <p14:sldId id="373"/>
            <p14:sldId id="296"/>
          </p14:sldIdLst>
        </p14:section>
        <p14:section name="2" id="{9A36ACEE-7C88-4CA5-AB63-BB3E83557E7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865"/>
    <a:srgbClr val="FFCC00"/>
    <a:srgbClr val="EDCD59"/>
    <a:srgbClr val="F2D764"/>
    <a:srgbClr val="F7D889"/>
    <a:srgbClr val="F3C553"/>
    <a:srgbClr val="FFFFFF"/>
    <a:srgbClr val="E71F4C"/>
    <a:srgbClr val="FFCCCC"/>
    <a:srgbClr val="EE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 autoAdjust="0"/>
    <p:restoredTop sz="81288" autoAdjust="0"/>
  </p:normalViewPr>
  <p:slideViewPr>
    <p:cSldViewPr snapToGrid="0">
      <p:cViewPr>
        <p:scale>
          <a:sx n="66" d="100"/>
          <a:sy n="66" d="100"/>
        </p:scale>
        <p:origin x="1380" y="59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406EB-F6D0-4CA5-B0CC-BF930F585B5D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1FAB0-A99E-436B-99A2-D2EA507F6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2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FAB0-A99E-436B-99A2-D2EA507F6C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480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기술스택 상세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FAB0-A99E-436B-99A2-D2EA507F6C5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3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FAB0-A99E-436B-99A2-D2EA507F6C5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61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FAB0-A99E-436B-99A2-D2EA507F6C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9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FAB0-A99E-436B-99A2-D2EA507F6C5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341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FAB0-A99E-436B-99A2-D2EA507F6C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62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FAB0-A99E-436B-99A2-D2EA507F6C5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95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기술스택 상세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FAB0-A99E-436B-99A2-D2EA507F6C5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024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FAB0-A99E-436B-99A2-D2EA507F6C5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97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FAB0-A99E-436B-99A2-D2EA507F6C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50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88568-723C-231A-2E51-7C5F6A06D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0A2139-572E-0677-ACAE-5CF37FD68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0D4F1-6158-7821-0AFB-04763715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D5FE-2182-4A98-A50F-B64DCB1B0EE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13784-715E-0993-77E4-90B8EB13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C0568-4F63-F8E3-6736-B7045B96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4DA8-4C03-4B2C-BB71-85C5CF845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3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00A67-2C13-934F-857E-71850FBA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CD6DB8-8759-BA23-BC9E-09A687596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327D5-607B-F343-626B-48C954AA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D5FE-2182-4A98-A50F-B64DCB1B0EE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56428-128E-D053-63B8-84957F3D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1101E-7048-E94D-9499-3CA7BA0D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4DA8-4C03-4B2C-BB71-85C5CF845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3CB02C-29CC-F562-6B73-31033149B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6D84C6-464C-7212-7DF0-CFE2F5AFB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61259-9CD2-7E17-2739-CCB80D8E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D5FE-2182-4A98-A50F-B64DCB1B0EE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6BB77-B55E-BBF9-83B1-97E36528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35A45-6F10-2167-4DA9-014CE3C8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4DA8-4C03-4B2C-BB71-85C5CF845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26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21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3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0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89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93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4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2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742D2-0F9F-CF3E-E7FD-F1571189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4DBB0-B5D3-D2B0-1710-E6AA32BAD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F3DEA-3ECD-CFB4-78D3-518E21DC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D5FE-2182-4A98-A50F-B64DCB1B0EE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E3EFD-12F2-6689-17C4-FF56765A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59375-084A-21B4-1034-427229B0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4DA8-4C03-4B2C-BB71-85C5CF845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026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05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880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222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8508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3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724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9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34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0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6FDD2-2253-5CF2-C6B7-12D95B89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55737-61E6-1B10-A66F-795E392AA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74321-478B-7099-5268-7B1758C2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D5FE-2182-4A98-A50F-B64DCB1B0EE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81BC-4048-12A0-7AAE-E9EE0048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0F9B8-69A6-8701-D779-5E911FAA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4DA8-4C03-4B2C-BB71-85C5CF845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3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5268E-2C93-38BD-5D49-3B1AE36C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3C3D10-FD81-900D-74B2-79958F51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74238F-6E05-DCA4-BB81-3680DE3EC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AB8EB-1DBD-6830-6718-1BBD21DE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D5FE-2182-4A98-A50F-B64DCB1B0EE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F6711-A645-107B-92EC-FC6D848B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1C58B-ADD5-A7B3-7D29-1477F3C2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4DA8-4C03-4B2C-BB71-85C5CF845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1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3F813-EE29-AAA2-60DF-CA5D4240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AD843-6283-65DB-46B1-5A54280F2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4161D-73CA-5F9B-D7EB-CC9451798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062E43-6A16-3810-99CF-43A585771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CE5DE5-0107-0193-B41B-D9574CCF6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36C99F-18DF-6DC6-194F-86F82580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D5FE-2182-4A98-A50F-B64DCB1B0EE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895727-6FD1-3272-F4AB-0A1C84DB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C22B93-95B5-489C-0148-C57337AB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4DA8-4C03-4B2C-BB71-85C5CF845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4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EE433-FDC9-8EA7-B10A-A8C43BD4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4F7C79-EE42-CC56-D3E2-9FA6130C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D5FE-2182-4A98-A50F-B64DCB1B0EE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0C7521-85FC-8FF9-E4EA-A9B6B734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AC78-BFA9-83C8-3339-3A52B05A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4DA8-4C03-4B2C-BB71-85C5CF845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32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05B81D-6D94-903A-8282-76A99F52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D5FE-2182-4A98-A50F-B64DCB1B0EE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C1C37C-A5AD-601B-0BC0-A5534A65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E4AED2-A181-441A-AC27-64862393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4DA8-4C03-4B2C-BB71-85C5CF845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2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3FF74-CBA3-8C8C-5356-A7A1E125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0ED4A-A4B2-CB2A-B14C-7D00896F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5B0D9B-5445-7754-0A87-1B6EB5016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28276-0F59-3382-2267-29145871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D5FE-2182-4A98-A50F-B64DCB1B0EE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FF82B-E8ED-6F3B-3C04-0A628EF4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38BF04-FC67-A09B-6992-9F5322E9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4DA8-4C03-4B2C-BB71-85C5CF845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5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D8B05-17C5-31A1-8A2B-836961E3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7E7DAE-2C16-70A9-94E9-1D2CA851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E71FB-AEA7-3F6A-DAF3-701854D59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DFE792-1BA9-32E6-1B34-57B1F41F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D5FE-2182-4A98-A50F-B64DCB1B0EE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9B38F7-5F66-8422-D0B4-8B6BF636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52A764-348A-55B7-0E6A-0EE6F06E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4DA8-4C03-4B2C-BB71-85C5CF845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1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674662-0B92-AD5E-003E-D7B20C08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FDC31-14AE-4290-3312-8699D55F1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E074A-2F59-D96A-5CC4-BC73A4D9E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D5FE-2182-4A98-A50F-B64DCB1B0EE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5F851-3E93-A339-1891-30E67623F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BAD29-BE9D-EBC0-2818-C7F203173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34DA8-4C03-4B2C-BB71-85C5CF845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9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3739A1-67A5-4ECF-A5A3-2F2D953969A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38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56.png"/><Relationship Id="rId18" Type="http://schemas.openxmlformats.org/officeDocument/2006/relationships/image" Target="../media/image17.png"/><Relationship Id="rId26" Type="http://schemas.openxmlformats.org/officeDocument/2006/relationships/image" Target="../media/image69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1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4.png"/><Relationship Id="rId24" Type="http://schemas.openxmlformats.org/officeDocument/2006/relationships/image" Target="../media/image67.png"/><Relationship Id="rId5" Type="http://schemas.openxmlformats.org/officeDocument/2006/relationships/image" Target="../media/image1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13.png"/><Relationship Id="rId19" Type="http://schemas.openxmlformats.org/officeDocument/2006/relationships/image" Target="../media/image62.png"/><Relationship Id="rId4" Type="http://schemas.openxmlformats.org/officeDocument/2006/relationships/image" Target="../media/image12.png"/><Relationship Id="rId9" Type="http://schemas.openxmlformats.org/officeDocument/2006/relationships/image" Target="../media/image52.png"/><Relationship Id="rId14" Type="http://schemas.openxmlformats.org/officeDocument/2006/relationships/image" Target="../media/image16.png"/><Relationship Id="rId22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slide" Target="slide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5CD42A-0BE9-0C8A-5E51-A672F4F125EB}"/>
              </a:ext>
            </a:extLst>
          </p:cNvPr>
          <p:cNvSpPr/>
          <p:nvPr/>
        </p:nvSpPr>
        <p:spPr>
          <a:xfrm>
            <a:off x="-13400" y="4871278"/>
            <a:ext cx="12205400" cy="2552101"/>
          </a:xfrm>
          <a:custGeom>
            <a:avLst/>
            <a:gdLst>
              <a:gd name="connsiteX0" fmla="*/ 0 w 12205400"/>
              <a:gd name="connsiteY0" fmla="*/ 0 h 2020473"/>
              <a:gd name="connsiteX1" fmla="*/ 12205400 w 12205400"/>
              <a:gd name="connsiteY1" fmla="*/ 0 h 2020473"/>
              <a:gd name="connsiteX2" fmla="*/ 12205400 w 12205400"/>
              <a:gd name="connsiteY2" fmla="*/ 2020473 h 2020473"/>
              <a:gd name="connsiteX3" fmla="*/ 0 w 12205400"/>
              <a:gd name="connsiteY3" fmla="*/ 2020473 h 2020473"/>
              <a:gd name="connsiteX4" fmla="*/ 0 w 12205400"/>
              <a:gd name="connsiteY4" fmla="*/ 0 h 2020473"/>
              <a:gd name="connsiteX0" fmla="*/ 10633 w 12205400"/>
              <a:gd name="connsiteY0" fmla="*/ 0 h 2552101"/>
              <a:gd name="connsiteX1" fmla="*/ 12205400 w 12205400"/>
              <a:gd name="connsiteY1" fmla="*/ 531628 h 2552101"/>
              <a:gd name="connsiteX2" fmla="*/ 12205400 w 12205400"/>
              <a:gd name="connsiteY2" fmla="*/ 2552101 h 2552101"/>
              <a:gd name="connsiteX3" fmla="*/ 0 w 12205400"/>
              <a:gd name="connsiteY3" fmla="*/ 2552101 h 2552101"/>
              <a:gd name="connsiteX4" fmla="*/ 10633 w 12205400"/>
              <a:gd name="connsiteY4" fmla="*/ 0 h 2552101"/>
              <a:gd name="connsiteX0" fmla="*/ 10633 w 12205400"/>
              <a:gd name="connsiteY0" fmla="*/ 0 h 2552101"/>
              <a:gd name="connsiteX1" fmla="*/ 12205400 w 12205400"/>
              <a:gd name="connsiteY1" fmla="*/ 531628 h 2552101"/>
              <a:gd name="connsiteX2" fmla="*/ 12205400 w 12205400"/>
              <a:gd name="connsiteY2" fmla="*/ 2552101 h 2552101"/>
              <a:gd name="connsiteX3" fmla="*/ 0 w 12205400"/>
              <a:gd name="connsiteY3" fmla="*/ 2552101 h 2552101"/>
              <a:gd name="connsiteX4" fmla="*/ 10633 w 12205400"/>
              <a:gd name="connsiteY4" fmla="*/ 0 h 255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5400" h="2552101">
                <a:moveTo>
                  <a:pt x="10633" y="0"/>
                </a:moveTo>
                <a:cubicBezTo>
                  <a:pt x="5393992" y="1080977"/>
                  <a:pt x="8140478" y="354419"/>
                  <a:pt x="12205400" y="531628"/>
                </a:cubicBezTo>
                <a:lnTo>
                  <a:pt x="12205400" y="2552101"/>
                </a:lnTo>
                <a:lnTo>
                  <a:pt x="0" y="2552101"/>
                </a:lnTo>
                <a:cubicBezTo>
                  <a:pt x="3544" y="1701401"/>
                  <a:pt x="7089" y="850700"/>
                  <a:pt x="10633" y="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47301-6BAB-CAC3-EC6F-1E8037079BEE}"/>
              </a:ext>
            </a:extLst>
          </p:cNvPr>
          <p:cNvSpPr txBox="1"/>
          <p:nvPr/>
        </p:nvSpPr>
        <p:spPr>
          <a:xfrm>
            <a:off x="640449" y="2044005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>
                <a:solidFill>
                  <a:srgbClr val="F1B865"/>
                </a:solidFill>
                <a:effectLst/>
                <a:latin typeface="학교안심 우주 R" panose="02000503000000000000" pitchFamily="2" charset="-127"/>
                <a:ea typeface="학교안심 우주 R" panose="02000503000000000000" pitchFamily="2" charset="-127"/>
              </a:rPr>
              <a:t>YellowStone Project</a:t>
            </a:r>
            <a:br>
              <a:rPr lang="ko-KR" altLang="en-US" sz="4000">
                <a:effectLst/>
                <a:latin typeface="학교안심 우주 R" panose="02000503000000000000" pitchFamily="2" charset="-127"/>
                <a:ea typeface="학교안심 우주 R" panose="02000503000000000000" pitchFamily="2" charset="-127"/>
              </a:rPr>
            </a:br>
            <a:r>
              <a:rPr lang="en-US" altLang="ko-KR" sz="4400">
                <a:effectLst/>
                <a:latin typeface="Noto Sans KR Black" panose="020B0200000000000000" pitchFamily="50" charset="-127"/>
                <a:ea typeface="Noto Sans KR Black" panose="020B0200000000000000" pitchFamily="50" charset="-127"/>
              </a:rPr>
              <a:t>Y</a:t>
            </a:r>
            <a:r>
              <a:rPr lang="en-US" altLang="ko-KR" sz="4400">
                <a:solidFill>
                  <a:srgbClr val="FFCC00"/>
                </a:solidFill>
                <a:effectLst/>
                <a:latin typeface="Noto Sans KR Black" panose="020B0200000000000000" pitchFamily="50" charset="-127"/>
                <a:ea typeface="Noto Sans KR Black" panose="020B0200000000000000" pitchFamily="50" charset="-127"/>
              </a:rPr>
              <a:t>E</a:t>
            </a:r>
            <a:r>
              <a:rPr lang="en-US" altLang="ko-KR" sz="4400">
                <a:effectLst/>
                <a:latin typeface="Noto Sans KR Black" panose="020B0200000000000000" pitchFamily="50" charset="-127"/>
                <a:ea typeface="Noto Sans KR Black" panose="020B0200000000000000" pitchFamily="50" charset="-127"/>
              </a:rPr>
              <a:t>LLOW BO</a:t>
            </a:r>
            <a:r>
              <a:rPr lang="en-US" altLang="ko-KR" sz="4400">
                <a:solidFill>
                  <a:srgbClr val="FFCC00"/>
                </a:solidFill>
                <a:effectLst/>
                <a:latin typeface="Noto Sans KR Black" panose="020B0200000000000000" pitchFamily="50" charset="-127"/>
                <a:ea typeface="Noto Sans KR Black" panose="020B0200000000000000" pitchFamily="50" charset="-127"/>
              </a:rPr>
              <a:t>A</a:t>
            </a:r>
            <a:r>
              <a:rPr lang="en-US" altLang="ko-KR" sz="4400">
                <a:effectLst/>
                <a:latin typeface="Noto Sans KR Black" panose="020B0200000000000000" pitchFamily="50" charset="-127"/>
                <a:ea typeface="Noto Sans KR Black" panose="020B0200000000000000" pitchFamily="50" charset="-127"/>
              </a:rPr>
              <a:t>RD</a:t>
            </a:r>
            <a:r>
              <a:rPr lang="en-US" altLang="ko-KR" sz="4400">
                <a:solidFill>
                  <a:srgbClr val="F1B865"/>
                </a:solidFill>
                <a:effectLst/>
                <a:latin typeface="Noto Sans KR Black" panose="020B0200000000000000" pitchFamily="50" charset="-127"/>
                <a:ea typeface="Noto Sans KR Black" panose="020B0200000000000000" pitchFamily="50" charset="-127"/>
              </a:rPr>
              <a:t>;</a:t>
            </a:r>
            <a:endParaRPr lang="ko-KR" altLang="en-US" sz="3200">
              <a:solidFill>
                <a:srgbClr val="F1B865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19AAA-ADDF-6B03-02D2-8C2ACC81DA19}"/>
              </a:ext>
            </a:extLst>
          </p:cNvPr>
          <p:cNvSpPr txBox="1"/>
          <p:nvPr/>
        </p:nvSpPr>
        <p:spPr>
          <a:xfrm>
            <a:off x="640450" y="3854302"/>
            <a:ext cx="353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latin typeface="학교안심 우주 R" panose="02000503000000000000" pitchFamily="2" charset="-127"/>
                <a:ea typeface="학교안심 우주 R" panose="02000503000000000000" pitchFamily="2" charset="-127"/>
              </a:rPr>
              <a:t>김상우 </a:t>
            </a:r>
            <a:r>
              <a:rPr lang="en-US" altLang="ko-KR" sz="2000">
                <a:latin typeface="학교안심 우주 R" panose="02000503000000000000" pitchFamily="2" charset="-127"/>
                <a:ea typeface="학교안심 우주 R" panose="02000503000000000000" pitchFamily="2" charset="-127"/>
              </a:rPr>
              <a:t>/</a:t>
            </a:r>
            <a:r>
              <a:rPr lang="ko-KR" altLang="en-US" sz="2000">
                <a:latin typeface="학교안심 우주 R" panose="02000503000000000000" pitchFamily="2" charset="-127"/>
                <a:ea typeface="학교안심 우주 R" panose="02000503000000000000" pitchFamily="2" charset="-127"/>
              </a:rPr>
              <a:t> 설석현 </a:t>
            </a:r>
            <a:r>
              <a:rPr lang="en-US" altLang="ko-KR" sz="2000">
                <a:latin typeface="학교안심 우주 R" panose="02000503000000000000" pitchFamily="2" charset="-127"/>
                <a:ea typeface="학교안심 우주 R" panose="02000503000000000000" pitchFamily="2" charset="-127"/>
              </a:rPr>
              <a:t>/ </a:t>
            </a:r>
            <a:r>
              <a:rPr lang="ko-KR" altLang="en-US" sz="2000">
                <a:latin typeface="학교안심 우주 R" panose="02000503000000000000" pitchFamily="2" charset="-127"/>
                <a:ea typeface="학교안심 우주 R" panose="02000503000000000000" pitchFamily="2" charset="-127"/>
              </a:rPr>
              <a:t>양홍빈 </a:t>
            </a:r>
            <a:r>
              <a:rPr lang="en-US" altLang="ko-KR" sz="2000">
                <a:latin typeface="학교안심 우주 R" panose="02000503000000000000" pitchFamily="2" charset="-127"/>
                <a:ea typeface="학교안심 우주 R" panose="02000503000000000000" pitchFamily="2" charset="-127"/>
              </a:rPr>
              <a:t>/ </a:t>
            </a:r>
            <a:r>
              <a:rPr lang="ko-KR" altLang="en-US" sz="2000">
                <a:latin typeface="학교안심 우주 R" panose="02000503000000000000" pitchFamily="2" charset="-127"/>
                <a:ea typeface="학교안심 우주 R" panose="02000503000000000000" pitchFamily="2" charset="-127"/>
              </a:rPr>
              <a:t>이소연</a:t>
            </a:r>
            <a:endParaRPr lang="ko-KR" altLang="en-US" sz="160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90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1043FA-7DA3-5538-B490-852D71857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B9678D6-6CB5-F36C-E2F6-3E198634E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753697"/>
              </p:ext>
            </p:extLst>
          </p:nvPr>
        </p:nvGraphicFramePr>
        <p:xfrm>
          <a:off x="533792" y="596900"/>
          <a:ext cx="7322400" cy="1423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400">
                  <a:extLst>
                    <a:ext uri="{9D8B030D-6E8A-4147-A177-3AD203B41FA5}">
                      <a16:colId xmlns:a16="http://schemas.microsoft.com/office/drawing/2014/main" val="656177378"/>
                    </a:ext>
                  </a:extLst>
                </a:gridCol>
                <a:gridCol w="1220400">
                  <a:extLst>
                    <a:ext uri="{9D8B030D-6E8A-4147-A177-3AD203B41FA5}">
                      <a16:colId xmlns:a16="http://schemas.microsoft.com/office/drawing/2014/main" val="2805781849"/>
                    </a:ext>
                  </a:extLst>
                </a:gridCol>
                <a:gridCol w="1220400">
                  <a:extLst>
                    <a:ext uri="{9D8B030D-6E8A-4147-A177-3AD203B41FA5}">
                      <a16:colId xmlns:a16="http://schemas.microsoft.com/office/drawing/2014/main" val="1836446674"/>
                    </a:ext>
                  </a:extLst>
                </a:gridCol>
                <a:gridCol w="1220400">
                  <a:extLst>
                    <a:ext uri="{9D8B030D-6E8A-4147-A177-3AD203B41FA5}">
                      <a16:colId xmlns:a16="http://schemas.microsoft.com/office/drawing/2014/main" val="1638779685"/>
                    </a:ext>
                  </a:extLst>
                </a:gridCol>
                <a:gridCol w="1220400">
                  <a:extLst>
                    <a:ext uri="{9D8B030D-6E8A-4147-A177-3AD203B41FA5}">
                      <a16:colId xmlns:a16="http://schemas.microsoft.com/office/drawing/2014/main" val="1303979508"/>
                    </a:ext>
                  </a:extLst>
                </a:gridCol>
                <a:gridCol w="1220400">
                  <a:extLst>
                    <a:ext uri="{9D8B030D-6E8A-4147-A177-3AD203B41FA5}">
                      <a16:colId xmlns:a16="http://schemas.microsoft.com/office/drawing/2014/main" val="444959010"/>
                    </a:ext>
                  </a:extLst>
                </a:gridCol>
              </a:tblGrid>
              <a:tr h="1057275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5185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React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JavaScript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Redux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HTML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Sass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CSS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74949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66FF499-0EA6-28EC-7816-ACF3B4C43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10960"/>
              </p:ext>
            </p:extLst>
          </p:nvPr>
        </p:nvGraphicFramePr>
        <p:xfrm>
          <a:off x="533792" y="2684462"/>
          <a:ext cx="11150604" cy="169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956">
                  <a:extLst>
                    <a:ext uri="{9D8B030D-6E8A-4147-A177-3AD203B41FA5}">
                      <a16:colId xmlns:a16="http://schemas.microsoft.com/office/drawing/2014/main" val="656177378"/>
                    </a:ext>
                  </a:extLst>
                </a:gridCol>
                <a:gridCol w="1238956">
                  <a:extLst>
                    <a:ext uri="{9D8B030D-6E8A-4147-A177-3AD203B41FA5}">
                      <a16:colId xmlns:a16="http://schemas.microsoft.com/office/drawing/2014/main" val="2805781849"/>
                    </a:ext>
                  </a:extLst>
                </a:gridCol>
                <a:gridCol w="1238956">
                  <a:extLst>
                    <a:ext uri="{9D8B030D-6E8A-4147-A177-3AD203B41FA5}">
                      <a16:colId xmlns:a16="http://schemas.microsoft.com/office/drawing/2014/main" val="1836446674"/>
                    </a:ext>
                  </a:extLst>
                </a:gridCol>
                <a:gridCol w="1238956">
                  <a:extLst>
                    <a:ext uri="{9D8B030D-6E8A-4147-A177-3AD203B41FA5}">
                      <a16:colId xmlns:a16="http://schemas.microsoft.com/office/drawing/2014/main" val="1638779685"/>
                    </a:ext>
                  </a:extLst>
                </a:gridCol>
                <a:gridCol w="1238956">
                  <a:extLst>
                    <a:ext uri="{9D8B030D-6E8A-4147-A177-3AD203B41FA5}">
                      <a16:colId xmlns:a16="http://schemas.microsoft.com/office/drawing/2014/main" val="3239460539"/>
                    </a:ext>
                  </a:extLst>
                </a:gridCol>
                <a:gridCol w="1238956">
                  <a:extLst>
                    <a:ext uri="{9D8B030D-6E8A-4147-A177-3AD203B41FA5}">
                      <a16:colId xmlns:a16="http://schemas.microsoft.com/office/drawing/2014/main" val="3303157866"/>
                    </a:ext>
                  </a:extLst>
                </a:gridCol>
                <a:gridCol w="1238956">
                  <a:extLst>
                    <a:ext uri="{9D8B030D-6E8A-4147-A177-3AD203B41FA5}">
                      <a16:colId xmlns:a16="http://schemas.microsoft.com/office/drawing/2014/main" val="3325700414"/>
                    </a:ext>
                  </a:extLst>
                </a:gridCol>
                <a:gridCol w="1238956">
                  <a:extLst>
                    <a:ext uri="{9D8B030D-6E8A-4147-A177-3AD203B41FA5}">
                      <a16:colId xmlns:a16="http://schemas.microsoft.com/office/drawing/2014/main" val="3134178562"/>
                    </a:ext>
                  </a:extLst>
                </a:gridCol>
                <a:gridCol w="1238956">
                  <a:extLst>
                    <a:ext uri="{9D8B030D-6E8A-4147-A177-3AD203B41FA5}">
                      <a16:colId xmlns:a16="http://schemas.microsoft.com/office/drawing/2014/main" val="444959010"/>
                    </a:ext>
                  </a:extLst>
                </a:gridCol>
              </a:tblGrid>
              <a:tr h="1057275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5185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Spring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Spring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Boot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MyBatis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Gradle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JWT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Hibernate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MySQL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REDIS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JUnit5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74949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40FD56F-9CAF-287F-6B9B-0494D0248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170304"/>
              </p:ext>
            </p:extLst>
          </p:nvPr>
        </p:nvGraphicFramePr>
        <p:xfrm>
          <a:off x="533793" y="5046344"/>
          <a:ext cx="4876799" cy="169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34">
                  <a:extLst>
                    <a:ext uri="{9D8B030D-6E8A-4147-A177-3AD203B41FA5}">
                      <a16:colId xmlns:a16="http://schemas.microsoft.com/office/drawing/2014/main" val="656177378"/>
                    </a:ext>
                  </a:extLst>
                </a:gridCol>
                <a:gridCol w="1229334">
                  <a:extLst>
                    <a:ext uri="{9D8B030D-6E8A-4147-A177-3AD203B41FA5}">
                      <a16:colId xmlns:a16="http://schemas.microsoft.com/office/drawing/2014/main" val="2805781849"/>
                    </a:ext>
                  </a:extLst>
                </a:gridCol>
                <a:gridCol w="1229334">
                  <a:extLst>
                    <a:ext uri="{9D8B030D-6E8A-4147-A177-3AD203B41FA5}">
                      <a16:colId xmlns:a16="http://schemas.microsoft.com/office/drawing/2014/main" val="1836446674"/>
                    </a:ext>
                  </a:extLst>
                </a:gridCol>
                <a:gridCol w="1188797">
                  <a:extLst>
                    <a:ext uri="{9D8B030D-6E8A-4147-A177-3AD203B41FA5}">
                      <a16:colId xmlns:a16="http://schemas.microsoft.com/office/drawing/2014/main" val="1638779685"/>
                    </a:ext>
                  </a:extLst>
                </a:gridCol>
              </a:tblGrid>
              <a:tr h="1057275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5185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Naver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Cloud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Github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Action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Postman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Swagger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74949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CDF04AB-2FAE-F8E7-9527-55CE30F60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827867"/>
              </p:ext>
            </p:extLst>
          </p:nvPr>
        </p:nvGraphicFramePr>
        <p:xfrm>
          <a:off x="5880492" y="5046344"/>
          <a:ext cx="5803905" cy="1684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1">
                  <a:extLst>
                    <a:ext uri="{9D8B030D-6E8A-4147-A177-3AD203B41FA5}">
                      <a16:colId xmlns:a16="http://schemas.microsoft.com/office/drawing/2014/main" val="656177378"/>
                    </a:ext>
                  </a:extLst>
                </a:gridCol>
                <a:gridCol w="1160781">
                  <a:extLst>
                    <a:ext uri="{9D8B030D-6E8A-4147-A177-3AD203B41FA5}">
                      <a16:colId xmlns:a16="http://schemas.microsoft.com/office/drawing/2014/main" val="2805781849"/>
                    </a:ext>
                  </a:extLst>
                </a:gridCol>
                <a:gridCol w="1160781">
                  <a:extLst>
                    <a:ext uri="{9D8B030D-6E8A-4147-A177-3AD203B41FA5}">
                      <a16:colId xmlns:a16="http://schemas.microsoft.com/office/drawing/2014/main" val="1836446674"/>
                    </a:ext>
                  </a:extLst>
                </a:gridCol>
                <a:gridCol w="1160781">
                  <a:extLst>
                    <a:ext uri="{9D8B030D-6E8A-4147-A177-3AD203B41FA5}">
                      <a16:colId xmlns:a16="http://schemas.microsoft.com/office/drawing/2014/main" val="1638779685"/>
                    </a:ext>
                  </a:extLst>
                </a:gridCol>
                <a:gridCol w="1160781">
                  <a:extLst>
                    <a:ext uri="{9D8B030D-6E8A-4147-A177-3AD203B41FA5}">
                      <a16:colId xmlns:a16="http://schemas.microsoft.com/office/drawing/2014/main" val="4112821776"/>
                    </a:ext>
                  </a:extLst>
                </a:gridCol>
              </a:tblGrid>
              <a:tr h="1057275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51855"/>
                  </a:ext>
                </a:extLst>
              </a:tr>
              <a:tr h="627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Git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GitKraken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Jira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Confluence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Slack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749495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0B9F34-8D08-8528-DEC9-7D51337667B9}"/>
              </a:ext>
            </a:extLst>
          </p:cNvPr>
          <p:cNvSpPr/>
          <p:nvPr/>
        </p:nvSpPr>
        <p:spPr>
          <a:xfrm>
            <a:off x="6016223" y="4496240"/>
            <a:ext cx="5803904" cy="487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i="0"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Project Management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824898-E9D0-EE61-61EC-E99954D573E0}"/>
              </a:ext>
            </a:extLst>
          </p:cNvPr>
          <p:cNvSpPr/>
          <p:nvPr/>
        </p:nvSpPr>
        <p:spPr>
          <a:xfrm>
            <a:off x="659045" y="4511480"/>
            <a:ext cx="5803904" cy="487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i="0"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DevOps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E5D8F2-9136-43C2-EA79-E61677B74D59}"/>
              </a:ext>
            </a:extLst>
          </p:cNvPr>
          <p:cNvSpPr/>
          <p:nvPr/>
        </p:nvSpPr>
        <p:spPr>
          <a:xfrm>
            <a:off x="659045" y="2209890"/>
            <a:ext cx="5803904" cy="487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i="0"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Back-End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5A0DAC-8DC5-8991-6B8D-1F8A25EE08F1}"/>
              </a:ext>
            </a:extLst>
          </p:cNvPr>
          <p:cNvSpPr/>
          <p:nvPr/>
        </p:nvSpPr>
        <p:spPr>
          <a:xfrm>
            <a:off x="659045" y="72385"/>
            <a:ext cx="5803904" cy="487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i="0"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Front-End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1DE5FDB-33A5-DD22-2496-D89E97D128CD}"/>
              </a:ext>
            </a:extLst>
          </p:cNvPr>
          <p:cNvGrpSpPr/>
          <p:nvPr/>
        </p:nvGrpSpPr>
        <p:grpSpPr>
          <a:xfrm>
            <a:off x="87544" y="150330"/>
            <a:ext cx="571501" cy="415610"/>
            <a:chOff x="0" y="126680"/>
            <a:chExt cx="571501" cy="41561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1363C0C-E7CF-BF8B-85B5-643030BF815D}"/>
                </a:ext>
              </a:extLst>
            </p:cNvPr>
            <p:cNvSpPr/>
            <p:nvPr/>
          </p:nvSpPr>
          <p:spPr>
            <a:xfrm>
              <a:off x="300039" y="126681"/>
              <a:ext cx="271462" cy="35337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B21A729-3738-16CD-3120-C94FAC13F949}"/>
                </a:ext>
              </a:extLst>
            </p:cNvPr>
            <p:cNvSpPr/>
            <p:nvPr/>
          </p:nvSpPr>
          <p:spPr>
            <a:xfrm>
              <a:off x="0" y="126680"/>
              <a:ext cx="435770" cy="415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14F1536-0333-C050-0DDE-D92E2A60FBCD}"/>
              </a:ext>
            </a:extLst>
          </p:cNvPr>
          <p:cNvGrpSpPr/>
          <p:nvPr/>
        </p:nvGrpSpPr>
        <p:grpSpPr>
          <a:xfrm>
            <a:off x="88496" y="2245769"/>
            <a:ext cx="571501" cy="415610"/>
            <a:chOff x="0" y="126680"/>
            <a:chExt cx="571501" cy="41561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5D21559-D4E5-3D4E-5746-F8B9582F47D0}"/>
                </a:ext>
              </a:extLst>
            </p:cNvPr>
            <p:cNvSpPr/>
            <p:nvPr/>
          </p:nvSpPr>
          <p:spPr>
            <a:xfrm>
              <a:off x="300039" y="126681"/>
              <a:ext cx="271462" cy="35337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775AD86-604E-B211-197F-95DD5D917A62}"/>
                </a:ext>
              </a:extLst>
            </p:cNvPr>
            <p:cNvSpPr/>
            <p:nvPr/>
          </p:nvSpPr>
          <p:spPr>
            <a:xfrm>
              <a:off x="0" y="126680"/>
              <a:ext cx="435770" cy="415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5DBC8BB-788C-176C-3CE1-64D81D6939A0}"/>
              </a:ext>
            </a:extLst>
          </p:cNvPr>
          <p:cNvGrpSpPr/>
          <p:nvPr/>
        </p:nvGrpSpPr>
        <p:grpSpPr>
          <a:xfrm>
            <a:off x="89448" y="4582914"/>
            <a:ext cx="571501" cy="415610"/>
            <a:chOff x="0" y="126680"/>
            <a:chExt cx="571501" cy="415610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F56250D-2102-BC00-E99B-8EF1777DA4F0}"/>
                </a:ext>
              </a:extLst>
            </p:cNvPr>
            <p:cNvSpPr/>
            <p:nvPr/>
          </p:nvSpPr>
          <p:spPr>
            <a:xfrm>
              <a:off x="300039" y="126681"/>
              <a:ext cx="271462" cy="35337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5D4619B-C2A3-8126-6E0D-6A27D5721DFA}"/>
                </a:ext>
              </a:extLst>
            </p:cNvPr>
            <p:cNvSpPr/>
            <p:nvPr/>
          </p:nvSpPr>
          <p:spPr>
            <a:xfrm>
              <a:off x="0" y="126680"/>
              <a:ext cx="435770" cy="415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AE58581-BE38-9C74-E01B-E4BC8EFCB5D1}"/>
              </a:ext>
            </a:extLst>
          </p:cNvPr>
          <p:cNvGrpSpPr/>
          <p:nvPr/>
        </p:nvGrpSpPr>
        <p:grpSpPr>
          <a:xfrm>
            <a:off x="5436149" y="4575770"/>
            <a:ext cx="571501" cy="415610"/>
            <a:chOff x="0" y="126680"/>
            <a:chExt cx="571501" cy="41561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A39D472-F660-D506-5130-9AA3E9711595}"/>
                </a:ext>
              </a:extLst>
            </p:cNvPr>
            <p:cNvSpPr/>
            <p:nvPr/>
          </p:nvSpPr>
          <p:spPr>
            <a:xfrm>
              <a:off x="300039" y="126681"/>
              <a:ext cx="271462" cy="35337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AAF7C6A-7F06-9D31-9F0C-AE1FC5D16927}"/>
                </a:ext>
              </a:extLst>
            </p:cNvPr>
            <p:cNvSpPr/>
            <p:nvPr/>
          </p:nvSpPr>
          <p:spPr>
            <a:xfrm>
              <a:off x="0" y="126680"/>
              <a:ext cx="435770" cy="415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0C987653-E0A0-2164-01C9-E1BFEDE03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671" y="749384"/>
            <a:ext cx="720000" cy="72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7A0A8F3-ACA7-7715-A0CB-774777964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188" y="2828273"/>
            <a:ext cx="720000" cy="720000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55" name="그림 54" descr="그래픽, 원, 예술, 상징이(가) 표시된 사진&#10;&#10;자동 생성된 설명">
            <a:extLst>
              <a:ext uri="{FF2B5EF4-FFF2-40B4-BE49-F238E27FC236}">
                <a16:creationId xmlns:a16="http://schemas.microsoft.com/office/drawing/2014/main" id="{A2658CE9-ED1E-449F-7146-1819BC2FB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70" y="787445"/>
            <a:ext cx="720000" cy="643877"/>
          </a:xfrm>
          <a:prstGeom prst="rect">
            <a:avLst/>
          </a:prstGeom>
        </p:spPr>
      </p:pic>
      <p:pic>
        <p:nvPicPr>
          <p:cNvPr id="57" name="그림 56" descr="그래픽, 오렌지, 레드, 디자인이(가) 표시된 사진&#10;&#10;자동 생성된 설명">
            <a:extLst>
              <a:ext uri="{FF2B5EF4-FFF2-40B4-BE49-F238E27FC236}">
                <a16:creationId xmlns:a16="http://schemas.microsoft.com/office/drawing/2014/main" id="{6D14B4EF-B592-0D73-5AE8-DC388E7D54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82" y="750148"/>
            <a:ext cx="720000" cy="720000"/>
          </a:xfrm>
          <a:prstGeom prst="rect">
            <a:avLst/>
          </a:prstGeom>
        </p:spPr>
      </p:pic>
      <p:pic>
        <p:nvPicPr>
          <p:cNvPr id="61" name="그림 60" descr="그래픽, 폰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EBF4FA71-C0DE-D56E-EA91-0B0E61B589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838" y="802170"/>
            <a:ext cx="1182769" cy="614425"/>
          </a:xfrm>
          <a:prstGeom prst="rect">
            <a:avLst/>
          </a:prstGeom>
        </p:spPr>
      </p:pic>
      <p:pic>
        <p:nvPicPr>
          <p:cNvPr id="63" name="그림 62" descr="스크린샷, 그래픽, 일렉트릭 블루, 직사각형이(가) 표시된 사진&#10;&#10;자동 생성된 설명">
            <a:extLst>
              <a:ext uri="{FF2B5EF4-FFF2-40B4-BE49-F238E27FC236}">
                <a16:creationId xmlns:a16="http://schemas.microsoft.com/office/drawing/2014/main" id="{4D7546CB-33D2-5C20-57DA-7F15A209B0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798" y="757794"/>
            <a:ext cx="510638" cy="720000"/>
          </a:xfrm>
          <a:prstGeom prst="rect">
            <a:avLst/>
          </a:prstGeom>
        </p:spPr>
      </p:pic>
      <p:pic>
        <p:nvPicPr>
          <p:cNvPr id="65" name="그림 64" descr="그래픽, 원, 그래픽 디자인, 상징이(가) 표시된 사진&#10;&#10;자동 생성된 설명">
            <a:extLst>
              <a:ext uri="{FF2B5EF4-FFF2-40B4-BE49-F238E27FC236}">
                <a16:creationId xmlns:a16="http://schemas.microsoft.com/office/drawing/2014/main" id="{401C57F0-02C6-8B42-AEB1-5C7CF3E36B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492" y="2828273"/>
            <a:ext cx="720000" cy="720000"/>
          </a:xfrm>
          <a:prstGeom prst="rect">
            <a:avLst/>
          </a:prstGeom>
        </p:spPr>
      </p:pic>
      <p:pic>
        <p:nvPicPr>
          <p:cNvPr id="67" name="그림 66" descr="그래픽, 그래픽 디자인, 클립아트, 창의성이(가) 표시된 사진&#10;&#10;자동 생성된 설명">
            <a:extLst>
              <a:ext uri="{FF2B5EF4-FFF2-40B4-BE49-F238E27FC236}">
                <a16:creationId xmlns:a16="http://schemas.microsoft.com/office/drawing/2014/main" id="{9284CF9F-BB86-E5F1-AD20-C4B945DF7E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4" y="2835298"/>
            <a:ext cx="720000" cy="720000"/>
          </a:xfrm>
          <a:prstGeom prst="rect">
            <a:avLst/>
          </a:prstGeom>
        </p:spPr>
      </p:pic>
      <p:pic>
        <p:nvPicPr>
          <p:cNvPr id="69" name="그림 68" descr="상징, 그래픽이(가) 표시된 사진&#10;&#10;자동 생성된 설명">
            <a:extLst>
              <a:ext uri="{FF2B5EF4-FFF2-40B4-BE49-F238E27FC236}">
                <a16:creationId xmlns:a16="http://schemas.microsoft.com/office/drawing/2014/main" id="{C6861308-10D7-8753-D0B1-3AE2CDE412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07" y="2854096"/>
            <a:ext cx="801127" cy="720000"/>
          </a:xfrm>
          <a:prstGeom prst="rect">
            <a:avLst/>
          </a:prstGeom>
        </p:spPr>
      </p:pic>
      <p:pic>
        <p:nvPicPr>
          <p:cNvPr id="73" name="그림 72" descr="클립아트이(가) 표시된 사진&#10;&#10;자동 생성된 설명">
            <a:extLst>
              <a:ext uri="{FF2B5EF4-FFF2-40B4-BE49-F238E27FC236}">
                <a16:creationId xmlns:a16="http://schemas.microsoft.com/office/drawing/2014/main" id="{500D641A-3A21-C3B4-6AAA-322E2FF61C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65" y="2562499"/>
            <a:ext cx="1714880" cy="1184004"/>
          </a:xfrm>
          <a:prstGeom prst="rect">
            <a:avLst/>
          </a:prstGeom>
        </p:spPr>
      </p:pic>
      <p:pic>
        <p:nvPicPr>
          <p:cNvPr id="75" name="그림 74" descr="텍스트, 폰트, 그래픽, 스크린샷이(가) 표시된 사진&#10;&#10;자동 생성된 설명">
            <a:extLst>
              <a:ext uri="{FF2B5EF4-FFF2-40B4-BE49-F238E27FC236}">
                <a16:creationId xmlns:a16="http://schemas.microsoft.com/office/drawing/2014/main" id="{44E3A15A-9A89-3D25-9584-51213C664D2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0"/>
          <a:stretch/>
        </p:blipFill>
        <p:spPr>
          <a:xfrm>
            <a:off x="6827180" y="2516699"/>
            <a:ext cx="853874" cy="1184797"/>
          </a:xfrm>
          <a:prstGeom prst="rect">
            <a:avLst/>
          </a:prstGeom>
        </p:spPr>
      </p:pic>
      <p:pic>
        <p:nvPicPr>
          <p:cNvPr id="77" name="그림 76" descr="그래픽, 텍스트, 그래픽 디자인, 폰트이(가) 표시된 사진&#10;&#10;자동 생성된 설명">
            <a:extLst>
              <a:ext uri="{FF2B5EF4-FFF2-40B4-BE49-F238E27FC236}">
                <a16:creationId xmlns:a16="http://schemas.microsoft.com/office/drawing/2014/main" id="{8700EE1D-B970-6278-509F-6CD87F40A0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75" y="2854096"/>
            <a:ext cx="720000" cy="720000"/>
          </a:xfrm>
          <a:prstGeom prst="rect">
            <a:avLst/>
          </a:prstGeom>
        </p:spPr>
      </p:pic>
      <p:pic>
        <p:nvPicPr>
          <p:cNvPr id="79" name="그림 78" descr="클립아트, 그래픽, 일러스트레이션, 디자인이(가) 표시된 사진&#10;&#10;자동 생성된 설명">
            <a:extLst>
              <a:ext uri="{FF2B5EF4-FFF2-40B4-BE49-F238E27FC236}">
                <a16:creationId xmlns:a16="http://schemas.microsoft.com/office/drawing/2014/main" id="{63D1A5C1-6BF9-7456-E4AA-33F4CCC3AE5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806" y="2837832"/>
            <a:ext cx="720000" cy="720000"/>
          </a:xfrm>
          <a:prstGeom prst="rect">
            <a:avLst/>
          </a:prstGeom>
        </p:spPr>
      </p:pic>
      <p:pic>
        <p:nvPicPr>
          <p:cNvPr id="81" name="그림 80" descr="원, 그래픽, 상징, 폰트이(가) 표시된 사진&#10;&#10;자동 생성된 설명">
            <a:extLst>
              <a:ext uri="{FF2B5EF4-FFF2-40B4-BE49-F238E27FC236}">
                <a16:creationId xmlns:a16="http://schemas.microsoft.com/office/drawing/2014/main" id="{C0C4B797-D2E5-AE74-FDE5-F249F40BA1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07" y="5196171"/>
            <a:ext cx="720000" cy="720000"/>
          </a:xfrm>
          <a:prstGeom prst="rect">
            <a:avLst/>
          </a:prstGeom>
        </p:spPr>
      </p:pic>
      <p:pic>
        <p:nvPicPr>
          <p:cNvPr id="83" name="그림 82" descr="그래픽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A39B6313-C67F-2231-4803-EDD2F13810D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904" y="5196171"/>
            <a:ext cx="1264863" cy="772495"/>
          </a:xfrm>
          <a:prstGeom prst="rect">
            <a:avLst/>
          </a:prstGeom>
        </p:spPr>
      </p:pic>
      <p:pic>
        <p:nvPicPr>
          <p:cNvPr id="87" name="그림 86" descr="텍스트, 고양이, 그래픽, 디자인이(가) 표시된 사진&#10;&#10;자동 생성된 설명">
            <a:extLst>
              <a:ext uri="{FF2B5EF4-FFF2-40B4-BE49-F238E27FC236}">
                <a16:creationId xmlns:a16="http://schemas.microsoft.com/office/drawing/2014/main" id="{F2621611-599F-AA2D-E1E6-FAD17076E8CA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31" b="37179"/>
          <a:stretch/>
        </p:blipFill>
        <p:spPr>
          <a:xfrm>
            <a:off x="5849591" y="5158071"/>
            <a:ext cx="1017500" cy="728637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CBA6450C-6151-2EA3-6680-E802ECFDE42B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24165"/>
          <a:stretch/>
        </p:blipFill>
        <p:spPr>
          <a:xfrm>
            <a:off x="7078873" y="5156121"/>
            <a:ext cx="1056075" cy="800100"/>
          </a:xfrm>
          <a:prstGeom prst="rect">
            <a:avLst/>
          </a:prstGeom>
        </p:spPr>
      </p:pic>
      <p:pic>
        <p:nvPicPr>
          <p:cNvPr id="90" name="그림 89" descr="스크린샷, 일렉트릭 블루, 상징, 다채로움이(가) 표시된 사진&#10;&#10;자동 생성된 설명">
            <a:extLst>
              <a:ext uri="{FF2B5EF4-FFF2-40B4-BE49-F238E27FC236}">
                <a16:creationId xmlns:a16="http://schemas.microsoft.com/office/drawing/2014/main" id="{0D2C4126-79AD-361C-8043-9316904626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15" y="5123624"/>
            <a:ext cx="771977" cy="830647"/>
          </a:xfrm>
          <a:prstGeom prst="rect">
            <a:avLst/>
          </a:prstGeom>
        </p:spPr>
      </p:pic>
      <p:pic>
        <p:nvPicPr>
          <p:cNvPr id="93" name="그림 92" descr="로고, 그래픽, 일렉트릭 블루, 상징이(가) 표시된 사진&#10;&#10;자동 생성된 설명">
            <a:extLst>
              <a:ext uri="{FF2B5EF4-FFF2-40B4-BE49-F238E27FC236}">
                <a16:creationId xmlns:a16="http://schemas.microsoft.com/office/drawing/2014/main" id="{ECA2BB91-2E39-8D76-4E10-9234E02B347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592" y="5244091"/>
            <a:ext cx="649039" cy="629113"/>
          </a:xfrm>
          <a:prstGeom prst="rect">
            <a:avLst/>
          </a:prstGeom>
        </p:spPr>
      </p:pic>
      <p:pic>
        <p:nvPicPr>
          <p:cNvPr id="95" name="그림 94" descr="다채로움, 그래픽, 스크린샷, 원이(가) 표시된 사진&#10;&#10;자동 생성된 설명">
            <a:extLst>
              <a:ext uri="{FF2B5EF4-FFF2-40B4-BE49-F238E27FC236}">
                <a16:creationId xmlns:a16="http://schemas.microsoft.com/office/drawing/2014/main" id="{615DD1DF-5D6E-8339-E132-19AC5CFE150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158" y="5244091"/>
            <a:ext cx="580074" cy="580074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DE530B4B-A721-3261-5F2D-9B45672CCB9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5845" y="5212069"/>
            <a:ext cx="720000" cy="7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4570DE-6119-8B92-CEB9-1262AFE2F0D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207331" y="2773680"/>
            <a:ext cx="792093" cy="792093"/>
          </a:xfrm>
          <a:prstGeom prst="rect">
            <a:avLst/>
          </a:prstGeom>
        </p:spPr>
      </p:pic>
      <p:pic>
        <p:nvPicPr>
          <p:cNvPr id="7" name="그림 6" descr="만화 영화, 이모티콘, 원, 클립아트이(가) 표시된 사진&#10;&#10;자동 생성된 설명">
            <a:extLst>
              <a:ext uri="{FF2B5EF4-FFF2-40B4-BE49-F238E27FC236}">
                <a16:creationId xmlns:a16="http://schemas.microsoft.com/office/drawing/2014/main" id="{B5E05BD3-54D4-A467-9C13-C07221F7701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26" y="5233700"/>
            <a:ext cx="687978" cy="687978"/>
          </a:xfrm>
          <a:prstGeom prst="rect">
            <a:avLst/>
          </a:prstGeom>
        </p:spPr>
      </p:pic>
      <p:pic>
        <p:nvPicPr>
          <p:cNvPr id="3" name="그림 2" descr="그래픽, 원, 상징, 디자인이(가) 표시된 사진&#10;&#10;자동 생성된 설명">
            <a:extLst>
              <a:ext uri="{FF2B5EF4-FFF2-40B4-BE49-F238E27FC236}">
                <a16:creationId xmlns:a16="http://schemas.microsoft.com/office/drawing/2014/main" id="{25BCE1B6-DBE3-9BF0-206D-F3ECD3CDA2A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918" y="74938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31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93F8FE-1981-8C98-EFE9-0A2FF53CE0CD}"/>
              </a:ext>
            </a:extLst>
          </p:cNvPr>
          <p:cNvSpPr/>
          <p:nvPr/>
        </p:nvSpPr>
        <p:spPr>
          <a:xfrm>
            <a:off x="0" y="0"/>
            <a:ext cx="4720856" cy="6858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pc="30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CONTENTS</a:t>
            </a:r>
            <a:endParaRPr lang="ko-KR" altLang="en-US" sz="3600" spc="300">
              <a:solidFill>
                <a:schemeClr val="bg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7C1881-9CE0-C375-A47E-5FADA8F3AD9C}"/>
              </a:ext>
            </a:extLst>
          </p:cNvPr>
          <p:cNvSpPr txBox="1"/>
          <p:nvPr/>
        </p:nvSpPr>
        <p:spPr>
          <a:xfrm>
            <a:off x="7054292" y="904678"/>
            <a:ext cx="67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F1B865"/>
                </a:solidFill>
                <a:latin typeface="Y 클로버 TTF Bold" panose="02000800000000000000" pitchFamily="2" charset="-127"/>
                <a:ea typeface="Y 클로버 TTF Bold" panose="02000800000000000000" pitchFamily="2" charset="-127"/>
                <a:cs typeface="adlam display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F37A8-66F8-BE96-A4DD-91E872DB392B}"/>
              </a:ext>
            </a:extLst>
          </p:cNvPr>
          <p:cNvSpPr txBox="1"/>
          <p:nvPr/>
        </p:nvSpPr>
        <p:spPr>
          <a:xfrm>
            <a:off x="7054292" y="1862377"/>
            <a:ext cx="734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F1B865"/>
                </a:solidFill>
                <a:latin typeface="Y 클로버 TTF Bold" panose="02000800000000000000" pitchFamily="2" charset="-127"/>
                <a:ea typeface="Y 클로버 TTF Bold" panose="02000800000000000000" pitchFamily="2" charset="-127"/>
                <a:cs typeface="adlam display"/>
              </a:rPr>
              <a:t>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7550C4-C3AD-067E-2C64-EC1DD74183D7}"/>
              </a:ext>
            </a:extLst>
          </p:cNvPr>
          <p:cNvSpPr txBox="1"/>
          <p:nvPr/>
        </p:nvSpPr>
        <p:spPr>
          <a:xfrm>
            <a:off x="7054292" y="2820076"/>
            <a:ext cx="74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F1B865"/>
                </a:solidFill>
                <a:latin typeface="Y 클로버 TTF Bold" panose="02000800000000000000" pitchFamily="2" charset="-127"/>
                <a:ea typeface="Y 클로버 TTF Bold" panose="02000800000000000000" pitchFamily="2" charset="-127"/>
                <a:cs typeface="adlam display"/>
              </a:rPr>
              <a:t>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4F9E49-F7BB-AC81-4981-F7FC6E6C9F7A}"/>
              </a:ext>
            </a:extLst>
          </p:cNvPr>
          <p:cNvSpPr txBox="1"/>
          <p:nvPr/>
        </p:nvSpPr>
        <p:spPr>
          <a:xfrm>
            <a:off x="7054292" y="3777776"/>
            <a:ext cx="758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F1B865"/>
                </a:solidFill>
                <a:latin typeface="Y 클로버 TTF Bold" panose="02000800000000000000" pitchFamily="2" charset="-127"/>
                <a:ea typeface="Y 클로버 TTF Bold" panose="02000800000000000000" pitchFamily="2" charset="-127"/>
                <a:cs typeface="adlam display"/>
              </a:rPr>
              <a:t>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D2C2EF-1BE5-D6A4-4619-EB933C29BC25}"/>
              </a:ext>
            </a:extLst>
          </p:cNvPr>
          <p:cNvSpPr txBox="1"/>
          <p:nvPr/>
        </p:nvSpPr>
        <p:spPr>
          <a:xfrm>
            <a:off x="8111535" y="935456"/>
            <a:ext cx="224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2">
                    <a:lumMod val="1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MoolBoran"/>
              </a:rPr>
              <a:t>프로젝트 소개</a:t>
            </a:r>
            <a:endParaRPr lang="en-US" altLang="ko-KR" sz="2800">
              <a:solidFill>
                <a:schemeClr val="bg2">
                  <a:lumMod val="1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  <a:cs typeface="MoolBoran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5C2158-5216-5AC3-7182-9C30EA72DE60}"/>
              </a:ext>
            </a:extLst>
          </p:cNvPr>
          <p:cNvSpPr txBox="1"/>
          <p:nvPr/>
        </p:nvSpPr>
        <p:spPr>
          <a:xfrm>
            <a:off x="8111535" y="1893155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2">
                    <a:lumMod val="1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설계</a:t>
            </a:r>
            <a:endParaRPr lang="en-US" altLang="ko-KR" sz="2800">
              <a:solidFill>
                <a:schemeClr val="bg2">
                  <a:lumMod val="1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5E81B5-103A-4C9D-4543-385DEAD74232}"/>
              </a:ext>
            </a:extLst>
          </p:cNvPr>
          <p:cNvSpPr txBox="1"/>
          <p:nvPr/>
        </p:nvSpPr>
        <p:spPr>
          <a:xfrm>
            <a:off x="8111535" y="2850854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2">
                    <a:lumMod val="1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Quire Sans"/>
              </a:rPr>
              <a:t>기능 소개</a:t>
            </a:r>
            <a:endParaRPr lang="en-US" altLang="ko-KR" sz="2800">
              <a:solidFill>
                <a:schemeClr val="bg2">
                  <a:lumMod val="1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  <a:cs typeface="Quire San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E89FF5-8A3F-345C-6B55-CFC171D989F6}"/>
              </a:ext>
            </a:extLst>
          </p:cNvPr>
          <p:cNvSpPr txBox="1"/>
          <p:nvPr/>
        </p:nvSpPr>
        <p:spPr>
          <a:xfrm>
            <a:off x="8111535" y="3808554"/>
            <a:ext cx="224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2">
                    <a:lumMod val="1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프로젝트 시연</a:t>
            </a:r>
            <a:endParaRPr lang="en-US" altLang="ko-KR" sz="2800">
              <a:solidFill>
                <a:schemeClr val="bg2">
                  <a:lumMod val="1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E66BFA-6415-FD2D-ABA4-FAE3CF94EEBC}"/>
              </a:ext>
            </a:extLst>
          </p:cNvPr>
          <p:cNvSpPr txBox="1"/>
          <p:nvPr/>
        </p:nvSpPr>
        <p:spPr>
          <a:xfrm>
            <a:off x="7054292" y="4699828"/>
            <a:ext cx="734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F1B865"/>
                </a:solidFill>
                <a:latin typeface="Y 클로버 TTF Bold" panose="02000800000000000000" pitchFamily="2" charset="-127"/>
                <a:ea typeface="Y 클로버 TTF Bold" panose="02000800000000000000" pitchFamily="2" charset="-127"/>
                <a:cs typeface="adlam display"/>
              </a:rPr>
              <a:t>05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2AA5B5-9969-B0C8-9EF6-5A0741E31DDC}"/>
              </a:ext>
            </a:extLst>
          </p:cNvPr>
          <p:cNvSpPr txBox="1"/>
          <p:nvPr/>
        </p:nvSpPr>
        <p:spPr>
          <a:xfrm>
            <a:off x="8111535" y="4730606"/>
            <a:ext cx="125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2">
                    <a:lumMod val="1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팀 소개</a:t>
            </a:r>
            <a:endParaRPr lang="en-US" altLang="ko-KR" sz="2800">
              <a:solidFill>
                <a:schemeClr val="bg2">
                  <a:lumMod val="1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F2E864-420C-512E-7210-70A65AA6AF83}"/>
              </a:ext>
            </a:extLst>
          </p:cNvPr>
          <p:cNvSpPr txBox="1"/>
          <p:nvPr/>
        </p:nvSpPr>
        <p:spPr>
          <a:xfrm>
            <a:off x="7054292" y="5591102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F1B865"/>
                </a:solidFill>
                <a:latin typeface="Y 클로버 TTF Bold" panose="02000800000000000000" pitchFamily="2" charset="-127"/>
                <a:ea typeface="Y 클로버 TTF Bold" panose="02000800000000000000" pitchFamily="2" charset="-127"/>
                <a:cs typeface="adlam display"/>
              </a:rPr>
              <a:t>06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43FF31-73C2-0B06-B7FF-265B5A7003D2}"/>
              </a:ext>
            </a:extLst>
          </p:cNvPr>
          <p:cNvSpPr txBox="1"/>
          <p:nvPr/>
        </p:nvSpPr>
        <p:spPr>
          <a:xfrm>
            <a:off x="8111535" y="56218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2">
                    <a:lumMod val="1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소감</a:t>
            </a:r>
            <a:endParaRPr lang="en-US" altLang="ko-KR" sz="2800">
              <a:solidFill>
                <a:schemeClr val="bg2">
                  <a:lumMod val="1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직사각형 10">
            <a:extLst>
              <a:ext uri="{FF2B5EF4-FFF2-40B4-BE49-F238E27FC236}">
                <a16:creationId xmlns:a16="http://schemas.microsoft.com/office/drawing/2014/main" id="{1B317F10-768A-36DF-ACDB-82F54F622288}"/>
              </a:ext>
            </a:extLst>
          </p:cNvPr>
          <p:cNvSpPr/>
          <p:nvPr/>
        </p:nvSpPr>
        <p:spPr>
          <a:xfrm rot="5400000">
            <a:off x="1291857" y="2733530"/>
            <a:ext cx="6857998" cy="1390940"/>
          </a:xfrm>
          <a:custGeom>
            <a:avLst/>
            <a:gdLst>
              <a:gd name="connsiteX0" fmla="*/ 0 w 12205400"/>
              <a:gd name="connsiteY0" fmla="*/ 0 h 2020473"/>
              <a:gd name="connsiteX1" fmla="*/ 12205400 w 12205400"/>
              <a:gd name="connsiteY1" fmla="*/ 0 h 2020473"/>
              <a:gd name="connsiteX2" fmla="*/ 12205400 w 12205400"/>
              <a:gd name="connsiteY2" fmla="*/ 2020473 h 2020473"/>
              <a:gd name="connsiteX3" fmla="*/ 0 w 12205400"/>
              <a:gd name="connsiteY3" fmla="*/ 2020473 h 2020473"/>
              <a:gd name="connsiteX4" fmla="*/ 0 w 12205400"/>
              <a:gd name="connsiteY4" fmla="*/ 0 h 2020473"/>
              <a:gd name="connsiteX0" fmla="*/ 10633 w 12205400"/>
              <a:gd name="connsiteY0" fmla="*/ 0 h 2552101"/>
              <a:gd name="connsiteX1" fmla="*/ 12205400 w 12205400"/>
              <a:gd name="connsiteY1" fmla="*/ 531628 h 2552101"/>
              <a:gd name="connsiteX2" fmla="*/ 12205400 w 12205400"/>
              <a:gd name="connsiteY2" fmla="*/ 2552101 h 2552101"/>
              <a:gd name="connsiteX3" fmla="*/ 0 w 12205400"/>
              <a:gd name="connsiteY3" fmla="*/ 2552101 h 2552101"/>
              <a:gd name="connsiteX4" fmla="*/ 10633 w 12205400"/>
              <a:gd name="connsiteY4" fmla="*/ 0 h 2552101"/>
              <a:gd name="connsiteX0" fmla="*/ 10633 w 12205400"/>
              <a:gd name="connsiteY0" fmla="*/ 0 h 2552101"/>
              <a:gd name="connsiteX1" fmla="*/ 12205400 w 12205400"/>
              <a:gd name="connsiteY1" fmla="*/ 531628 h 2552101"/>
              <a:gd name="connsiteX2" fmla="*/ 12205400 w 12205400"/>
              <a:gd name="connsiteY2" fmla="*/ 2552101 h 2552101"/>
              <a:gd name="connsiteX3" fmla="*/ 0 w 12205400"/>
              <a:gd name="connsiteY3" fmla="*/ 2552101 h 2552101"/>
              <a:gd name="connsiteX4" fmla="*/ 10633 w 12205400"/>
              <a:gd name="connsiteY4" fmla="*/ 0 h 255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5400" h="2552101">
                <a:moveTo>
                  <a:pt x="10633" y="0"/>
                </a:moveTo>
                <a:cubicBezTo>
                  <a:pt x="5393992" y="1080977"/>
                  <a:pt x="8140478" y="354419"/>
                  <a:pt x="12205400" y="531628"/>
                </a:cubicBezTo>
                <a:lnTo>
                  <a:pt x="12205400" y="2552101"/>
                </a:lnTo>
                <a:lnTo>
                  <a:pt x="0" y="2552101"/>
                </a:lnTo>
                <a:cubicBezTo>
                  <a:pt x="3544" y="1701401"/>
                  <a:pt x="7089" y="850700"/>
                  <a:pt x="10633" y="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83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335C3D1-D386-F300-F889-8826768D7CFC}"/>
              </a:ext>
            </a:extLst>
          </p:cNvPr>
          <p:cNvSpPr/>
          <p:nvPr/>
        </p:nvSpPr>
        <p:spPr>
          <a:xfrm>
            <a:off x="4599341" y="2449734"/>
            <a:ext cx="2488018" cy="2488018"/>
          </a:xfrm>
          <a:prstGeom prst="roundRect">
            <a:avLst/>
          </a:prstGeom>
          <a:noFill/>
          <a:ln>
            <a:solidFill>
              <a:srgbClr val="F1B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pPr algn="dist"/>
            <a:r>
              <a:rPr lang="en-US" altLang="ko-KR" sz="2800">
                <a:solidFill>
                  <a:schemeClr val="bg1"/>
                </a:solidFill>
                <a:effectLst/>
                <a:latin typeface="Noto Sans KR Black" panose="020B0200000000000000" pitchFamily="50" charset="-127"/>
                <a:ea typeface="Noto Sans KR Black" panose="020B0200000000000000" pitchFamily="50" charset="-127"/>
              </a:rPr>
              <a:t>YELLOW</a:t>
            </a:r>
          </a:p>
          <a:p>
            <a:pPr algn="dist"/>
            <a:r>
              <a:rPr lang="en-US" altLang="ko-KR" sz="2800">
                <a:solidFill>
                  <a:schemeClr val="bg1"/>
                </a:solidFill>
                <a:effectLst/>
                <a:latin typeface="Noto Sans KR Black" panose="020B0200000000000000" pitchFamily="50" charset="-127"/>
                <a:ea typeface="Noto Sans KR Black" panose="020B0200000000000000" pitchFamily="50" charset="-127"/>
              </a:rPr>
              <a:t>BOARD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3762D3E-E066-9789-6ED1-7ABB7E3D89F7}"/>
              </a:ext>
            </a:extLst>
          </p:cNvPr>
          <p:cNvSpPr/>
          <p:nvPr/>
        </p:nvSpPr>
        <p:spPr>
          <a:xfrm>
            <a:off x="4674123" y="719194"/>
            <a:ext cx="2532525" cy="397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SUIT ExtraBold" pitchFamily="2" charset="-127"/>
                <a:ea typeface="SUIT ExtraBold" pitchFamily="2" charset="-127"/>
              </a:rPr>
              <a:t>프로젝트  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3B8F5-9968-37E0-A01D-164CA8C50F4B}"/>
              </a:ext>
            </a:extLst>
          </p:cNvPr>
          <p:cNvSpPr txBox="1"/>
          <p:nvPr/>
        </p:nvSpPr>
        <p:spPr>
          <a:xfrm>
            <a:off x="633251" y="392906"/>
            <a:ext cx="7391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학교안심 우주 R" panose="02000503000000000000" pitchFamily="2" charset="-127"/>
                <a:ea typeface="학교안심 우주 R" panose="02000503000000000000" pitchFamily="2" charset="-127"/>
              </a:rPr>
              <a:t>프로젝트 소개</a:t>
            </a:r>
            <a:endParaRPr lang="en-US" altLang="ko-KR" sz="4400">
              <a:latin typeface="학교안심 우주 R" panose="02000503000000000000" pitchFamily="2" charset="-127"/>
              <a:ea typeface="학교안심 우주 R" panose="02000503000000000000" pitchFamily="2" charset="-127"/>
            </a:endParaRPr>
          </a:p>
          <a:p>
            <a:r>
              <a:rPr lang="en-US" altLang="ko-KR" sz="280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Project Introduction</a:t>
            </a:r>
            <a:endParaRPr lang="ko-KR" altLang="en-US" sz="360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AEAFA5-5201-DA30-8643-83B820BDADDF}"/>
              </a:ext>
            </a:extLst>
          </p:cNvPr>
          <p:cNvCxnSpPr>
            <a:cxnSpLocks/>
          </p:cNvCxnSpPr>
          <p:nvPr/>
        </p:nvCxnSpPr>
        <p:spPr>
          <a:xfrm>
            <a:off x="443658" y="392906"/>
            <a:ext cx="0" cy="1244599"/>
          </a:xfrm>
          <a:prstGeom prst="line">
            <a:avLst/>
          </a:prstGeom>
          <a:ln w="66675" cap="rnd">
            <a:solidFill>
              <a:srgbClr val="F1B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269CBD-5E8D-95E8-D289-290A53D614FD}"/>
              </a:ext>
            </a:extLst>
          </p:cNvPr>
          <p:cNvGrpSpPr/>
          <p:nvPr/>
        </p:nvGrpSpPr>
        <p:grpSpPr>
          <a:xfrm>
            <a:off x="4703689" y="157955"/>
            <a:ext cx="6504992" cy="1714500"/>
            <a:chOff x="5687008" y="152400"/>
            <a:chExt cx="6504992" cy="1714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903603-C227-246D-4AE2-A83C6DF05FB4}"/>
                </a:ext>
              </a:extLst>
            </p:cNvPr>
            <p:cNvSpPr/>
            <p:nvPr/>
          </p:nvSpPr>
          <p:spPr>
            <a:xfrm>
              <a:off x="5687008" y="152400"/>
              <a:ext cx="6504992" cy="171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8C57679-1318-834F-FB53-BF5106BF66B0}"/>
                </a:ext>
              </a:extLst>
            </p:cNvPr>
            <p:cNvCxnSpPr>
              <a:cxnSpLocks/>
            </p:cNvCxnSpPr>
            <p:nvPr/>
          </p:nvCxnSpPr>
          <p:spPr>
            <a:xfrm>
              <a:off x="5687008" y="392906"/>
              <a:ext cx="0" cy="1244599"/>
            </a:xfrm>
            <a:prstGeom prst="line">
              <a:avLst/>
            </a:prstGeom>
            <a:ln w="66675" cap="rnd">
              <a:solidFill>
                <a:srgbClr val="F1B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171C18E-D22D-9C3A-9989-310B97ABD051}"/>
              </a:ext>
            </a:extLst>
          </p:cNvPr>
          <p:cNvSpPr/>
          <p:nvPr/>
        </p:nvSpPr>
        <p:spPr>
          <a:xfrm>
            <a:off x="4457574" y="2307967"/>
            <a:ext cx="2488018" cy="2488018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pPr algn="dist"/>
            <a:r>
              <a:rPr lang="en-US" altLang="ko-KR" sz="2800">
                <a:solidFill>
                  <a:schemeClr val="bg1"/>
                </a:solidFill>
                <a:effectLst/>
                <a:latin typeface="Noto Sans KR Black" panose="020B0200000000000000" pitchFamily="50" charset="-127"/>
                <a:ea typeface="Noto Sans KR Black" panose="020B0200000000000000" pitchFamily="50" charset="-127"/>
              </a:rPr>
              <a:t>YELLOW</a:t>
            </a:r>
          </a:p>
          <a:p>
            <a:pPr algn="dist"/>
            <a:r>
              <a:rPr lang="en-US" altLang="ko-KR" sz="2800">
                <a:solidFill>
                  <a:schemeClr val="bg1"/>
                </a:solidFill>
                <a:effectLst/>
                <a:latin typeface="Noto Sans KR Black" panose="020B0200000000000000" pitchFamily="50" charset="-127"/>
                <a:ea typeface="Noto Sans KR Black" panose="020B0200000000000000" pitchFamily="50" charset="-127"/>
              </a:rPr>
              <a:t>BOARD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6947EA-93E6-D82E-2BF8-B584D351901B}"/>
              </a:ext>
            </a:extLst>
          </p:cNvPr>
          <p:cNvSpPr txBox="1"/>
          <p:nvPr/>
        </p:nvSpPr>
        <p:spPr>
          <a:xfrm>
            <a:off x="2244386" y="5459613"/>
            <a:ext cx="7391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u="sng">
                <a:latin typeface="Noto Sans KR" panose="020B0200000000000000" pitchFamily="50" charset="-127"/>
                <a:ea typeface="Noto Sans KR" panose="020B0200000000000000" pitchFamily="50" charset="-127"/>
              </a:rPr>
              <a:t>Yellow Board</a:t>
            </a:r>
            <a:r>
              <a:rPr lang="ko-KR" altLang="en-US"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는 사용자가 자유롭게 콘텐츠를 생성하고 공유할 수 있는 회원가입 기능이 포함된 블로그형 커뮤니티입니다</a:t>
            </a:r>
            <a:r>
              <a:rPr lang="en-US" altLang="ko-KR"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. </a:t>
            </a:r>
            <a:r>
              <a:rPr lang="ko-KR" altLang="en-US"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이 프로젝트는 최신 웹 기술을 사용하여 사용자 친화적인 기능을 제공합니다</a:t>
            </a:r>
            <a:r>
              <a:rPr lang="en-US" altLang="ko-KR"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.</a:t>
            </a:r>
            <a:endParaRPr lang="ko-KR" altLang="en-US"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08CBDA-B4F4-9E14-A659-2E7D9EC5D44F}"/>
              </a:ext>
            </a:extLst>
          </p:cNvPr>
          <p:cNvSpPr txBox="1"/>
          <p:nvPr/>
        </p:nvSpPr>
        <p:spPr>
          <a:xfrm>
            <a:off x="7999727" y="4400771"/>
            <a:ext cx="1391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1B865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커뮤니티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C71C850-CFA7-1C7E-AB5D-4C4C060A805C}"/>
              </a:ext>
            </a:extLst>
          </p:cNvPr>
          <p:cNvCxnSpPr>
            <a:cxnSpLocks/>
          </p:cNvCxnSpPr>
          <p:nvPr/>
        </p:nvCxnSpPr>
        <p:spPr>
          <a:xfrm flipV="1">
            <a:off x="7342969" y="3567265"/>
            <a:ext cx="381779" cy="1151"/>
          </a:xfrm>
          <a:prstGeom prst="line">
            <a:avLst/>
          </a:prstGeom>
          <a:ln w="107950" cap="rnd">
            <a:solidFill>
              <a:srgbClr val="F1B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46FB11B-32D2-6294-3C8B-90F11BB0AA0B}"/>
              </a:ext>
            </a:extLst>
          </p:cNvPr>
          <p:cNvSpPr/>
          <p:nvPr/>
        </p:nvSpPr>
        <p:spPr>
          <a:xfrm>
            <a:off x="7982932" y="2891359"/>
            <a:ext cx="1391190" cy="1391190"/>
          </a:xfrm>
          <a:prstGeom prst="roundRect">
            <a:avLst/>
          </a:prstGeom>
          <a:noFill/>
          <a:ln>
            <a:solidFill>
              <a:srgbClr val="F1B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pPr algn="dist"/>
            <a:r>
              <a:rPr lang="en-US" altLang="ko-KR" sz="2800">
                <a:solidFill>
                  <a:schemeClr val="bg1"/>
                </a:solidFill>
                <a:effectLst/>
                <a:latin typeface="Noto Sans KR Black" panose="020B0200000000000000" pitchFamily="50" charset="-127"/>
                <a:ea typeface="Noto Sans KR Black" panose="020B0200000000000000" pitchFamily="50" charset="-127"/>
              </a:rPr>
              <a:t>YE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6CB46-EEB6-D2CA-E2D5-18CEFD2F5B76}"/>
              </a:ext>
            </a:extLst>
          </p:cNvPr>
          <p:cNvSpPr txBox="1"/>
          <p:nvPr/>
        </p:nvSpPr>
        <p:spPr>
          <a:xfrm>
            <a:off x="2087100" y="4400771"/>
            <a:ext cx="1391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1B865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회원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DF5E1F2-BE25-54E5-C013-AC86A4BAD13E}"/>
              </a:ext>
            </a:extLst>
          </p:cNvPr>
          <p:cNvCxnSpPr>
            <a:cxnSpLocks/>
          </p:cNvCxnSpPr>
          <p:nvPr/>
        </p:nvCxnSpPr>
        <p:spPr>
          <a:xfrm flipV="1">
            <a:off x="3806767" y="3567265"/>
            <a:ext cx="381779" cy="1151"/>
          </a:xfrm>
          <a:prstGeom prst="line">
            <a:avLst/>
          </a:prstGeom>
          <a:ln w="107950" cap="rnd">
            <a:solidFill>
              <a:srgbClr val="F1B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E6C649F-2D87-D597-7166-E0C6AD858F1B}"/>
              </a:ext>
            </a:extLst>
          </p:cNvPr>
          <p:cNvSpPr/>
          <p:nvPr/>
        </p:nvSpPr>
        <p:spPr>
          <a:xfrm>
            <a:off x="2087100" y="2891359"/>
            <a:ext cx="1391190" cy="1391190"/>
          </a:xfrm>
          <a:prstGeom prst="roundRect">
            <a:avLst/>
          </a:prstGeom>
          <a:noFill/>
          <a:ln>
            <a:solidFill>
              <a:srgbClr val="F1B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pPr algn="dist"/>
            <a:r>
              <a:rPr lang="en-US" altLang="ko-KR" sz="2800">
                <a:solidFill>
                  <a:schemeClr val="bg1"/>
                </a:solidFill>
                <a:effectLst/>
                <a:latin typeface="Noto Sans KR Black" panose="020B0200000000000000" pitchFamily="50" charset="-127"/>
                <a:ea typeface="Noto Sans KR Black" panose="020B0200000000000000" pitchFamily="50" charset="-127"/>
              </a:rPr>
              <a:t>YE</a:t>
            </a:r>
          </a:p>
        </p:txBody>
      </p:sp>
      <p:pic>
        <p:nvPicPr>
          <p:cNvPr id="22" name="그래픽 21" descr="남자 집단 단색으로 채워진">
            <a:extLst>
              <a:ext uri="{FF2B5EF4-FFF2-40B4-BE49-F238E27FC236}">
                <a16:creationId xmlns:a16="http://schemas.microsoft.com/office/drawing/2014/main" id="{AA7F234C-AFA7-3984-9ED0-A1A8097B1F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816" y="3244386"/>
            <a:ext cx="645757" cy="645757"/>
          </a:xfrm>
          <a:prstGeom prst="rect">
            <a:avLst/>
          </a:prstGeom>
        </p:spPr>
      </p:pic>
      <p:pic>
        <p:nvPicPr>
          <p:cNvPr id="23" name="그래픽 22" descr="채팅 단색으로 채워진">
            <a:extLst>
              <a:ext uri="{FF2B5EF4-FFF2-40B4-BE49-F238E27FC236}">
                <a16:creationId xmlns:a16="http://schemas.microsoft.com/office/drawing/2014/main" id="{E359F468-4A3D-371D-FE7B-BF6B2E4DE9F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6405" y="3244386"/>
            <a:ext cx="677833" cy="67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61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D3762D3E-E066-9789-6ED1-7ABB7E3D89F7}"/>
              </a:ext>
            </a:extLst>
          </p:cNvPr>
          <p:cNvSpPr/>
          <p:nvPr/>
        </p:nvSpPr>
        <p:spPr>
          <a:xfrm>
            <a:off x="4674123" y="719194"/>
            <a:ext cx="2532525" cy="397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SUIT ExtraBold" pitchFamily="2" charset="-127"/>
                <a:ea typeface="SUIT ExtraBold" pitchFamily="2" charset="-127"/>
              </a:rPr>
              <a:t>프로젝트  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3B8F5-9968-37E0-A01D-164CA8C50F4B}"/>
              </a:ext>
            </a:extLst>
          </p:cNvPr>
          <p:cNvSpPr txBox="1"/>
          <p:nvPr/>
        </p:nvSpPr>
        <p:spPr>
          <a:xfrm>
            <a:off x="633251" y="392906"/>
            <a:ext cx="7391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학교안심 우주 R" panose="02000503000000000000" pitchFamily="2" charset="-127"/>
                <a:ea typeface="학교안심 우주 R" panose="02000503000000000000" pitchFamily="2" charset="-127"/>
              </a:rPr>
              <a:t>프로젝트 일정</a:t>
            </a:r>
            <a:endParaRPr lang="en-US" altLang="ko-KR" sz="4400">
              <a:latin typeface="학교안심 우주 R" panose="02000503000000000000" pitchFamily="2" charset="-127"/>
              <a:ea typeface="학교안심 우주 R" panose="02000503000000000000" pitchFamily="2" charset="-127"/>
            </a:endParaRPr>
          </a:p>
          <a:p>
            <a:r>
              <a:rPr lang="en-US" altLang="ko-KR" sz="280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Project Schedule</a:t>
            </a:r>
            <a:endParaRPr lang="ko-KR" altLang="en-US" sz="360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AEAFA5-5201-DA30-8643-83B820BDADDF}"/>
              </a:ext>
            </a:extLst>
          </p:cNvPr>
          <p:cNvCxnSpPr>
            <a:cxnSpLocks/>
          </p:cNvCxnSpPr>
          <p:nvPr/>
        </p:nvCxnSpPr>
        <p:spPr>
          <a:xfrm>
            <a:off x="443658" y="392906"/>
            <a:ext cx="0" cy="1244599"/>
          </a:xfrm>
          <a:prstGeom prst="line">
            <a:avLst/>
          </a:prstGeom>
          <a:ln w="66675" cap="rnd">
            <a:solidFill>
              <a:srgbClr val="F1B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269CBD-5E8D-95E8-D289-290A53D614FD}"/>
              </a:ext>
            </a:extLst>
          </p:cNvPr>
          <p:cNvGrpSpPr/>
          <p:nvPr/>
        </p:nvGrpSpPr>
        <p:grpSpPr>
          <a:xfrm>
            <a:off x="4076368" y="157955"/>
            <a:ext cx="6504992" cy="1714500"/>
            <a:chOff x="5687008" y="152400"/>
            <a:chExt cx="6504992" cy="1714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903603-C227-246D-4AE2-A83C6DF05FB4}"/>
                </a:ext>
              </a:extLst>
            </p:cNvPr>
            <p:cNvSpPr/>
            <p:nvPr/>
          </p:nvSpPr>
          <p:spPr>
            <a:xfrm>
              <a:off x="5687008" y="152400"/>
              <a:ext cx="6504992" cy="171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8C57679-1318-834F-FB53-BF5106BF66B0}"/>
                </a:ext>
              </a:extLst>
            </p:cNvPr>
            <p:cNvCxnSpPr>
              <a:cxnSpLocks/>
            </p:cNvCxnSpPr>
            <p:nvPr/>
          </p:nvCxnSpPr>
          <p:spPr>
            <a:xfrm>
              <a:off x="5687008" y="392906"/>
              <a:ext cx="0" cy="1244599"/>
            </a:xfrm>
            <a:prstGeom prst="line">
              <a:avLst/>
            </a:prstGeom>
            <a:ln w="66675" cap="rnd">
              <a:solidFill>
                <a:srgbClr val="F1B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3D2DD1D-52EC-4F0F-B45E-106C28435ABA}"/>
              </a:ext>
            </a:extLst>
          </p:cNvPr>
          <p:cNvCxnSpPr/>
          <p:nvPr/>
        </p:nvCxnSpPr>
        <p:spPr>
          <a:xfrm>
            <a:off x="0" y="2977132"/>
            <a:ext cx="11843657" cy="0"/>
          </a:xfrm>
          <a:prstGeom prst="straightConnector1">
            <a:avLst/>
          </a:prstGeom>
          <a:ln w="635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A1734E61-1D35-8D8F-803B-E3D3F9FEE3A7}"/>
              </a:ext>
            </a:extLst>
          </p:cNvPr>
          <p:cNvSpPr/>
          <p:nvPr/>
        </p:nvSpPr>
        <p:spPr>
          <a:xfrm>
            <a:off x="1106033" y="2759005"/>
            <a:ext cx="404592" cy="404592"/>
          </a:xfrm>
          <a:prstGeom prst="ellipse">
            <a:avLst/>
          </a:prstGeom>
          <a:solidFill>
            <a:schemeClr val="bg1"/>
          </a:solidFill>
          <a:ln w="152400">
            <a:solidFill>
              <a:srgbClr val="F1B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701748-D5CB-01D1-BAD7-8820B9C3F61A}"/>
              </a:ext>
            </a:extLst>
          </p:cNvPr>
          <p:cNvSpPr txBox="1"/>
          <p:nvPr/>
        </p:nvSpPr>
        <p:spPr>
          <a:xfrm>
            <a:off x="90016" y="3381724"/>
            <a:ext cx="2415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F1B865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ADLaM Display" panose="02010000000000000000" pitchFamily="2" charset="0"/>
              </a:rPr>
              <a:t>1</a:t>
            </a:r>
            <a:r>
              <a:rPr lang="ko-KR" altLang="en-US" sz="2400">
                <a:solidFill>
                  <a:srgbClr val="F1B865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ADLaM Display" panose="02010000000000000000" pitchFamily="2" charset="0"/>
              </a:rPr>
              <a:t>주</a:t>
            </a:r>
            <a:endParaRPr lang="en-US" altLang="ko-KR" sz="2400">
              <a:solidFill>
                <a:srgbClr val="F1B865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ADLaM Display" panose="02010000000000000000" pitchFamily="2" charset="0"/>
            </a:endParaRPr>
          </a:p>
          <a:p>
            <a:pPr algn="ctr"/>
            <a:r>
              <a:rPr lang="en-US" altLang="ko-KR">
                <a:latin typeface="Noto Sans KR" panose="020B0200000000000000" pitchFamily="50" charset="-127"/>
                <a:ea typeface="Noto Sans KR" panose="020B0200000000000000" pitchFamily="50" charset="-127"/>
                <a:cs typeface="ADLaM Display" panose="02010000000000000000" pitchFamily="2" charset="0"/>
              </a:rPr>
              <a:t>6/10 ~ 6/14</a:t>
            </a:r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  <a:cs typeface="ADLaM Display" panose="0201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6F5D48-BAC9-D832-55F1-DDA81631AD92}"/>
              </a:ext>
            </a:extLst>
          </p:cNvPr>
          <p:cNvSpPr txBox="1"/>
          <p:nvPr/>
        </p:nvSpPr>
        <p:spPr>
          <a:xfrm>
            <a:off x="328064" y="4322749"/>
            <a:ext cx="2018586" cy="116263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>
                <a:latin typeface="Noto Sans KR" panose="020B0200000000000000" pitchFamily="50" charset="-127"/>
                <a:ea typeface="Noto Sans KR" panose="020B0200000000000000" pitchFamily="50" charset="-127"/>
                <a:cs typeface="ADLaM Display" panose="02010000000000000000" pitchFamily="2" charset="0"/>
              </a:rPr>
              <a:t>프로젝트 기획</a:t>
            </a:r>
            <a:r>
              <a:rPr lang="en-US" altLang="ko-KR">
                <a:latin typeface="Noto Sans KR" panose="020B0200000000000000" pitchFamily="50" charset="-127"/>
                <a:ea typeface="Noto Sans KR" panose="020B0200000000000000" pitchFamily="50" charset="-127"/>
                <a:cs typeface="ADLaM Display" panose="02010000000000000000" pitchFamily="2" charset="0"/>
              </a:rPr>
              <a:t>, </a:t>
            </a:r>
          </a:p>
          <a:p>
            <a:pPr algn="ctr"/>
            <a:r>
              <a:rPr lang="ko-KR" altLang="en-US">
                <a:latin typeface="Noto Sans KR" panose="020B0200000000000000" pitchFamily="50" charset="-127"/>
                <a:ea typeface="Noto Sans KR" panose="020B0200000000000000" pitchFamily="50" charset="-127"/>
                <a:cs typeface="ADLaM Display" panose="02010000000000000000" pitchFamily="2" charset="0"/>
              </a:rPr>
              <a:t>구조 설계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4A97FBE-027D-CDD8-E0F5-8A2983029F51}"/>
              </a:ext>
            </a:extLst>
          </p:cNvPr>
          <p:cNvSpPr/>
          <p:nvPr/>
        </p:nvSpPr>
        <p:spPr>
          <a:xfrm>
            <a:off x="3283640" y="2759005"/>
            <a:ext cx="404592" cy="404592"/>
          </a:xfrm>
          <a:prstGeom prst="ellipse">
            <a:avLst/>
          </a:prstGeom>
          <a:solidFill>
            <a:schemeClr val="bg1"/>
          </a:solidFill>
          <a:ln w="152400">
            <a:solidFill>
              <a:srgbClr val="F1B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6AE313-ADBC-A75F-A5AF-9583B9F560F6}"/>
              </a:ext>
            </a:extLst>
          </p:cNvPr>
          <p:cNvSpPr txBox="1"/>
          <p:nvPr/>
        </p:nvSpPr>
        <p:spPr>
          <a:xfrm>
            <a:off x="2267623" y="3381724"/>
            <a:ext cx="2415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F1B865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ADLaM Display" panose="02010000000000000000" pitchFamily="2" charset="0"/>
              </a:rPr>
              <a:t>2</a:t>
            </a:r>
            <a:r>
              <a:rPr lang="ko-KR" altLang="en-US" sz="2400">
                <a:solidFill>
                  <a:srgbClr val="F1B865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ADLaM Display" panose="02010000000000000000" pitchFamily="2" charset="0"/>
              </a:rPr>
              <a:t>주</a:t>
            </a:r>
            <a:endParaRPr lang="en-US" altLang="ko-KR" sz="2400">
              <a:solidFill>
                <a:srgbClr val="F1B865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ADLaM Display" panose="02010000000000000000" pitchFamily="2" charset="0"/>
            </a:endParaRPr>
          </a:p>
          <a:p>
            <a:pPr algn="ctr"/>
            <a:r>
              <a:rPr lang="en-US" altLang="ko-KR">
                <a:latin typeface="Noto Sans KR" panose="020B0200000000000000" pitchFamily="50" charset="-127"/>
                <a:ea typeface="Noto Sans KR" panose="020B0200000000000000" pitchFamily="50" charset="-127"/>
                <a:cs typeface="ADLaM Display" panose="02010000000000000000" pitchFamily="2" charset="0"/>
              </a:rPr>
              <a:t>6/17 ~ 6/28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B69850-7D6E-ACC4-37D6-6E52EFC8CFB9}"/>
              </a:ext>
            </a:extLst>
          </p:cNvPr>
          <p:cNvSpPr txBox="1"/>
          <p:nvPr/>
        </p:nvSpPr>
        <p:spPr>
          <a:xfrm>
            <a:off x="2505671" y="4322749"/>
            <a:ext cx="2018586" cy="116263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>
                <a:latin typeface="Noto Sans KR" panose="020B0200000000000000" pitchFamily="50" charset="-127"/>
                <a:ea typeface="Noto Sans KR" panose="020B0200000000000000" pitchFamily="50" charset="-127"/>
                <a:cs typeface="ADLaM Display" panose="02010000000000000000" pitchFamily="2" charset="0"/>
              </a:rPr>
              <a:t>프로젝트 구현 </a:t>
            </a:r>
            <a:endParaRPr lang="en-US" altLang="ko-KR">
              <a:latin typeface="Noto Sans KR" panose="020B0200000000000000" pitchFamily="50" charset="-127"/>
              <a:ea typeface="Noto Sans KR" panose="020B0200000000000000" pitchFamily="50" charset="-127"/>
              <a:cs typeface="ADLaM Display" panose="02010000000000000000" pitchFamily="2" charset="0"/>
            </a:endParaRPr>
          </a:p>
          <a:p>
            <a:pPr algn="ctr"/>
            <a:r>
              <a:rPr lang="en-US" altLang="ko-KR">
                <a:latin typeface="Noto Sans KR" panose="020B0200000000000000" pitchFamily="50" charset="-127"/>
                <a:ea typeface="Noto Sans KR" panose="020B0200000000000000" pitchFamily="50" charset="-127"/>
                <a:cs typeface="ADLaM Display" panose="02010000000000000000" pitchFamily="2" charset="0"/>
              </a:rPr>
              <a:t>1</a:t>
            </a:r>
            <a:r>
              <a:rPr lang="ko-KR" altLang="en-US">
                <a:latin typeface="Noto Sans KR" panose="020B0200000000000000" pitchFamily="50" charset="-127"/>
                <a:ea typeface="Noto Sans KR" panose="020B0200000000000000" pitchFamily="50" charset="-127"/>
                <a:cs typeface="ADLaM Display" panose="02010000000000000000" pitchFamily="2" charset="0"/>
              </a:rPr>
              <a:t>차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DDA37EB-93B2-1849-33C1-0FA4EB6D2F6F}"/>
              </a:ext>
            </a:extLst>
          </p:cNvPr>
          <p:cNvSpPr/>
          <p:nvPr/>
        </p:nvSpPr>
        <p:spPr>
          <a:xfrm>
            <a:off x="5452092" y="2759005"/>
            <a:ext cx="404592" cy="404592"/>
          </a:xfrm>
          <a:prstGeom prst="ellipse">
            <a:avLst/>
          </a:prstGeom>
          <a:solidFill>
            <a:schemeClr val="bg1"/>
          </a:solidFill>
          <a:ln w="152400">
            <a:solidFill>
              <a:srgbClr val="F1B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E81322-499E-BF01-EDBC-7964A3E371A9}"/>
              </a:ext>
            </a:extLst>
          </p:cNvPr>
          <p:cNvSpPr txBox="1"/>
          <p:nvPr/>
        </p:nvSpPr>
        <p:spPr>
          <a:xfrm>
            <a:off x="4436075" y="3381724"/>
            <a:ext cx="2415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F1B865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ADLaM Display" panose="02010000000000000000" pitchFamily="2" charset="0"/>
              </a:rPr>
              <a:t>3</a:t>
            </a:r>
            <a:r>
              <a:rPr lang="ko-KR" altLang="en-US" sz="2400">
                <a:solidFill>
                  <a:srgbClr val="F1B865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ADLaM Display" panose="02010000000000000000" pitchFamily="2" charset="0"/>
              </a:rPr>
              <a:t>주</a:t>
            </a:r>
            <a:endParaRPr lang="en-US" altLang="ko-KR" sz="2400">
              <a:solidFill>
                <a:srgbClr val="F1B865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ADLaM Display" panose="02010000000000000000" pitchFamily="2" charset="0"/>
            </a:endParaRPr>
          </a:p>
          <a:p>
            <a:pPr algn="ctr"/>
            <a:r>
              <a:rPr lang="en-US" altLang="ko-KR">
                <a:latin typeface="Noto Sans KR" panose="020B0200000000000000" pitchFamily="50" charset="-127"/>
                <a:ea typeface="Noto Sans KR" panose="020B0200000000000000" pitchFamily="50" charset="-127"/>
                <a:cs typeface="ADLaM Display" panose="02010000000000000000" pitchFamily="2" charset="0"/>
              </a:rPr>
              <a:t>7/1~7/5</a:t>
            </a:r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  <a:cs typeface="ADLaM Display" panose="0201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BCD2BD-8A3A-9C84-A121-28ED9642C4AE}"/>
              </a:ext>
            </a:extLst>
          </p:cNvPr>
          <p:cNvSpPr txBox="1"/>
          <p:nvPr/>
        </p:nvSpPr>
        <p:spPr>
          <a:xfrm>
            <a:off x="4674123" y="4322749"/>
            <a:ext cx="2018586" cy="116263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>
                <a:latin typeface="Noto Sans KR" panose="020B0200000000000000" pitchFamily="50" charset="-127"/>
                <a:ea typeface="Noto Sans KR" panose="020B0200000000000000" pitchFamily="50" charset="-127"/>
                <a:cs typeface="ADLaM Display" panose="02010000000000000000" pitchFamily="2" charset="0"/>
              </a:rPr>
              <a:t>프로젝트 배포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BDE6E7-1CAE-A265-1CEE-4A6685B0392D}"/>
              </a:ext>
            </a:extLst>
          </p:cNvPr>
          <p:cNvSpPr/>
          <p:nvPr/>
        </p:nvSpPr>
        <p:spPr>
          <a:xfrm>
            <a:off x="7620544" y="2759005"/>
            <a:ext cx="404592" cy="404592"/>
          </a:xfrm>
          <a:prstGeom prst="ellipse">
            <a:avLst/>
          </a:prstGeom>
          <a:solidFill>
            <a:schemeClr val="bg1"/>
          </a:solidFill>
          <a:ln w="152400">
            <a:solidFill>
              <a:srgbClr val="F1B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575141-FC02-2925-721D-AE68AC3F4C2C}"/>
              </a:ext>
            </a:extLst>
          </p:cNvPr>
          <p:cNvSpPr txBox="1"/>
          <p:nvPr/>
        </p:nvSpPr>
        <p:spPr>
          <a:xfrm>
            <a:off x="6604527" y="3381724"/>
            <a:ext cx="2415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F1B865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ADLaM Display" panose="02010000000000000000" pitchFamily="2" charset="0"/>
              </a:rPr>
              <a:t>4</a:t>
            </a:r>
            <a:r>
              <a:rPr lang="ko-KR" altLang="en-US" sz="2400">
                <a:solidFill>
                  <a:srgbClr val="F1B865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ADLaM Display" panose="02010000000000000000" pitchFamily="2" charset="0"/>
              </a:rPr>
              <a:t>주</a:t>
            </a:r>
            <a:endParaRPr lang="en-US" altLang="ko-KR" sz="2400">
              <a:solidFill>
                <a:srgbClr val="F1B865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ADLaM Display" panose="02010000000000000000" pitchFamily="2" charset="0"/>
            </a:endParaRPr>
          </a:p>
          <a:p>
            <a:pPr algn="ctr"/>
            <a:r>
              <a:rPr lang="en-US" altLang="ko-KR">
                <a:latin typeface="Noto Sans KR" panose="020B0200000000000000" pitchFamily="50" charset="-127"/>
                <a:ea typeface="Noto Sans KR" panose="020B0200000000000000" pitchFamily="50" charset="-127"/>
                <a:cs typeface="ADLaM Display" panose="02010000000000000000" pitchFamily="2" charset="0"/>
              </a:rPr>
              <a:t>6/10 ~ 6/14</a:t>
            </a:r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  <a:cs typeface="ADLaM Display" panose="020100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3A950E-00F5-18A3-1E91-57DF9DACDF01}"/>
              </a:ext>
            </a:extLst>
          </p:cNvPr>
          <p:cNvSpPr txBox="1"/>
          <p:nvPr/>
        </p:nvSpPr>
        <p:spPr>
          <a:xfrm>
            <a:off x="6842575" y="4322749"/>
            <a:ext cx="2018586" cy="116263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>
                <a:latin typeface="Noto Sans KR" panose="020B0200000000000000" pitchFamily="50" charset="-127"/>
                <a:ea typeface="Noto Sans KR" panose="020B0200000000000000" pitchFamily="50" charset="-127"/>
                <a:cs typeface="ADLaM Display" panose="02010000000000000000" pitchFamily="2" charset="0"/>
              </a:rPr>
              <a:t>프로젝트 구현 </a:t>
            </a:r>
            <a:endParaRPr lang="en-US" altLang="ko-KR">
              <a:latin typeface="Noto Sans KR" panose="020B0200000000000000" pitchFamily="50" charset="-127"/>
              <a:ea typeface="Noto Sans KR" panose="020B0200000000000000" pitchFamily="50" charset="-127"/>
              <a:cs typeface="ADLaM Display" panose="02010000000000000000" pitchFamily="2" charset="0"/>
            </a:endParaRPr>
          </a:p>
          <a:p>
            <a:pPr algn="ctr"/>
            <a:r>
              <a:rPr lang="en-US" altLang="ko-KR">
                <a:latin typeface="Noto Sans KR" panose="020B0200000000000000" pitchFamily="50" charset="-127"/>
                <a:ea typeface="Noto Sans KR" panose="020B0200000000000000" pitchFamily="50" charset="-127"/>
                <a:cs typeface="ADLaM Display" panose="02010000000000000000" pitchFamily="2" charset="0"/>
              </a:rPr>
              <a:t>2</a:t>
            </a:r>
            <a:r>
              <a:rPr lang="ko-KR" altLang="en-US">
                <a:latin typeface="Noto Sans KR" panose="020B0200000000000000" pitchFamily="50" charset="-127"/>
                <a:ea typeface="Noto Sans KR" panose="020B0200000000000000" pitchFamily="50" charset="-127"/>
                <a:cs typeface="ADLaM Display" panose="02010000000000000000" pitchFamily="2" charset="0"/>
              </a:rPr>
              <a:t>차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C92E32B-419B-8529-40BF-09FAE2A02FB7}"/>
              </a:ext>
            </a:extLst>
          </p:cNvPr>
          <p:cNvSpPr/>
          <p:nvPr/>
        </p:nvSpPr>
        <p:spPr>
          <a:xfrm>
            <a:off x="9788996" y="2759005"/>
            <a:ext cx="404592" cy="404592"/>
          </a:xfrm>
          <a:prstGeom prst="ellipse">
            <a:avLst/>
          </a:prstGeom>
          <a:solidFill>
            <a:schemeClr val="bg1"/>
          </a:solidFill>
          <a:ln w="152400">
            <a:solidFill>
              <a:srgbClr val="F1B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CAB9BD-4F77-9F7E-28C8-4C080EA5EC42}"/>
              </a:ext>
            </a:extLst>
          </p:cNvPr>
          <p:cNvSpPr txBox="1"/>
          <p:nvPr/>
        </p:nvSpPr>
        <p:spPr>
          <a:xfrm>
            <a:off x="8772979" y="3381724"/>
            <a:ext cx="2415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F1B865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ADLaM Display" panose="02010000000000000000" pitchFamily="2" charset="0"/>
              </a:rPr>
              <a:t>5</a:t>
            </a:r>
            <a:r>
              <a:rPr lang="ko-KR" altLang="en-US" sz="2400">
                <a:solidFill>
                  <a:srgbClr val="F1B865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ADLaM Display" panose="02010000000000000000" pitchFamily="2" charset="0"/>
              </a:rPr>
              <a:t>주</a:t>
            </a:r>
            <a:endParaRPr lang="en-US" altLang="ko-KR" sz="2400">
              <a:solidFill>
                <a:srgbClr val="F1B865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ADLaM Display" panose="02010000000000000000" pitchFamily="2" charset="0"/>
            </a:endParaRPr>
          </a:p>
          <a:p>
            <a:pPr algn="ctr"/>
            <a:r>
              <a:rPr lang="en-US" altLang="ko-KR">
                <a:latin typeface="Noto Sans KR" panose="020B0200000000000000" pitchFamily="50" charset="-127"/>
                <a:ea typeface="Noto Sans KR" panose="020B0200000000000000" pitchFamily="50" charset="-127"/>
                <a:cs typeface="ADLaM Display" panose="02010000000000000000" pitchFamily="2" charset="0"/>
              </a:rPr>
              <a:t>7/15~7/19</a:t>
            </a:r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  <a:cs typeface="ADLaM Display" panose="0201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66FF0F-E8C4-DA41-DBA8-9F5E8A8C395C}"/>
              </a:ext>
            </a:extLst>
          </p:cNvPr>
          <p:cNvSpPr txBox="1"/>
          <p:nvPr/>
        </p:nvSpPr>
        <p:spPr>
          <a:xfrm>
            <a:off x="9011027" y="4322749"/>
            <a:ext cx="2018586" cy="116263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>
                <a:latin typeface="Noto Sans KR" panose="020B0200000000000000" pitchFamily="50" charset="-127"/>
                <a:ea typeface="Noto Sans KR" panose="020B0200000000000000" pitchFamily="50" charset="-127"/>
                <a:cs typeface="ADLaM Display" panose="02010000000000000000" pitchFamily="2" charset="0"/>
              </a:rPr>
              <a:t>프로젝트 완료</a:t>
            </a:r>
            <a:endParaRPr lang="en-US" altLang="ko-KR">
              <a:latin typeface="Noto Sans KR" panose="020B0200000000000000" pitchFamily="50" charset="-127"/>
              <a:ea typeface="Noto Sans KR" panose="020B0200000000000000" pitchFamily="50" charset="-127"/>
              <a:cs typeface="ADLaM Display" panose="02010000000000000000" pitchFamily="2" charset="0"/>
            </a:endParaRPr>
          </a:p>
          <a:p>
            <a:pPr algn="ctr"/>
            <a:r>
              <a:rPr lang="ko-KR" altLang="en-US">
                <a:latin typeface="Noto Sans KR" panose="020B0200000000000000" pitchFamily="50" charset="-127"/>
                <a:ea typeface="Noto Sans KR" panose="020B0200000000000000" pitchFamily="50" charset="-127"/>
                <a:cs typeface="ADLaM Display" panose="02010000000000000000" pitchFamily="2" charset="0"/>
              </a:rPr>
              <a:t>및 발표</a:t>
            </a:r>
          </a:p>
        </p:txBody>
      </p:sp>
    </p:spTree>
    <p:extLst>
      <p:ext uri="{BB962C8B-B14F-4D97-AF65-F5344CB8AC3E}">
        <p14:creationId xmlns:p14="http://schemas.microsoft.com/office/powerpoint/2010/main" val="555611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D3762D3E-E066-9789-6ED1-7ABB7E3D89F7}"/>
              </a:ext>
            </a:extLst>
          </p:cNvPr>
          <p:cNvSpPr/>
          <p:nvPr/>
        </p:nvSpPr>
        <p:spPr>
          <a:xfrm>
            <a:off x="4674123" y="719194"/>
            <a:ext cx="2532525" cy="397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SUIT ExtraBold" pitchFamily="2" charset="-127"/>
                <a:ea typeface="SUIT ExtraBold" pitchFamily="2" charset="-127"/>
              </a:rPr>
              <a:t>프로젝트  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3B8F5-9968-37E0-A01D-164CA8C50F4B}"/>
              </a:ext>
            </a:extLst>
          </p:cNvPr>
          <p:cNvSpPr txBox="1"/>
          <p:nvPr/>
        </p:nvSpPr>
        <p:spPr>
          <a:xfrm>
            <a:off x="633251" y="392906"/>
            <a:ext cx="7391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학교안심 우주 R" panose="02000503000000000000" pitchFamily="2" charset="-127"/>
                <a:ea typeface="학교안심 우주 R" panose="02000503000000000000" pitchFamily="2" charset="-127"/>
              </a:rPr>
              <a:t>DB </a:t>
            </a:r>
            <a:r>
              <a:rPr lang="ko-KR" altLang="en-US" sz="4400">
                <a:latin typeface="학교안심 우주 R" panose="02000503000000000000" pitchFamily="2" charset="-127"/>
                <a:ea typeface="학교안심 우주 R" panose="02000503000000000000" pitchFamily="2" charset="-127"/>
              </a:rPr>
              <a:t>설계</a:t>
            </a:r>
            <a:endParaRPr lang="en-US" altLang="ko-KR" sz="4400">
              <a:latin typeface="학교안심 우주 R" panose="02000503000000000000" pitchFamily="2" charset="-127"/>
              <a:ea typeface="학교안심 우주 R" panose="02000503000000000000" pitchFamily="2" charset="-127"/>
            </a:endParaRPr>
          </a:p>
          <a:p>
            <a:r>
              <a:rPr lang="en-US" altLang="ko-KR" sz="280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DBArchitecture</a:t>
            </a:r>
            <a:endParaRPr lang="ko-KR" altLang="en-US" sz="360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AEAFA5-5201-DA30-8643-83B820BDADDF}"/>
              </a:ext>
            </a:extLst>
          </p:cNvPr>
          <p:cNvCxnSpPr>
            <a:cxnSpLocks/>
          </p:cNvCxnSpPr>
          <p:nvPr/>
        </p:nvCxnSpPr>
        <p:spPr>
          <a:xfrm>
            <a:off x="443658" y="392906"/>
            <a:ext cx="0" cy="1244599"/>
          </a:xfrm>
          <a:prstGeom prst="line">
            <a:avLst/>
          </a:prstGeom>
          <a:ln w="66675" cap="rnd">
            <a:solidFill>
              <a:srgbClr val="F1B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269CBD-5E8D-95E8-D289-290A53D614FD}"/>
              </a:ext>
            </a:extLst>
          </p:cNvPr>
          <p:cNvGrpSpPr/>
          <p:nvPr/>
        </p:nvGrpSpPr>
        <p:grpSpPr>
          <a:xfrm>
            <a:off x="4076368" y="157955"/>
            <a:ext cx="6504992" cy="1714500"/>
            <a:chOff x="5687008" y="152400"/>
            <a:chExt cx="6504992" cy="1714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903603-C227-246D-4AE2-A83C6DF05FB4}"/>
                </a:ext>
              </a:extLst>
            </p:cNvPr>
            <p:cNvSpPr/>
            <p:nvPr/>
          </p:nvSpPr>
          <p:spPr>
            <a:xfrm>
              <a:off x="5687008" y="152400"/>
              <a:ext cx="6504992" cy="171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8C57679-1318-834F-FB53-BF5106BF66B0}"/>
                </a:ext>
              </a:extLst>
            </p:cNvPr>
            <p:cNvCxnSpPr>
              <a:cxnSpLocks/>
            </p:cNvCxnSpPr>
            <p:nvPr/>
          </p:nvCxnSpPr>
          <p:spPr>
            <a:xfrm>
              <a:off x="5687008" y="392906"/>
              <a:ext cx="0" cy="1244599"/>
            </a:xfrm>
            <a:prstGeom prst="line">
              <a:avLst/>
            </a:prstGeom>
            <a:ln w="66675" cap="rnd">
              <a:solidFill>
                <a:srgbClr val="F1B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그림 26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A81554B1-3CB8-6419-951B-F5837A6F4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7" y="247374"/>
            <a:ext cx="5564349" cy="6363251"/>
          </a:xfrm>
          <a:prstGeom prst="roundRect">
            <a:avLst>
              <a:gd name="adj" fmla="val 42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02278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1043FA-7DA3-5538-B490-852D71857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23F210-63CE-F5E7-6C61-7C78EEE19C25}"/>
              </a:ext>
            </a:extLst>
          </p:cNvPr>
          <p:cNvSpPr txBox="1"/>
          <p:nvPr/>
        </p:nvSpPr>
        <p:spPr>
          <a:xfrm>
            <a:off x="633251" y="353485"/>
            <a:ext cx="7532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학교안심 우주 R" panose="02000503000000000000" pitchFamily="2" charset="-127"/>
                <a:ea typeface="학교안심 우주 R" panose="02000503000000000000" pitchFamily="2" charset="-127"/>
              </a:rPr>
              <a:t>개발</a:t>
            </a:r>
            <a:r>
              <a:rPr lang="en-US" altLang="ko-KR" sz="4400">
                <a:latin typeface="학교안심 우주 R" panose="02000503000000000000" pitchFamily="2" charset="-127"/>
                <a:ea typeface="학교안심 우주 R" panose="02000503000000000000" pitchFamily="2" charset="-127"/>
              </a:rPr>
              <a:t> </a:t>
            </a:r>
            <a:r>
              <a:rPr lang="ko-KR" altLang="en-US" sz="4400">
                <a:latin typeface="학교안심 우주 R" panose="02000503000000000000" pitchFamily="2" charset="-127"/>
                <a:ea typeface="학교안심 우주 R" panose="02000503000000000000" pitchFamily="2" charset="-127"/>
              </a:rPr>
              <a:t>환경</a:t>
            </a:r>
            <a:endParaRPr lang="en-US" altLang="ko-KR" sz="4400">
              <a:latin typeface="학교안심 우주 R" panose="02000503000000000000" pitchFamily="2" charset="-127"/>
              <a:ea typeface="학교안심 우주 R" panose="02000503000000000000" pitchFamily="2" charset="-127"/>
            </a:endParaRPr>
          </a:p>
          <a:p>
            <a:r>
              <a:rPr lang="en-US" altLang="ko-KR" sz="360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Development Environment</a:t>
            </a:r>
            <a:endParaRPr lang="ko-KR" altLang="en-US" sz="440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1BE04C4-246E-787C-BAC7-50298A192A53}"/>
              </a:ext>
            </a:extLst>
          </p:cNvPr>
          <p:cNvCxnSpPr>
            <a:cxnSpLocks/>
          </p:cNvCxnSpPr>
          <p:nvPr/>
        </p:nvCxnSpPr>
        <p:spPr>
          <a:xfrm>
            <a:off x="443658" y="392905"/>
            <a:ext cx="0" cy="1244599"/>
          </a:xfrm>
          <a:prstGeom prst="line">
            <a:avLst/>
          </a:prstGeom>
          <a:ln w="66675" cap="rnd">
            <a:solidFill>
              <a:srgbClr val="F1B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5BF4DB1-DF0C-E8B1-7173-FCF6E287935D}"/>
              </a:ext>
            </a:extLst>
          </p:cNvPr>
          <p:cNvGrpSpPr/>
          <p:nvPr/>
        </p:nvGrpSpPr>
        <p:grpSpPr>
          <a:xfrm>
            <a:off x="7252904" y="152400"/>
            <a:ext cx="6504992" cy="1714500"/>
            <a:chOff x="5687008" y="152400"/>
            <a:chExt cx="6504992" cy="17145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3F2C994-0019-C2AD-FD7E-3B14C3FE4284}"/>
                </a:ext>
              </a:extLst>
            </p:cNvPr>
            <p:cNvSpPr/>
            <p:nvPr/>
          </p:nvSpPr>
          <p:spPr>
            <a:xfrm>
              <a:off x="5687008" y="152400"/>
              <a:ext cx="6504992" cy="171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34BA41D-72E0-C33D-1D47-1E4587CDB3CB}"/>
                </a:ext>
              </a:extLst>
            </p:cNvPr>
            <p:cNvCxnSpPr>
              <a:cxnSpLocks/>
            </p:cNvCxnSpPr>
            <p:nvPr/>
          </p:nvCxnSpPr>
          <p:spPr>
            <a:xfrm>
              <a:off x="5687008" y="392906"/>
              <a:ext cx="0" cy="1244599"/>
            </a:xfrm>
            <a:prstGeom prst="line">
              <a:avLst/>
            </a:prstGeom>
            <a:ln w="66675" cap="rnd">
              <a:solidFill>
                <a:srgbClr val="F1B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" name="구역 확대/축소 3">
                <a:extLst>
                  <a:ext uri="{FF2B5EF4-FFF2-40B4-BE49-F238E27FC236}">
                    <a16:creationId xmlns:a16="http://schemas.microsoft.com/office/drawing/2014/main" id="{1FF788F9-1EFC-FD51-5880-4AA826156C9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623392"/>
                  </p:ext>
                </p:extLst>
              </p:nvPr>
            </p:nvGraphicFramePr>
            <p:xfrm>
              <a:off x="443658" y="1906321"/>
              <a:ext cx="8280000" cy="4657500"/>
            </p:xfrm>
            <a:graphic>
              <a:graphicData uri="http://schemas.microsoft.com/office/powerpoint/2016/sectionzoom">
                <psez:sectionZm>
                  <psez:sectionZmObj sectionId="{C7C873D4-DA0B-447A-9DA8-9DB7F126F187}">
                    <psez:zmPr id="{7BB3A397-4BD4-4CEC-8354-F903A72E972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80000" cy="4657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" name="구역 확대/축소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FF788F9-1EFC-FD51-5880-4AA826156C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658" y="1906321"/>
                <a:ext cx="8280000" cy="4657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1386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1043FA-7DA3-5538-B490-852D71857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B9678D6-6CB5-F36C-E2F6-3E198634E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784517"/>
              </p:ext>
            </p:extLst>
          </p:nvPr>
        </p:nvGraphicFramePr>
        <p:xfrm>
          <a:off x="533792" y="5175620"/>
          <a:ext cx="1220400" cy="1423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400">
                  <a:extLst>
                    <a:ext uri="{9D8B030D-6E8A-4147-A177-3AD203B41FA5}">
                      <a16:colId xmlns:a16="http://schemas.microsoft.com/office/drawing/2014/main" val="656177378"/>
                    </a:ext>
                  </a:extLst>
                </a:gridCol>
              </a:tblGrid>
              <a:tr h="1057275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5185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Window11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74949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66FF499-0EA6-28EC-7816-ACF3B4C43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145075"/>
              </p:ext>
            </p:extLst>
          </p:nvPr>
        </p:nvGraphicFramePr>
        <p:xfrm>
          <a:off x="533792" y="2684462"/>
          <a:ext cx="8672692" cy="169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956">
                  <a:extLst>
                    <a:ext uri="{9D8B030D-6E8A-4147-A177-3AD203B41FA5}">
                      <a16:colId xmlns:a16="http://schemas.microsoft.com/office/drawing/2014/main" val="656177378"/>
                    </a:ext>
                  </a:extLst>
                </a:gridCol>
                <a:gridCol w="1238956">
                  <a:extLst>
                    <a:ext uri="{9D8B030D-6E8A-4147-A177-3AD203B41FA5}">
                      <a16:colId xmlns:a16="http://schemas.microsoft.com/office/drawing/2014/main" val="2805781849"/>
                    </a:ext>
                  </a:extLst>
                </a:gridCol>
                <a:gridCol w="1238956">
                  <a:extLst>
                    <a:ext uri="{9D8B030D-6E8A-4147-A177-3AD203B41FA5}">
                      <a16:colId xmlns:a16="http://schemas.microsoft.com/office/drawing/2014/main" val="1836446674"/>
                    </a:ext>
                  </a:extLst>
                </a:gridCol>
                <a:gridCol w="1238956">
                  <a:extLst>
                    <a:ext uri="{9D8B030D-6E8A-4147-A177-3AD203B41FA5}">
                      <a16:colId xmlns:a16="http://schemas.microsoft.com/office/drawing/2014/main" val="1638779685"/>
                    </a:ext>
                  </a:extLst>
                </a:gridCol>
                <a:gridCol w="1238956">
                  <a:extLst>
                    <a:ext uri="{9D8B030D-6E8A-4147-A177-3AD203B41FA5}">
                      <a16:colId xmlns:a16="http://schemas.microsoft.com/office/drawing/2014/main" val="3239460539"/>
                    </a:ext>
                  </a:extLst>
                </a:gridCol>
                <a:gridCol w="1238956">
                  <a:extLst>
                    <a:ext uri="{9D8B030D-6E8A-4147-A177-3AD203B41FA5}">
                      <a16:colId xmlns:a16="http://schemas.microsoft.com/office/drawing/2014/main" val="3325700414"/>
                    </a:ext>
                  </a:extLst>
                </a:gridCol>
                <a:gridCol w="1238956">
                  <a:extLst>
                    <a:ext uri="{9D8B030D-6E8A-4147-A177-3AD203B41FA5}">
                      <a16:colId xmlns:a16="http://schemas.microsoft.com/office/drawing/2014/main" val="444959010"/>
                    </a:ext>
                  </a:extLst>
                </a:gridCol>
              </a:tblGrid>
              <a:tr h="1057275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5185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Spring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Spring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Boot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Spring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Security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Gradle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JWT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MySQL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JPA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74949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E5D8F2-9136-43C2-EA79-E61677B74D59}"/>
              </a:ext>
            </a:extLst>
          </p:cNvPr>
          <p:cNvSpPr/>
          <p:nvPr/>
        </p:nvSpPr>
        <p:spPr>
          <a:xfrm>
            <a:off x="659045" y="2209890"/>
            <a:ext cx="5803904" cy="487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i="0"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Back-End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5A0DAC-8DC5-8991-6B8D-1F8A25EE08F1}"/>
              </a:ext>
            </a:extLst>
          </p:cNvPr>
          <p:cNvSpPr/>
          <p:nvPr/>
        </p:nvSpPr>
        <p:spPr>
          <a:xfrm>
            <a:off x="659045" y="4651105"/>
            <a:ext cx="5803904" cy="487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운영체제</a:t>
            </a:r>
            <a:endParaRPr lang="en-US" altLang="ko-KR" sz="2000" i="0">
              <a:solidFill>
                <a:schemeClr val="tx1"/>
              </a:solidFill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1DE5FDB-33A5-DD22-2496-D89E97D128CD}"/>
              </a:ext>
            </a:extLst>
          </p:cNvPr>
          <p:cNvGrpSpPr/>
          <p:nvPr/>
        </p:nvGrpSpPr>
        <p:grpSpPr>
          <a:xfrm>
            <a:off x="87544" y="4729050"/>
            <a:ext cx="571501" cy="415610"/>
            <a:chOff x="0" y="126680"/>
            <a:chExt cx="571501" cy="41561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1363C0C-E7CF-BF8B-85B5-643030BF815D}"/>
                </a:ext>
              </a:extLst>
            </p:cNvPr>
            <p:cNvSpPr/>
            <p:nvPr/>
          </p:nvSpPr>
          <p:spPr>
            <a:xfrm>
              <a:off x="300039" y="126681"/>
              <a:ext cx="271462" cy="35337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B21A729-3738-16CD-3120-C94FAC13F949}"/>
                </a:ext>
              </a:extLst>
            </p:cNvPr>
            <p:cNvSpPr/>
            <p:nvPr/>
          </p:nvSpPr>
          <p:spPr>
            <a:xfrm>
              <a:off x="0" y="126680"/>
              <a:ext cx="435770" cy="415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14F1536-0333-C050-0DDE-D92E2A60FBCD}"/>
              </a:ext>
            </a:extLst>
          </p:cNvPr>
          <p:cNvGrpSpPr/>
          <p:nvPr/>
        </p:nvGrpSpPr>
        <p:grpSpPr>
          <a:xfrm>
            <a:off x="88496" y="2245769"/>
            <a:ext cx="571501" cy="415610"/>
            <a:chOff x="0" y="126680"/>
            <a:chExt cx="571501" cy="41561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5D21559-D4E5-3D4E-5746-F8B9582F47D0}"/>
                </a:ext>
              </a:extLst>
            </p:cNvPr>
            <p:cNvSpPr/>
            <p:nvPr/>
          </p:nvSpPr>
          <p:spPr>
            <a:xfrm>
              <a:off x="300039" y="126681"/>
              <a:ext cx="271462" cy="35337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775AD86-604E-B211-197F-95DD5D917A62}"/>
                </a:ext>
              </a:extLst>
            </p:cNvPr>
            <p:cNvSpPr/>
            <p:nvPr/>
          </p:nvSpPr>
          <p:spPr>
            <a:xfrm>
              <a:off x="0" y="126680"/>
              <a:ext cx="435770" cy="415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37A0A8F3-ACA7-7715-A0CB-774777964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188" y="2828273"/>
            <a:ext cx="720000" cy="720000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67" name="그림 66" descr="그래픽, 그래픽 디자인, 클립아트, 창의성이(가) 표시된 사진&#10;&#10;자동 생성된 설명">
            <a:extLst>
              <a:ext uri="{FF2B5EF4-FFF2-40B4-BE49-F238E27FC236}">
                <a16:creationId xmlns:a16="http://schemas.microsoft.com/office/drawing/2014/main" id="{9284CF9F-BB86-E5F1-AD20-C4B945DF7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4" y="2835298"/>
            <a:ext cx="720000" cy="720000"/>
          </a:xfrm>
          <a:prstGeom prst="rect">
            <a:avLst/>
          </a:prstGeom>
        </p:spPr>
      </p:pic>
      <p:pic>
        <p:nvPicPr>
          <p:cNvPr id="69" name="그림 68" descr="상징, 그래픽이(가) 표시된 사진&#10;&#10;자동 생성된 설명">
            <a:extLst>
              <a:ext uri="{FF2B5EF4-FFF2-40B4-BE49-F238E27FC236}">
                <a16:creationId xmlns:a16="http://schemas.microsoft.com/office/drawing/2014/main" id="{C6861308-10D7-8753-D0B1-3AE2CDE412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07" y="2854096"/>
            <a:ext cx="801127" cy="720000"/>
          </a:xfrm>
          <a:prstGeom prst="rect">
            <a:avLst/>
          </a:prstGeom>
        </p:spPr>
      </p:pic>
      <p:pic>
        <p:nvPicPr>
          <p:cNvPr id="73" name="그림 72" descr="클립아트이(가) 표시된 사진&#10;&#10;자동 생성된 설명">
            <a:extLst>
              <a:ext uri="{FF2B5EF4-FFF2-40B4-BE49-F238E27FC236}">
                <a16:creationId xmlns:a16="http://schemas.microsoft.com/office/drawing/2014/main" id="{500D641A-3A21-C3B4-6AAA-322E2FF61C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65" y="2562499"/>
            <a:ext cx="1714880" cy="1184004"/>
          </a:xfrm>
          <a:prstGeom prst="rect">
            <a:avLst/>
          </a:prstGeom>
        </p:spPr>
      </p:pic>
      <p:pic>
        <p:nvPicPr>
          <p:cNvPr id="77" name="그림 76" descr="그래픽, 텍스트, 그래픽 디자인, 폰트이(가) 표시된 사진&#10;&#10;자동 생성된 설명">
            <a:extLst>
              <a:ext uri="{FF2B5EF4-FFF2-40B4-BE49-F238E27FC236}">
                <a16:creationId xmlns:a16="http://schemas.microsoft.com/office/drawing/2014/main" id="{8700EE1D-B970-6278-509F-6CD87F40A0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176" y="2854096"/>
            <a:ext cx="720000" cy="72000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7A5E4D-FFCC-63DC-C690-467A7F7EB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360245"/>
              </p:ext>
            </p:extLst>
          </p:nvPr>
        </p:nvGraphicFramePr>
        <p:xfrm>
          <a:off x="2784634" y="5173344"/>
          <a:ext cx="2321562" cy="1684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1">
                  <a:extLst>
                    <a:ext uri="{9D8B030D-6E8A-4147-A177-3AD203B41FA5}">
                      <a16:colId xmlns:a16="http://schemas.microsoft.com/office/drawing/2014/main" val="656177378"/>
                    </a:ext>
                  </a:extLst>
                </a:gridCol>
                <a:gridCol w="1160781">
                  <a:extLst>
                    <a:ext uri="{9D8B030D-6E8A-4147-A177-3AD203B41FA5}">
                      <a16:colId xmlns:a16="http://schemas.microsoft.com/office/drawing/2014/main" val="2805781849"/>
                    </a:ext>
                  </a:extLst>
                </a:gridCol>
              </a:tblGrid>
              <a:tr h="1057275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51855"/>
                  </a:ext>
                </a:extLst>
              </a:tr>
              <a:tr h="627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Git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GitHub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74949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9125297-52F6-E94B-B4CC-BC7F956B5FE8}"/>
              </a:ext>
            </a:extLst>
          </p:cNvPr>
          <p:cNvSpPr/>
          <p:nvPr/>
        </p:nvSpPr>
        <p:spPr>
          <a:xfrm>
            <a:off x="2920365" y="4656091"/>
            <a:ext cx="1982040" cy="487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000" i="0"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버전관리 시스템</a:t>
            </a:r>
            <a:endParaRPr lang="en-US" altLang="ko-KR" sz="2000" i="0">
              <a:solidFill>
                <a:schemeClr val="tx1"/>
              </a:solidFill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B927AB9-FC40-BCBC-8D39-7E53DEF00891}"/>
              </a:ext>
            </a:extLst>
          </p:cNvPr>
          <p:cNvGrpSpPr/>
          <p:nvPr/>
        </p:nvGrpSpPr>
        <p:grpSpPr>
          <a:xfrm>
            <a:off x="2340291" y="4735621"/>
            <a:ext cx="571501" cy="415610"/>
            <a:chOff x="0" y="126680"/>
            <a:chExt cx="571501" cy="4156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FEDFBA0-1222-E95B-4CF6-07A8D2C1E63A}"/>
                </a:ext>
              </a:extLst>
            </p:cNvPr>
            <p:cNvSpPr/>
            <p:nvPr/>
          </p:nvSpPr>
          <p:spPr>
            <a:xfrm>
              <a:off x="300039" y="126681"/>
              <a:ext cx="271462" cy="35337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4856DA-3328-82EC-3894-B0418600E31D}"/>
                </a:ext>
              </a:extLst>
            </p:cNvPr>
            <p:cNvSpPr/>
            <p:nvPr/>
          </p:nvSpPr>
          <p:spPr>
            <a:xfrm>
              <a:off x="0" y="126680"/>
              <a:ext cx="435770" cy="415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 descr="텍스트, 고양이, 그래픽, 디자인이(가) 표시된 사진&#10;&#10;자동 생성된 설명">
            <a:extLst>
              <a:ext uri="{FF2B5EF4-FFF2-40B4-BE49-F238E27FC236}">
                <a16:creationId xmlns:a16="http://schemas.microsoft.com/office/drawing/2014/main" id="{414165E8-D78A-5AC1-6F7C-E8B3C115AED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31" b="37179"/>
          <a:stretch/>
        </p:blipFill>
        <p:spPr>
          <a:xfrm>
            <a:off x="3884905" y="5317922"/>
            <a:ext cx="1017500" cy="728637"/>
          </a:xfrm>
          <a:prstGeom prst="rect">
            <a:avLst/>
          </a:prstGeom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9E01A151-AB62-BDD6-50B3-0D3DA4159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180"/>
              </p:ext>
            </p:extLst>
          </p:nvPr>
        </p:nvGraphicFramePr>
        <p:xfrm>
          <a:off x="5909581" y="5168603"/>
          <a:ext cx="2321562" cy="1684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1">
                  <a:extLst>
                    <a:ext uri="{9D8B030D-6E8A-4147-A177-3AD203B41FA5}">
                      <a16:colId xmlns:a16="http://schemas.microsoft.com/office/drawing/2014/main" val="656177378"/>
                    </a:ext>
                  </a:extLst>
                </a:gridCol>
                <a:gridCol w="1160781">
                  <a:extLst>
                    <a:ext uri="{9D8B030D-6E8A-4147-A177-3AD203B41FA5}">
                      <a16:colId xmlns:a16="http://schemas.microsoft.com/office/drawing/2014/main" val="2805781849"/>
                    </a:ext>
                  </a:extLst>
                </a:gridCol>
              </a:tblGrid>
              <a:tr h="1057275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51855"/>
                  </a:ext>
                </a:extLst>
              </a:tr>
              <a:tr h="627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Intelli J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VS Code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749495"/>
                  </a:ext>
                </a:extLst>
              </a:tr>
            </a:tbl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A097C6C3-7177-E180-168C-F87785A6F327}"/>
              </a:ext>
            </a:extLst>
          </p:cNvPr>
          <p:cNvGrpSpPr/>
          <p:nvPr/>
        </p:nvGrpSpPr>
        <p:grpSpPr>
          <a:xfrm>
            <a:off x="5465238" y="4698029"/>
            <a:ext cx="571501" cy="415610"/>
            <a:chOff x="0" y="126680"/>
            <a:chExt cx="571501" cy="41561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30E8BFE-D431-1E60-23E5-5C1DFFB4F59D}"/>
                </a:ext>
              </a:extLst>
            </p:cNvPr>
            <p:cNvSpPr/>
            <p:nvPr/>
          </p:nvSpPr>
          <p:spPr>
            <a:xfrm>
              <a:off x="300039" y="126681"/>
              <a:ext cx="271462" cy="35337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65F4879-32F2-94E8-5D3B-D50505CF520B}"/>
                </a:ext>
              </a:extLst>
            </p:cNvPr>
            <p:cNvSpPr/>
            <p:nvPr/>
          </p:nvSpPr>
          <p:spPr>
            <a:xfrm>
              <a:off x="0" y="126680"/>
              <a:ext cx="435770" cy="415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CB61A3-7829-6806-D19C-4E61A1AAE5BD}"/>
              </a:ext>
            </a:extLst>
          </p:cNvPr>
          <p:cNvSpPr/>
          <p:nvPr/>
        </p:nvSpPr>
        <p:spPr>
          <a:xfrm>
            <a:off x="6066856" y="4655315"/>
            <a:ext cx="2213069" cy="487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000" i="0"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개발</a:t>
            </a:r>
            <a:r>
              <a:rPr lang="en-US" altLang="ko-KR" sz="2000" i="0"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000" i="0"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도구</a:t>
            </a:r>
            <a:endParaRPr lang="en-US" altLang="ko-KR" sz="2000" i="0">
              <a:solidFill>
                <a:schemeClr val="tx1"/>
              </a:solidFill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51B5B34-B392-14A4-5A19-42B25CE25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21395"/>
              </p:ext>
            </p:extLst>
          </p:nvPr>
        </p:nvGraphicFramePr>
        <p:xfrm>
          <a:off x="533792" y="596900"/>
          <a:ext cx="4881600" cy="1423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400">
                  <a:extLst>
                    <a:ext uri="{9D8B030D-6E8A-4147-A177-3AD203B41FA5}">
                      <a16:colId xmlns:a16="http://schemas.microsoft.com/office/drawing/2014/main" val="656177378"/>
                    </a:ext>
                  </a:extLst>
                </a:gridCol>
                <a:gridCol w="1220400">
                  <a:extLst>
                    <a:ext uri="{9D8B030D-6E8A-4147-A177-3AD203B41FA5}">
                      <a16:colId xmlns:a16="http://schemas.microsoft.com/office/drawing/2014/main" val="2805781849"/>
                    </a:ext>
                  </a:extLst>
                </a:gridCol>
                <a:gridCol w="1220400">
                  <a:extLst>
                    <a:ext uri="{9D8B030D-6E8A-4147-A177-3AD203B41FA5}">
                      <a16:colId xmlns:a16="http://schemas.microsoft.com/office/drawing/2014/main" val="1638779685"/>
                    </a:ext>
                  </a:extLst>
                </a:gridCol>
                <a:gridCol w="1220400">
                  <a:extLst>
                    <a:ext uri="{9D8B030D-6E8A-4147-A177-3AD203B41FA5}">
                      <a16:colId xmlns:a16="http://schemas.microsoft.com/office/drawing/2014/main" val="444959010"/>
                    </a:ext>
                  </a:extLst>
                </a:gridCol>
              </a:tblGrid>
              <a:tr h="1057275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5185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React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TypeScript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HTML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  <a:ea typeface="Noto Sans KR Medium" panose="020B0200000000000000" pitchFamily="50" charset="-127"/>
                        </a:rPr>
                        <a:t>CSS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badi Extra Light" panose="020B0204020104020204" pitchFamily="34" charset="0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749495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E19EF5-D657-7C74-E0C0-1E6B888B8FA9}"/>
              </a:ext>
            </a:extLst>
          </p:cNvPr>
          <p:cNvSpPr/>
          <p:nvPr/>
        </p:nvSpPr>
        <p:spPr>
          <a:xfrm>
            <a:off x="659045" y="72385"/>
            <a:ext cx="5803904" cy="487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i="0"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Front-End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E53C0A1-966D-BB7F-3159-3C6AE62267FB}"/>
              </a:ext>
            </a:extLst>
          </p:cNvPr>
          <p:cNvGrpSpPr/>
          <p:nvPr/>
        </p:nvGrpSpPr>
        <p:grpSpPr>
          <a:xfrm>
            <a:off x="87544" y="150330"/>
            <a:ext cx="571501" cy="415610"/>
            <a:chOff x="0" y="126680"/>
            <a:chExt cx="571501" cy="415610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D16562A8-517C-AB3F-4856-5887F5879F41}"/>
                </a:ext>
              </a:extLst>
            </p:cNvPr>
            <p:cNvSpPr/>
            <p:nvPr/>
          </p:nvSpPr>
          <p:spPr>
            <a:xfrm>
              <a:off x="300039" y="126681"/>
              <a:ext cx="271462" cy="35337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FC8C443-C217-2C03-9A0B-F054B7DD05E6}"/>
                </a:ext>
              </a:extLst>
            </p:cNvPr>
            <p:cNvSpPr/>
            <p:nvPr/>
          </p:nvSpPr>
          <p:spPr>
            <a:xfrm>
              <a:off x="0" y="126680"/>
              <a:ext cx="435770" cy="415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9" name="그림 48" descr="그래픽, 원, 예술, 상징이(가) 표시된 사진&#10;&#10;자동 생성된 설명">
            <a:extLst>
              <a:ext uri="{FF2B5EF4-FFF2-40B4-BE49-F238E27FC236}">
                <a16:creationId xmlns:a16="http://schemas.microsoft.com/office/drawing/2014/main" id="{27AA9A66-C9A5-D5C5-F1CA-6B5A242C91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70" y="787445"/>
            <a:ext cx="720000" cy="643877"/>
          </a:xfrm>
          <a:prstGeom prst="rect">
            <a:avLst/>
          </a:prstGeom>
        </p:spPr>
      </p:pic>
      <p:pic>
        <p:nvPicPr>
          <p:cNvPr id="50" name="그림 49" descr="그래픽, 오렌지, 레드, 디자인이(가) 표시된 사진&#10;&#10;자동 생성된 설명">
            <a:extLst>
              <a:ext uri="{FF2B5EF4-FFF2-40B4-BE49-F238E27FC236}">
                <a16:creationId xmlns:a16="http://schemas.microsoft.com/office/drawing/2014/main" id="{6BD56D9B-532D-ED45-1B06-AA5186A9F4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997" y="750148"/>
            <a:ext cx="720000" cy="720000"/>
          </a:xfrm>
          <a:prstGeom prst="rect">
            <a:avLst/>
          </a:prstGeom>
        </p:spPr>
      </p:pic>
      <p:pic>
        <p:nvPicPr>
          <p:cNvPr id="52" name="그림 51" descr="스크린샷, 그래픽, 일렉트릭 블루, 직사각형이(가) 표시된 사진&#10;&#10;자동 생성된 설명">
            <a:extLst>
              <a:ext uri="{FF2B5EF4-FFF2-40B4-BE49-F238E27FC236}">
                <a16:creationId xmlns:a16="http://schemas.microsoft.com/office/drawing/2014/main" id="{C1EC1BCA-5FBE-5832-CBF2-C57B6086AD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15" y="757794"/>
            <a:ext cx="510638" cy="720000"/>
          </a:xfrm>
          <a:prstGeom prst="rect">
            <a:avLst/>
          </a:prstGeom>
        </p:spPr>
      </p:pic>
      <p:pic>
        <p:nvPicPr>
          <p:cNvPr id="56" name="그림 55" descr="폰트, 디자인, 그래픽, 스크린샷이(가) 표시된 사진&#10;&#10;자동 생성된 설명">
            <a:extLst>
              <a:ext uri="{FF2B5EF4-FFF2-40B4-BE49-F238E27FC236}">
                <a16:creationId xmlns:a16="http://schemas.microsoft.com/office/drawing/2014/main" id="{B82811A3-8B0A-F3BF-1A47-3ADEEF9BDD2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t="26426" r="73687" b="25521"/>
          <a:stretch/>
        </p:blipFill>
        <p:spPr>
          <a:xfrm>
            <a:off x="832392" y="5399817"/>
            <a:ext cx="592532" cy="624444"/>
          </a:xfrm>
          <a:prstGeom prst="rect">
            <a:avLst/>
          </a:prstGeom>
        </p:spPr>
      </p:pic>
      <p:pic>
        <p:nvPicPr>
          <p:cNvPr id="59" name="그림 58" descr="화이트, 상징, 직사각형, 디자인이(가) 표시된 사진&#10;&#10;자동 생성된 설명">
            <a:extLst>
              <a:ext uri="{FF2B5EF4-FFF2-40B4-BE49-F238E27FC236}">
                <a16:creationId xmlns:a16="http://schemas.microsoft.com/office/drawing/2014/main" id="{F76D1EA6-410F-ED18-F122-4EE893E1742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4" t="29400" r="28130" b="26685"/>
          <a:stretch/>
        </p:blipFill>
        <p:spPr>
          <a:xfrm>
            <a:off x="6165902" y="5459399"/>
            <a:ext cx="550567" cy="510664"/>
          </a:xfrm>
          <a:prstGeom prst="rect">
            <a:avLst/>
          </a:prstGeom>
        </p:spPr>
      </p:pic>
      <p:pic>
        <p:nvPicPr>
          <p:cNvPr id="76" name="그림 75" descr="상징, 스크린샷, 그래픽, 직사각형이(가) 표시된 사진&#10;&#10;자동 생성된 설명">
            <a:extLst>
              <a:ext uri="{FF2B5EF4-FFF2-40B4-BE49-F238E27FC236}">
                <a16:creationId xmlns:a16="http://schemas.microsoft.com/office/drawing/2014/main" id="{0D3DC2CD-A0E7-BE8F-0045-DCCA69AB1B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631" y="5399817"/>
            <a:ext cx="625596" cy="61516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D99803E-1C6C-4B97-66D9-3FD5A43DE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751" y="728766"/>
            <a:ext cx="728638" cy="7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일반 로고 - 소셜 미디어 및 로고 아이콘">
            <a:extLst>
              <a:ext uri="{FF2B5EF4-FFF2-40B4-BE49-F238E27FC236}">
                <a16:creationId xmlns:a16="http://schemas.microsoft.com/office/drawing/2014/main" id="{F8FC28CF-D362-6FC3-A765-B1968696B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135" y="5340540"/>
            <a:ext cx="706522" cy="70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ring Security #1 기본동작">
            <a:extLst>
              <a:ext uri="{FF2B5EF4-FFF2-40B4-BE49-F238E27FC236}">
                <a16:creationId xmlns:a16="http://schemas.microsoft.com/office/drawing/2014/main" id="{9BBD5CEB-38E0-0702-B5E2-59E37E51E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141" y="2828273"/>
            <a:ext cx="783135" cy="78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PA] JPA What? Why?">
            <a:extLst>
              <a:ext uri="{FF2B5EF4-FFF2-40B4-BE49-F238E27FC236}">
                <a16:creationId xmlns:a16="http://schemas.microsoft.com/office/drawing/2014/main" id="{9059B747-DD0A-041D-64F7-EB5AAA1C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50" y="2754222"/>
            <a:ext cx="977804" cy="97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1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1043FA-7DA3-5538-B490-852D71857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23F210-63CE-F5E7-6C61-7C78EEE19C25}"/>
              </a:ext>
            </a:extLst>
          </p:cNvPr>
          <p:cNvSpPr txBox="1"/>
          <p:nvPr/>
        </p:nvSpPr>
        <p:spPr>
          <a:xfrm>
            <a:off x="633251" y="392906"/>
            <a:ext cx="6148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학교안심 우주 R" panose="02000503000000000000" pitchFamily="2" charset="-127"/>
                <a:ea typeface="학교안심 우주 R" panose="02000503000000000000" pitchFamily="2" charset="-127"/>
              </a:rPr>
              <a:t>API </a:t>
            </a:r>
            <a:r>
              <a:rPr lang="ko-KR" altLang="en-US" sz="4400">
                <a:latin typeface="학교안심 우주 R" panose="02000503000000000000" pitchFamily="2" charset="-127"/>
                <a:ea typeface="학교안심 우주 R" panose="02000503000000000000" pitchFamily="2" charset="-127"/>
              </a:rPr>
              <a:t>문서</a:t>
            </a:r>
            <a:endParaRPr lang="en-US" altLang="ko-KR" sz="4400">
              <a:latin typeface="학교안심 우주 R" panose="02000503000000000000" pitchFamily="2" charset="-127"/>
              <a:ea typeface="학교안심 우주 R" panose="02000503000000000000" pitchFamily="2" charset="-127"/>
            </a:endParaRPr>
          </a:p>
          <a:p>
            <a:r>
              <a:rPr lang="en-US" altLang="ko-KR" sz="360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API</a:t>
            </a:r>
            <a:r>
              <a:rPr lang="ko-KR" altLang="en-US" sz="360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en-US" altLang="ko-KR" sz="360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Docs</a:t>
            </a:r>
            <a:endParaRPr lang="ko-KR" altLang="en-US" sz="440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68A0EA3-B2E9-925E-C578-63F232646B44}"/>
              </a:ext>
            </a:extLst>
          </p:cNvPr>
          <p:cNvCxnSpPr>
            <a:cxnSpLocks/>
          </p:cNvCxnSpPr>
          <p:nvPr/>
        </p:nvCxnSpPr>
        <p:spPr>
          <a:xfrm>
            <a:off x="443658" y="392906"/>
            <a:ext cx="0" cy="1244599"/>
          </a:xfrm>
          <a:prstGeom prst="line">
            <a:avLst/>
          </a:prstGeom>
          <a:ln w="66675" cap="rnd">
            <a:solidFill>
              <a:srgbClr val="F1B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50D97B3F-59FD-2E8A-0D10-F534871EDC37}"/>
              </a:ext>
            </a:extLst>
          </p:cNvPr>
          <p:cNvGrpSpPr/>
          <p:nvPr/>
        </p:nvGrpSpPr>
        <p:grpSpPr>
          <a:xfrm>
            <a:off x="2984434" y="152400"/>
            <a:ext cx="6504992" cy="1714500"/>
            <a:chOff x="5687008" y="152400"/>
            <a:chExt cx="6504992" cy="17145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E8A9858-C5C2-1135-73D4-1B58CDD786C0}"/>
                </a:ext>
              </a:extLst>
            </p:cNvPr>
            <p:cNvSpPr/>
            <p:nvPr/>
          </p:nvSpPr>
          <p:spPr>
            <a:xfrm>
              <a:off x="5687008" y="152400"/>
              <a:ext cx="6504992" cy="171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EDC8F36-C99A-BEB5-F340-C485E007C442}"/>
                </a:ext>
              </a:extLst>
            </p:cNvPr>
            <p:cNvCxnSpPr>
              <a:cxnSpLocks/>
            </p:cNvCxnSpPr>
            <p:nvPr/>
          </p:nvCxnSpPr>
          <p:spPr>
            <a:xfrm>
              <a:off x="5687008" y="392906"/>
              <a:ext cx="0" cy="1244599"/>
            </a:xfrm>
            <a:prstGeom prst="line">
              <a:avLst/>
            </a:prstGeom>
            <a:ln w="66675" cap="rnd">
              <a:solidFill>
                <a:srgbClr val="F1B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2C2F482-3AC5-E30F-97FF-40528DA4F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525" y="879367"/>
            <a:ext cx="7996738" cy="5099265"/>
          </a:xfrm>
          <a:prstGeom prst="roundRect">
            <a:avLst>
              <a:gd name="adj" fmla="val 20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D42257-79D4-0144-0782-9DA9837E21C6}"/>
              </a:ext>
            </a:extLst>
          </p:cNvPr>
          <p:cNvSpPr txBox="1"/>
          <p:nvPr/>
        </p:nvSpPr>
        <p:spPr>
          <a:xfrm>
            <a:off x="9845334" y="5978632"/>
            <a:ext cx="2018586" cy="626379"/>
          </a:xfrm>
          <a:prstGeom prst="roundRect">
            <a:avLst/>
          </a:prstGeom>
          <a:noFill/>
        </p:spPr>
        <p:txBody>
          <a:bodyPr wrap="square" anchor="ctr">
            <a:no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ADLaM Display" panose="02010000000000000000" pitchFamily="2" charset="0"/>
              </a:rPr>
              <a:t>*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ADLaM Display" panose="02010000000000000000" pitchFamily="2" charset="0"/>
              </a:rPr>
              <a:t>별도 파일 첨부</a:t>
            </a:r>
          </a:p>
        </p:txBody>
      </p:sp>
    </p:spTree>
    <p:extLst>
      <p:ext uri="{BB962C8B-B14F-4D97-AF65-F5344CB8AC3E}">
        <p14:creationId xmlns:p14="http://schemas.microsoft.com/office/powerpoint/2010/main" val="2392388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1043FA-7DA3-5538-B490-852D71857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23F210-63CE-F5E7-6C61-7C78EEE19C25}"/>
              </a:ext>
            </a:extLst>
          </p:cNvPr>
          <p:cNvSpPr txBox="1"/>
          <p:nvPr/>
        </p:nvSpPr>
        <p:spPr>
          <a:xfrm>
            <a:off x="4898697" y="3167390"/>
            <a:ext cx="2394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rgbClr val="F1B865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감사합니다</a:t>
            </a:r>
            <a:r>
              <a:rPr lang="ko-KR" altLang="en-US" sz="2800">
                <a:solidFill>
                  <a:srgbClr val="E71F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😊</a:t>
            </a:r>
          </a:p>
        </p:txBody>
      </p:sp>
    </p:spTree>
    <p:extLst>
      <p:ext uri="{BB962C8B-B14F-4D97-AF65-F5344CB8AC3E}">
        <p14:creationId xmlns:p14="http://schemas.microsoft.com/office/powerpoint/2010/main" val="1138965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</TotalTime>
  <Words>174</Words>
  <Application>Microsoft Office PowerPoint</Application>
  <PresentationFormat>와이드스크린</PresentationFormat>
  <Paragraphs>91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24" baseType="lpstr">
      <vt:lpstr>SUIT ExtraBold</vt:lpstr>
      <vt:lpstr>Noto Sans KR SemiBold</vt:lpstr>
      <vt:lpstr>Y 클로버 TTF Bold</vt:lpstr>
      <vt:lpstr>Noto Sans KR ExtraLight</vt:lpstr>
      <vt:lpstr>Century Gothic</vt:lpstr>
      <vt:lpstr>학교안심 우주 R</vt:lpstr>
      <vt:lpstr>Wingdings 3</vt:lpstr>
      <vt:lpstr>맑은 고딕</vt:lpstr>
      <vt:lpstr>Noto Sans KR Black</vt:lpstr>
      <vt:lpstr>Arial</vt:lpstr>
      <vt:lpstr>Noto Sans KR Medium</vt:lpstr>
      <vt:lpstr>Noto Sans KR</vt:lpstr>
      <vt:lpstr>Abadi Extra Light</vt:lpstr>
      <vt:lpstr>Office 테마</vt:lpstr>
      <vt:lpstr>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현지 정</dc:creator>
  <cp:lastModifiedBy>soyeon lee</cp:lastModifiedBy>
  <cp:revision>7</cp:revision>
  <dcterms:created xsi:type="dcterms:W3CDTF">2023-11-06T13:00:32Z</dcterms:created>
  <dcterms:modified xsi:type="dcterms:W3CDTF">2024-06-17T03:09:39Z</dcterms:modified>
</cp:coreProperties>
</file>