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Modest Inductive Charger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10 – Jeff Brown Kati Dahn Tyler Gilbert Jann Messer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3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Regulation and Rectification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6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Microcontroller software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slide 1 of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1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2 bill of materials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4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and Prior </a:t>
            </a:r>
            <a:r>
              <a:rPr lang="en-US" dirty="0" err="1" smtClean="0"/>
              <a:t>WOrk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3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idx="15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idx="21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22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8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3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02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Pitfalls of Wired Charging</a:t>
            </a:r>
            <a:endParaRPr lang="en-US" sz="5400" dirty="0"/>
          </a:p>
        </p:txBody>
      </p:sp>
      <p:pic>
        <p:nvPicPr>
          <p:cNvPr id="4" name="Picture 2" descr="http://smh-technology-solutions.co.uk/wp-content/uploads/IMG_20150412_171525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659" y="2263653"/>
            <a:ext cx="3902746" cy="32899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frayed usb co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88" y="2263653"/>
            <a:ext cx="3404793" cy="32899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694" y="2263653"/>
            <a:ext cx="3758452" cy="32899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7247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816797"/>
            <a:ext cx="9906000" cy="2852737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 smtClean="0"/>
              <a:t>Guiding Motivation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3496235"/>
            <a:ext cx="9906000" cy="2097741"/>
          </a:xfrm>
        </p:spPr>
        <p:txBody>
          <a:bodyPr>
            <a:noAutofit/>
          </a:bodyPr>
          <a:lstStyle/>
          <a:p>
            <a:r>
              <a:rPr lang="en-US" sz="2000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“To become more familiar with wireless energy transmission and explore integrating wireless charging technology into consumer electronics</a:t>
            </a:r>
            <a:r>
              <a:rPr lang="en-US" sz="2000" i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.”</a:t>
            </a:r>
          </a:p>
          <a:p>
            <a:endParaRPr lang="en-US" sz="2000" i="1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en-US" sz="2000" i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 starting point for exploring Power solutions for the internet of things</a:t>
            </a:r>
            <a:endParaRPr lang="en-US" sz="2000" i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0595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107576"/>
            <a:ext cx="9906000" cy="1376325"/>
          </a:xfrm>
        </p:spPr>
        <p:txBody>
          <a:bodyPr>
            <a:normAutofit/>
          </a:bodyPr>
          <a:lstStyle/>
          <a:p>
            <a:pPr algn="r"/>
            <a:r>
              <a:rPr lang="en-US" sz="7200" b="1" dirty="0" smtClean="0"/>
              <a:t>Objective</a:t>
            </a:r>
            <a:endParaRPr lang="en-US" sz="7200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159782" y="1461731"/>
            <a:ext cx="5728799" cy="4580723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13" name="Rectangle 12"/>
          <p:cNvSpPr/>
          <p:nvPr/>
        </p:nvSpPr>
        <p:spPr>
          <a:xfrm>
            <a:off x="1178154" y="1483901"/>
            <a:ext cx="5728799" cy="2160252"/>
          </a:xfrm>
          <a:prstGeom prst="rect">
            <a:avLst/>
          </a:prstGeom>
          <a:solidFill>
            <a:schemeClr val="tx1">
              <a:lumMod val="65000"/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78154" y="4281133"/>
            <a:ext cx="5728799" cy="1783491"/>
          </a:xfrm>
          <a:prstGeom prst="rect">
            <a:avLst/>
          </a:prstGeom>
          <a:solidFill>
            <a:schemeClr val="tx1">
              <a:lumMod val="6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charging indicato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996" y="2842054"/>
            <a:ext cx="3935064" cy="20439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89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4531658"/>
            <a:ext cx="3856037" cy="125954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are by no means re-inventing the wheel here.</a:t>
            </a: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0834" y="1183342"/>
            <a:ext cx="6017290" cy="470647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196541" y="1801906"/>
            <a:ext cx="585694" cy="255494"/>
          </a:xfrm>
          <a:prstGeom prst="ellipse">
            <a:avLst/>
          </a:prstGeom>
          <a:solidFill>
            <a:srgbClr val="FFFF00">
              <a:alpha val="29000"/>
            </a:srgbClr>
          </a:solidFill>
          <a:effectLst>
            <a:outerShdw blurRad="50800" dist="50800" dir="5400000" algn="ctr" rotWithShape="0">
              <a:srgbClr val="FFFF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557" r="60653"/>
          <a:stretch/>
        </p:blipFill>
        <p:spPr>
          <a:xfrm>
            <a:off x="1734671" y="1801905"/>
            <a:ext cx="2646985" cy="26904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Down Arrow 6"/>
          <p:cNvSpPr/>
          <p:nvPr/>
        </p:nvSpPr>
        <p:spPr>
          <a:xfrm rot="3240000">
            <a:off x="4105595" y="1347481"/>
            <a:ext cx="187468" cy="3192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34671" y="4046309"/>
            <a:ext cx="1340052" cy="573816"/>
          </a:xfrm>
          <a:prstGeom prst="ellipse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7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Requirements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899" y="3692932"/>
            <a:ext cx="7540183" cy="22645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https://upload.wikimedia.org/wikipedia/commons/thumb/f/fd/USB_Icon.svg/2000px-USB_Ico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132" y="874058"/>
            <a:ext cx="5872654" cy="281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11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0336" y="488576"/>
            <a:ext cx="5934508" cy="1639886"/>
          </a:xfrm>
        </p:spPr>
        <p:txBody>
          <a:bodyPr anchor="t">
            <a:normAutofit/>
          </a:bodyPr>
          <a:lstStyle/>
          <a:p>
            <a:pPr algn="ctr"/>
            <a:r>
              <a:rPr lang="en-US" sz="4800" dirty="0" smtClean="0"/>
              <a:t>Approach</a:t>
            </a:r>
            <a:endParaRPr lang="en-US" sz="48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03" t="1" r="10825" b="-1"/>
          <a:stretch/>
        </p:blipFill>
        <p:spPr>
          <a:xfrm>
            <a:off x="996362" y="1653988"/>
            <a:ext cx="5431228" cy="44868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30678" y="1606923"/>
            <a:ext cx="5528331" cy="4580964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Block Diagram of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Design Coils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Design Signal 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Program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Regulation and Rectification Circuitry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4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Circuit Design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 descr="https://github.com/tjgilbert/ece411/raw/master/Docs/Assignment%20Docs/System%20overvie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1613647"/>
            <a:ext cx="6018306" cy="407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14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Coil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6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125</TotalTime>
  <Words>117</Words>
  <Application>Microsoft Office PowerPoint</Application>
  <PresentationFormat>Widescreen</PresentationFormat>
  <Paragraphs>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Tw Cen MT</vt:lpstr>
      <vt:lpstr>Circuit</vt:lpstr>
      <vt:lpstr>A Modest Inductive Charger</vt:lpstr>
      <vt:lpstr>Pitfalls of Wired Charging</vt:lpstr>
      <vt:lpstr>Guiding Motivation</vt:lpstr>
      <vt:lpstr>Objective</vt:lpstr>
      <vt:lpstr>Alternatives</vt:lpstr>
      <vt:lpstr>Requirements</vt:lpstr>
      <vt:lpstr>Approach</vt:lpstr>
      <vt:lpstr>Circuit Design</vt:lpstr>
      <vt:lpstr>Coil Design</vt:lpstr>
      <vt:lpstr>Driver Design</vt:lpstr>
      <vt:lpstr>Regulation and Rectification</vt:lpstr>
      <vt:lpstr>Microcontroller software Design</vt:lpstr>
      <vt:lpstr>Implementation slide 1 of 2</vt:lpstr>
      <vt:lpstr>Implementation 2 bill of materials and Tools</vt:lpstr>
      <vt:lpstr>IP and Prior WOrk</vt:lpstr>
      <vt:lpstr>Testing</vt:lpstr>
      <vt:lpstr>Results</vt:lpstr>
      <vt:lpstr>Contributions</vt:lpstr>
      <vt:lpstr>Lessons Learned</vt:lpstr>
    </vt:vector>
  </TitlesOfParts>
  <Company>Portland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Modest Inductive Charger</dc:title>
  <dc:creator>Jeff Brown</dc:creator>
  <cp:lastModifiedBy>Jeff Brown</cp:lastModifiedBy>
  <cp:revision>12</cp:revision>
  <dcterms:created xsi:type="dcterms:W3CDTF">2016-12-07T20:08:50Z</dcterms:created>
  <dcterms:modified xsi:type="dcterms:W3CDTF">2016-12-07T22:14:31Z</dcterms:modified>
</cp:coreProperties>
</file>