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AB3FE-B642-48B5-AAB9-1896845BF7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3AC9ED-1082-4A39-A926-AE22545137CD}">
      <dgm:prSet/>
      <dgm:spPr/>
      <dgm:t>
        <a:bodyPr/>
        <a:lstStyle/>
        <a:p>
          <a:r>
            <a:rPr lang="en-US"/>
            <a:t>Who gets hired? What kind of talent do employers want when they're hiring a data scientist?</a:t>
          </a:r>
        </a:p>
      </dgm:t>
    </dgm:pt>
    <dgm:pt modelId="{46E652B4-0E47-4697-9E3E-B4420E87001B}" type="parTrans" cxnId="{34D670CE-5345-4C29-A7BF-937B784D4DD8}">
      <dgm:prSet/>
      <dgm:spPr/>
      <dgm:t>
        <a:bodyPr/>
        <a:lstStyle/>
        <a:p>
          <a:endParaRPr lang="en-US"/>
        </a:p>
      </dgm:t>
    </dgm:pt>
    <dgm:pt modelId="{DD047403-D280-4544-B152-7C9841F8DEE9}" type="sibTrans" cxnId="{34D670CE-5345-4C29-A7BF-937B784D4DD8}">
      <dgm:prSet/>
      <dgm:spPr/>
      <dgm:t>
        <a:bodyPr/>
        <a:lstStyle/>
        <a:p>
          <a:endParaRPr lang="en-US"/>
        </a:p>
      </dgm:t>
    </dgm:pt>
    <dgm:pt modelId="{AEADC962-DB21-44FF-9A6A-91DCBD64B1ED}">
      <dgm:prSet/>
      <dgm:spPr/>
      <dgm:t>
        <a:bodyPr/>
        <a:lstStyle/>
        <a:p>
          <a:r>
            <a:rPr lang="en-US"/>
            <a:t>Which locations has the most opportunities?</a:t>
          </a:r>
        </a:p>
      </dgm:t>
    </dgm:pt>
    <dgm:pt modelId="{50D56ACB-33DE-44C9-A191-012459933C7F}" type="parTrans" cxnId="{3087B5FE-BA3D-4CCC-97A4-9E072FFF2EB7}">
      <dgm:prSet/>
      <dgm:spPr/>
      <dgm:t>
        <a:bodyPr/>
        <a:lstStyle/>
        <a:p>
          <a:endParaRPr lang="en-US"/>
        </a:p>
      </dgm:t>
    </dgm:pt>
    <dgm:pt modelId="{C60E5232-EE0A-4C4C-8E6A-2FC40923756B}" type="sibTrans" cxnId="{3087B5FE-BA3D-4CCC-97A4-9E072FFF2EB7}">
      <dgm:prSet/>
      <dgm:spPr/>
      <dgm:t>
        <a:bodyPr/>
        <a:lstStyle/>
        <a:p>
          <a:endParaRPr lang="en-US"/>
        </a:p>
      </dgm:t>
    </dgm:pt>
    <dgm:pt modelId="{518B1731-B7E2-4A97-90E8-01B73A0D4CDE}">
      <dgm:prSet/>
      <dgm:spPr/>
      <dgm:t>
        <a:bodyPr/>
        <a:lstStyle/>
        <a:p>
          <a:r>
            <a:rPr lang="en-US"/>
            <a:t>What skills, tools, degrees, or majors do employers want the most for data scientists?</a:t>
          </a:r>
        </a:p>
      </dgm:t>
    </dgm:pt>
    <dgm:pt modelId="{8D56ECC3-A3C8-42E3-A170-DA530F0581A8}" type="parTrans" cxnId="{F1BA28CD-8946-4AE8-BB88-AD6872683B44}">
      <dgm:prSet/>
      <dgm:spPr/>
      <dgm:t>
        <a:bodyPr/>
        <a:lstStyle/>
        <a:p>
          <a:endParaRPr lang="en-US"/>
        </a:p>
      </dgm:t>
    </dgm:pt>
    <dgm:pt modelId="{B98CC5F2-6B18-480D-B0C2-E6867400CC07}" type="sibTrans" cxnId="{F1BA28CD-8946-4AE8-BB88-AD6872683B44}">
      <dgm:prSet/>
      <dgm:spPr/>
      <dgm:t>
        <a:bodyPr/>
        <a:lstStyle/>
        <a:p>
          <a:endParaRPr lang="en-US"/>
        </a:p>
      </dgm:t>
    </dgm:pt>
    <dgm:pt modelId="{E41499B9-8FCF-4CB8-AD52-0F154D65635D}">
      <dgm:prSet/>
      <dgm:spPr/>
      <dgm:t>
        <a:bodyPr/>
        <a:lstStyle/>
        <a:p>
          <a:r>
            <a:rPr lang="en-US"/>
            <a:t>What's the difference between data scientist, data engineer and data analyst?</a:t>
          </a:r>
        </a:p>
      </dgm:t>
    </dgm:pt>
    <dgm:pt modelId="{6E0E2007-E111-427E-92DE-1044ED917AB0}" type="parTrans" cxnId="{D5A560A8-9C35-4731-8658-5F292E180CB3}">
      <dgm:prSet/>
      <dgm:spPr/>
      <dgm:t>
        <a:bodyPr/>
        <a:lstStyle/>
        <a:p>
          <a:endParaRPr lang="en-US"/>
        </a:p>
      </dgm:t>
    </dgm:pt>
    <dgm:pt modelId="{FE8BD78E-9769-40A1-AABD-63756D5B7EF5}" type="sibTrans" cxnId="{D5A560A8-9C35-4731-8658-5F292E180CB3}">
      <dgm:prSet/>
      <dgm:spPr/>
      <dgm:t>
        <a:bodyPr/>
        <a:lstStyle/>
        <a:p>
          <a:endParaRPr lang="en-US"/>
        </a:p>
      </dgm:t>
    </dgm:pt>
    <dgm:pt modelId="{CE0FF243-8A81-4084-8730-2544CE201205}" type="pres">
      <dgm:prSet presAssocID="{E54AB3FE-B642-48B5-AAB9-1896845BF7E4}" presName="root" presStyleCnt="0">
        <dgm:presLayoutVars>
          <dgm:dir/>
          <dgm:resizeHandles val="exact"/>
        </dgm:presLayoutVars>
      </dgm:prSet>
      <dgm:spPr/>
    </dgm:pt>
    <dgm:pt modelId="{03F9F457-8CDF-4D39-898C-37009D5C20B1}" type="pres">
      <dgm:prSet presAssocID="{383AC9ED-1082-4A39-A926-AE22545137CD}" presName="compNode" presStyleCnt="0"/>
      <dgm:spPr/>
    </dgm:pt>
    <dgm:pt modelId="{A1A535D2-A5C5-4480-945F-9FE0447C1710}" type="pres">
      <dgm:prSet presAssocID="{383AC9ED-1082-4A39-A926-AE22545137CD}" presName="bgRect" presStyleLbl="bgShp" presStyleIdx="0" presStyleCnt="4"/>
      <dgm:spPr/>
    </dgm:pt>
    <dgm:pt modelId="{C6DE0BE4-00B1-48DA-BA5C-500D0D4ED29C}" type="pres">
      <dgm:prSet presAssocID="{383AC9ED-1082-4A39-A926-AE22545137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96D01F9-6CEE-4C37-93E5-3BA2F2CC2DA4}" type="pres">
      <dgm:prSet presAssocID="{383AC9ED-1082-4A39-A926-AE22545137CD}" presName="spaceRect" presStyleCnt="0"/>
      <dgm:spPr/>
    </dgm:pt>
    <dgm:pt modelId="{A172A853-989C-4481-9917-E8D24F241119}" type="pres">
      <dgm:prSet presAssocID="{383AC9ED-1082-4A39-A926-AE22545137CD}" presName="parTx" presStyleLbl="revTx" presStyleIdx="0" presStyleCnt="4">
        <dgm:presLayoutVars>
          <dgm:chMax val="0"/>
          <dgm:chPref val="0"/>
        </dgm:presLayoutVars>
      </dgm:prSet>
      <dgm:spPr/>
    </dgm:pt>
    <dgm:pt modelId="{C74CB062-4507-46F0-9C5D-A1D5236F5FDD}" type="pres">
      <dgm:prSet presAssocID="{DD047403-D280-4544-B152-7C9841F8DEE9}" presName="sibTrans" presStyleCnt="0"/>
      <dgm:spPr/>
    </dgm:pt>
    <dgm:pt modelId="{B2D275C1-FD4B-4651-AEB9-64D98FE0C3A9}" type="pres">
      <dgm:prSet presAssocID="{AEADC962-DB21-44FF-9A6A-91DCBD64B1ED}" presName="compNode" presStyleCnt="0"/>
      <dgm:spPr/>
    </dgm:pt>
    <dgm:pt modelId="{527AEDE9-570D-4248-95AE-4EFEED170703}" type="pres">
      <dgm:prSet presAssocID="{AEADC962-DB21-44FF-9A6A-91DCBD64B1ED}" presName="bgRect" presStyleLbl="bgShp" presStyleIdx="1" presStyleCnt="4"/>
      <dgm:spPr/>
    </dgm:pt>
    <dgm:pt modelId="{AB410539-9AE7-47CC-BB8A-B19A589981BC}" type="pres">
      <dgm:prSet presAssocID="{AEADC962-DB21-44FF-9A6A-91DCBD64B1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8B60343-6C29-4822-B362-90A9F648527D}" type="pres">
      <dgm:prSet presAssocID="{AEADC962-DB21-44FF-9A6A-91DCBD64B1ED}" presName="spaceRect" presStyleCnt="0"/>
      <dgm:spPr/>
    </dgm:pt>
    <dgm:pt modelId="{63CB5BBA-53F0-431C-957E-5330D33B5B51}" type="pres">
      <dgm:prSet presAssocID="{AEADC962-DB21-44FF-9A6A-91DCBD64B1ED}" presName="parTx" presStyleLbl="revTx" presStyleIdx="1" presStyleCnt="4">
        <dgm:presLayoutVars>
          <dgm:chMax val="0"/>
          <dgm:chPref val="0"/>
        </dgm:presLayoutVars>
      </dgm:prSet>
      <dgm:spPr/>
    </dgm:pt>
    <dgm:pt modelId="{2E7370D6-73C2-48DD-A955-E8248E74BF01}" type="pres">
      <dgm:prSet presAssocID="{C60E5232-EE0A-4C4C-8E6A-2FC40923756B}" presName="sibTrans" presStyleCnt="0"/>
      <dgm:spPr/>
    </dgm:pt>
    <dgm:pt modelId="{87EB7E62-4404-49FF-80E7-EEC2D420F9EA}" type="pres">
      <dgm:prSet presAssocID="{518B1731-B7E2-4A97-90E8-01B73A0D4CDE}" presName="compNode" presStyleCnt="0"/>
      <dgm:spPr/>
    </dgm:pt>
    <dgm:pt modelId="{9F1A90C9-B296-4588-A35F-C33A311AA045}" type="pres">
      <dgm:prSet presAssocID="{518B1731-B7E2-4A97-90E8-01B73A0D4CDE}" presName="bgRect" presStyleLbl="bgShp" presStyleIdx="2" presStyleCnt="4"/>
      <dgm:spPr/>
    </dgm:pt>
    <dgm:pt modelId="{721B3375-148C-4484-BAA0-843B0E4A0D00}" type="pres">
      <dgm:prSet presAssocID="{518B1731-B7E2-4A97-90E8-01B73A0D4C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4CB09D-D6FB-4A1D-823F-40A7CF27EA3B}" type="pres">
      <dgm:prSet presAssocID="{518B1731-B7E2-4A97-90E8-01B73A0D4CDE}" presName="spaceRect" presStyleCnt="0"/>
      <dgm:spPr/>
    </dgm:pt>
    <dgm:pt modelId="{06322738-5587-4579-B8CB-00A06EA6685E}" type="pres">
      <dgm:prSet presAssocID="{518B1731-B7E2-4A97-90E8-01B73A0D4CDE}" presName="parTx" presStyleLbl="revTx" presStyleIdx="2" presStyleCnt="4">
        <dgm:presLayoutVars>
          <dgm:chMax val="0"/>
          <dgm:chPref val="0"/>
        </dgm:presLayoutVars>
      </dgm:prSet>
      <dgm:spPr/>
    </dgm:pt>
    <dgm:pt modelId="{AD3C94F4-8C7F-45ED-BA11-D13C21FF81CB}" type="pres">
      <dgm:prSet presAssocID="{B98CC5F2-6B18-480D-B0C2-E6867400CC07}" presName="sibTrans" presStyleCnt="0"/>
      <dgm:spPr/>
    </dgm:pt>
    <dgm:pt modelId="{E5D07A60-3C25-444A-854E-818B0CF19215}" type="pres">
      <dgm:prSet presAssocID="{E41499B9-8FCF-4CB8-AD52-0F154D65635D}" presName="compNode" presStyleCnt="0"/>
      <dgm:spPr/>
    </dgm:pt>
    <dgm:pt modelId="{654014B7-939E-4DA1-88AD-35EC199AA7F3}" type="pres">
      <dgm:prSet presAssocID="{E41499B9-8FCF-4CB8-AD52-0F154D65635D}" presName="bgRect" presStyleLbl="bgShp" presStyleIdx="3" presStyleCnt="4"/>
      <dgm:spPr/>
    </dgm:pt>
    <dgm:pt modelId="{ECC717F2-E4BB-4952-AD98-E000250CD649}" type="pres">
      <dgm:prSet presAssocID="{E41499B9-8FCF-4CB8-AD52-0F154D6563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260CB8-AE07-414A-9EEF-73CB8854380B}" type="pres">
      <dgm:prSet presAssocID="{E41499B9-8FCF-4CB8-AD52-0F154D65635D}" presName="spaceRect" presStyleCnt="0"/>
      <dgm:spPr/>
    </dgm:pt>
    <dgm:pt modelId="{6BAEF95A-A269-4FD3-903F-4776DADEF028}" type="pres">
      <dgm:prSet presAssocID="{E41499B9-8FCF-4CB8-AD52-0F154D6563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4E4820-3A6C-4E67-9D55-0B5DA53499DF}" type="presOf" srcId="{E54AB3FE-B642-48B5-AAB9-1896845BF7E4}" destId="{CE0FF243-8A81-4084-8730-2544CE201205}" srcOrd="0" destOrd="0" presId="urn:microsoft.com/office/officeart/2018/2/layout/IconVerticalSolidList"/>
    <dgm:cxn modelId="{0309715B-A8B9-42CC-B8E6-79325980575F}" type="presOf" srcId="{AEADC962-DB21-44FF-9A6A-91DCBD64B1ED}" destId="{63CB5BBA-53F0-431C-957E-5330D33B5B51}" srcOrd="0" destOrd="0" presId="urn:microsoft.com/office/officeart/2018/2/layout/IconVerticalSolidList"/>
    <dgm:cxn modelId="{43C8A167-63A7-48DB-A4E1-B3B503148AE6}" type="presOf" srcId="{518B1731-B7E2-4A97-90E8-01B73A0D4CDE}" destId="{06322738-5587-4579-B8CB-00A06EA6685E}" srcOrd="0" destOrd="0" presId="urn:microsoft.com/office/officeart/2018/2/layout/IconVerticalSolidList"/>
    <dgm:cxn modelId="{BB462473-B427-4276-BB92-B12215FECABA}" type="presOf" srcId="{E41499B9-8FCF-4CB8-AD52-0F154D65635D}" destId="{6BAEF95A-A269-4FD3-903F-4776DADEF028}" srcOrd="0" destOrd="0" presId="urn:microsoft.com/office/officeart/2018/2/layout/IconVerticalSolidList"/>
    <dgm:cxn modelId="{D5A560A8-9C35-4731-8658-5F292E180CB3}" srcId="{E54AB3FE-B642-48B5-AAB9-1896845BF7E4}" destId="{E41499B9-8FCF-4CB8-AD52-0F154D65635D}" srcOrd="3" destOrd="0" parTransId="{6E0E2007-E111-427E-92DE-1044ED917AB0}" sibTransId="{FE8BD78E-9769-40A1-AABD-63756D5B7EF5}"/>
    <dgm:cxn modelId="{A0A8E6C3-F43D-412A-A98A-54F3E788C9D0}" type="presOf" srcId="{383AC9ED-1082-4A39-A926-AE22545137CD}" destId="{A172A853-989C-4481-9917-E8D24F241119}" srcOrd="0" destOrd="0" presId="urn:microsoft.com/office/officeart/2018/2/layout/IconVerticalSolidList"/>
    <dgm:cxn modelId="{F1BA28CD-8946-4AE8-BB88-AD6872683B44}" srcId="{E54AB3FE-B642-48B5-AAB9-1896845BF7E4}" destId="{518B1731-B7E2-4A97-90E8-01B73A0D4CDE}" srcOrd="2" destOrd="0" parTransId="{8D56ECC3-A3C8-42E3-A170-DA530F0581A8}" sibTransId="{B98CC5F2-6B18-480D-B0C2-E6867400CC07}"/>
    <dgm:cxn modelId="{34D670CE-5345-4C29-A7BF-937B784D4DD8}" srcId="{E54AB3FE-B642-48B5-AAB9-1896845BF7E4}" destId="{383AC9ED-1082-4A39-A926-AE22545137CD}" srcOrd="0" destOrd="0" parTransId="{46E652B4-0E47-4697-9E3E-B4420E87001B}" sibTransId="{DD047403-D280-4544-B152-7C9841F8DEE9}"/>
    <dgm:cxn modelId="{3087B5FE-BA3D-4CCC-97A4-9E072FFF2EB7}" srcId="{E54AB3FE-B642-48B5-AAB9-1896845BF7E4}" destId="{AEADC962-DB21-44FF-9A6A-91DCBD64B1ED}" srcOrd="1" destOrd="0" parTransId="{50D56ACB-33DE-44C9-A191-012459933C7F}" sibTransId="{C60E5232-EE0A-4C4C-8E6A-2FC40923756B}"/>
    <dgm:cxn modelId="{CFCD8CF8-F448-485F-9CC6-B1B22D914F92}" type="presParOf" srcId="{CE0FF243-8A81-4084-8730-2544CE201205}" destId="{03F9F457-8CDF-4D39-898C-37009D5C20B1}" srcOrd="0" destOrd="0" presId="urn:microsoft.com/office/officeart/2018/2/layout/IconVerticalSolidList"/>
    <dgm:cxn modelId="{20780209-CAA1-4C01-A29A-D275B3FBA93B}" type="presParOf" srcId="{03F9F457-8CDF-4D39-898C-37009D5C20B1}" destId="{A1A535D2-A5C5-4480-945F-9FE0447C1710}" srcOrd="0" destOrd="0" presId="urn:microsoft.com/office/officeart/2018/2/layout/IconVerticalSolidList"/>
    <dgm:cxn modelId="{2CEA372B-209E-43AC-9EFF-3CC55F87004D}" type="presParOf" srcId="{03F9F457-8CDF-4D39-898C-37009D5C20B1}" destId="{C6DE0BE4-00B1-48DA-BA5C-500D0D4ED29C}" srcOrd="1" destOrd="0" presId="urn:microsoft.com/office/officeart/2018/2/layout/IconVerticalSolidList"/>
    <dgm:cxn modelId="{40474E38-A3D9-4207-B51B-219A9702916B}" type="presParOf" srcId="{03F9F457-8CDF-4D39-898C-37009D5C20B1}" destId="{496D01F9-6CEE-4C37-93E5-3BA2F2CC2DA4}" srcOrd="2" destOrd="0" presId="urn:microsoft.com/office/officeart/2018/2/layout/IconVerticalSolidList"/>
    <dgm:cxn modelId="{67F3F84F-E870-4B7D-99DB-728EE40CF1C4}" type="presParOf" srcId="{03F9F457-8CDF-4D39-898C-37009D5C20B1}" destId="{A172A853-989C-4481-9917-E8D24F241119}" srcOrd="3" destOrd="0" presId="urn:microsoft.com/office/officeart/2018/2/layout/IconVerticalSolidList"/>
    <dgm:cxn modelId="{97055368-5DC2-41EE-8551-461FEC6852B8}" type="presParOf" srcId="{CE0FF243-8A81-4084-8730-2544CE201205}" destId="{C74CB062-4507-46F0-9C5D-A1D5236F5FDD}" srcOrd="1" destOrd="0" presId="urn:microsoft.com/office/officeart/2018/2/layout/IconVerticalSolidList"/>
    <dgm:cxn modelId="{38BA51BA-F7B0-435F-835A-D416ABC78B3F}" type="presParOf" srcId="{CE0FF243-8A81-4084-8730-2544CE201205}" destId="{B2D275C1-FD4B-4651-AEB9-64D98FE0C3A9}" srcOrd="2" destOrd="0" presId="urn:microsoft.com/office/officeart/2018/2/layout/IconVerticalSolidList"/>
    <dgm:cxn modelId="{350CBC05-B4CE-484E-A665-0C0FB1BD97A7}" type="presParOf" srcId="{B2D275C1-FD4B-4651-AEB9-64D98FE0C3A9}" destId="{527AEDE9-570D-4248-95AE-4EFEED170703}" srcOrd="0" destOrd="0" presId="urn:microsoft.com/office/officeart/2018/2/layout/IconVerticalSolidList"/>
    <dgm:cxn modelId="{BCE0A041-8431-4885-95CE-BCFDF1B6F31C}" type="presParOf" srcId="{B2D275C1-FD4B-4651-AEB9-64D98FE0C3A9}" destId="{AB410539-9AE7-47CC-BB8A-B19A589981BC}" srcOrd="1" destOrd="0" presId="urn:microsoft.com/office/officeart/2018/2/layout/IconVerticalSolidList"/>
    <dgm:cxn modelId="{04FA86C6-9C7D-4F3F-87A0-B31F52EF0B5E}" type="presParOf" srcId="{B2D275C1-FD4B-4651-AEB9-64D98FE0C3A9}" destId="{08B60343-6C29-4822-B362-90A9F648527D}" srcOrd="2" destOrd="0" presId="urn:microsoft.com/office/officeart/2018/2/layout/IconVerticalSolidList"/>
    <dgm:cxn modelId="{F669A313-44D4-489D-8D9B-3DB2C48B3F71}" type="presParOf" srcId="{B2D275C1-FD4B-4651-AEB9-64D98FE0C3A9}" destId="{63CB5BBA-53F0-431C-957E-5330D33B5B51}" srcOrd="3" destOrd="0" presId="urn:microsoft.com/office/officeart/2018/2/layout/IconVerticalSolidList"/>
    <dgm:cxn modelId="{30FC971B-8AD1-4493-950E-77FF9017B0CE}" type="presParOf" srcId="{CE0FF243-8A81-4084-8730-2544CE201205}" destId="{2E7370D6-73C2-48DD-A955-E8248E74BF01}" srcOrd="3" destOrd="0" presId="urn:microsoft.com/office/officeart/2018/2/layout/IconVerticalSolidList"/>
    <dgm:cxn modelId="{B994D781-9C74-47F8-8B70-94F55C0B4246}" type="presParOf" srcId="{CE0FF243-8A81-4084-8730-2544CE201205}" destId="{87EB7E62-4404-49FF-80E7-EEC2D420F9EA}" srcOrd="4" destOrd="0" presId="urn:microsoft.com/office/officeart/2018/2/layout/IconVerticalSolidList"/>
    <dgm:cxn modelId="{C792E3D2-9A52-4269-BF8D-7B8334B73469}" type="presParOf" srcId="{87EB7E62-4404-49FF-80E7-EEC2D420F9EA}" destId="{9F1A90C9-B296-4588-A35F-C33A311AA045}" srcOrd="0" destOrd="0" presId="urn:microsoft.com/office/officeart/2018/2/layout/IconVerticalSolidList"/>
    <dgm:cxn modelId="{089A4D66-3502-4BCA-94E1-94A1DD5E8BFD}" type="presParOf" srcId="{87EB7E62-4404-49FF-80E7-EEC2D420F9EA}" destId="{721B3375-148C-4484-BAA0-843B0E4A0D00}" srcOrd="1" destOrd="0" presId="urn:microsoft.com/office/officeart/2018/2/layout/IconVerticalSolidList"/>
    <dgm:cxn modelId="{C873E3CA-9A65-4F7F-B9D6-DEA3A3FE6E2B}" type="presParOf" srcId="{87EB7E62-4404-49FF-80E7-EEC2D420F9EA}" destId="{8C4CB09D-D6FB-4A1D-823F-40A7CF27EA3B}" srcOrd="2" destOrd="0" presId="urn:microsoft.com/office/officeart/2018/2/layout/IconVerticalSolidList"/>
    <dgm:cxn modelId="{A9CE4694-5C4E-4E9E-8393-801228462CDE}" type="presParOf" srcId="{87EB7E62-4404-49FF-80E7-EEC2D420F9EA}" destId="{06322738-5587-4579-B8CB-00A06EA6685E}" srcOrd="3" destOrd="0" presId="urn:microsoft.com/office/officeart/2018/2/layout/IconVerticalSolidList"/>
    <dgm:cxn modelId="{5D122E78-A5CE-425A-989E-4445BEA3AC8F}" type="presParOf" srcId="{CE0FF243-8A81-4084-8730-2544CE201205}" destId="{AD3C94F4-8C7F-45ED-BA11-D13C21FF81CB}" srcOrd="5" destOrd="0" presId="urn:microsoft.com/office/officeart/2018/2/layout/IconVerticalSolidList"/>
    <dgm:cxn modelId="{7BEEBF89-33CF-46E9-83F1-E9B614E6FD53}" type="presParOf" srcId="{CE0FF243-8A81-4084-8730-2544CE201205}" destId="{E5D07A60-3C25-444A-854E-818B0CF19215}" srcOrd="6" destOrd="0" presId="urn:microsoft.com/office/officeart/2018/2/layout/IconVerticalSolidList"/>
    <dgm:cxn modelId="{C82D104D-F488-4506-95F4-0FF19242BE88}" type="presParOf" srcId="{E5D07A60-3C25-444A-854E-818B0CF19215}" destId="{654014B7-939E-4DA1-88AD-35EC199AA7F3}" srcOrd="0" destOrd="0" presId="urn:microsoft.com/office/officeart/2018/2/layout/IconVerticalSolidList"/>
    <dgm:cxn modelId="{88612A1D-0718-4DEA-97E1-858C4E81F4C7}" type="presParOf" srcId="{E5D07A60-3C25-444A-854E-818B0CF19215}" destId="{ECC717F2-E4BB-4952-AD98-E000250CD649}" srcOrd="1" destOrd="0" presId="urn:microsoft.com/office/officeart/2018/2/layout/IconVerticalSolidList"/>
    <dgm:cxn modelId="{D213D06D-AFC3-4412-AC39-CF2BEF2DABD0}" type="presParOf" srcId="{E5D07A60-3C25-444A-854E-818B0CF19215}" destId="{D8260CB8-AE07-414A-9EEF-73CB8854380B}" srcOrd="2" destOrd="0" presId="urn:microsoft.com/office/officeart/2018/2/layout/IconVerticalSolidList"/>
    <dgm:cxn modelId="{31965022-7280-4272-9D8F-2CEC80D72F80}" type="presParOf" srcId="{E5D07A60-3C25-444A-854E-818B0CF19215}" destId="{6BAEF95A-A269-4FD3-903F-4776DADEF0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35D2-A5C5-4480-945F-9FE0447C171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E0BE4-00B1-48DA-BA5C-500D0D4ED2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2A853-989C-4481-9917-E8D24F24111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 gets hired? What kind of talent do employers want when they're hiring a data scientist?</a:t>
          </a:r>
        </a:p>
      </dsp:txBody>
      <dsp:txXfrm>
        <a:off x="1429899" y="2442"/>
        <a:ext cx="5083704" cy="1238008"/>
      </dsp:txXfrm>
    </dsp:sp>
    <dsp:sp modelId="{527AEDE9-570D-4248-95AE-4EFEED17070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0539-9AE7-47CC-BB8A-B19A589981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5BBA-53F0-431C-957E-5330D33B5B5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Which locations has the most opportunities?</a:t>
          </a:r>
        </a:p>
      </dsp:txBody>
      <dsp:txXfrm>
        <a:off x="1429899" y="1549953"/>
        <a:ext cx="5083704" cy="1238008"/>
      </dsp:txXfrm>
    </dsp:sp>
    <dsp:sp modelId="{9F1A90C9-B296-4588-A35F-C33A311AA04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3375-148C-4484-BAA0-843B0E4A0D0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22738-5587-4579-B8CB-00A06EA6685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skills, tools, degrees, or majors do employers want the most for data scientists?</a:t>
          </a:r>
        </a:p>
      </dsp:txBody>
      <dsp:txXfrm>
        <a:off x="1429899" y="3097464"/>
        <a:ext cx="5083704" cy="1238008"/>
      </dsp:txXfrm>
    </dsp:sp>
    <dsp:sp modelId="{654014B7-939E-4DA1-88AD-35EC199AA7F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17F2-E4BB-4952-AD98-E000250CD64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EF95A-A269-4FD3-903F-4776DADEF02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What's the difference between data scientist, data engineer and data analyst?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3A14-B27D-4793-8604-9AD6B0D9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41DC0-17FC-476E-96DC-2E2A8F42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F1E1-6264-453C-817D-24F18764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4DB3-3C91-4416-A357-1EEFA80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4F84-E52A-4A12-B4F5-9A111E46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FF9-A276-46E8-85A0-658A4F4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FFD6-6E7C-4D7B-B6B5-DD798270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8376-1132-41DB-8DD8-6992530D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6762-3423-48F6-9167-ADE0948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2D68-482E-48FF-A89A-331C342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15222-C9AB-4B90-AE36-B8431714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5E7E3-C597-4457-8404-2A107AE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2F20-AA82-4ADC-BC53-7F88DBF8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B2B6-5D49-4DAF-B8CB-51005F12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4DB5-C58B-4417-B306-5BDD2C1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059-E1B9-4B0D-A50E-76CF0A0E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2635-B515-4574-8207-76255890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2A5E-C8ED-4FD3-9039-CDCAF936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2A18-4F77-42B0-A172-96C31D2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A44A-125C-4BD1-8D06-3C308138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6DC-5176-40AB-B701-851613A5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C571-D8DF-49FC-8F96-2CDB564A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015B-8448-4855-8942-28F65441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ED19-BBD5-4268-9C1A-08FE6A54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93A6-02BD-42EF-A29B-A017022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CCD-114B-4351-9E76-4F6581C4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93CB-1E4E-499E-9EAC-0478E65EA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7785-2089-4D3F-8B2F-2B02E7EF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341B-F436-420A-BEC4-41F6F59B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4B152-6E97-40A0-8833-258333E9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D256D-A534-409B-ADD5-EABCDBF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07F2-F626-468B-A98B-670E4761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EAFB-0371-4DFC-BFAA-A5E4A51B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5F887-8442-462D-9AE9-8D88F0428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FC9C-379D-4D4A-8008-83546A891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920CB-3BC0-4342-9DC0-A2902723A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6EB0E-F97F-4458-B0BF-E555AD5E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6E540-7A20-4C7D-BC10-52966F1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92A75-3264-4590-9F48-C5A423C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5EED-2D51-4C3B-80A6-84769634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FC67B-066E-4E05-80FB-77D1EC8A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C97C-871B-4632-B7B7-A9B28816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3859F-0F30-4AEB-8FA2-625BE71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16D9-AD79-4D9E-9FB8-8F42DB41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01E4C-38CF-417A-A189-5B9AF757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D733-CD54-457A-AA73-D5CABE6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3E6E-CA9F-4481-9BF6-6CD1AA78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464-A949-475E-B46A-DF72B8AC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7C62-3615-4C43-951B-3FA75F263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07D79-2AED-48F0-B393-AA1965A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0310-E7B0-4C30-921A-7844C788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D732-731E-420F-B0E9-D6797BC5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C653-3D9B-4F4B-A1B2-0FAFB039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902E0-6768-43FF-98B9-63EBA057B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3FCC2-A57E-4A84-B6E2-9C31C166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BCAC-69B9-49FF-9E88-FE588F5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E969-9889-4E22-B1B8-CF5D7829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5059-5216-4449-ADDD-84B0CDB2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FCBEC-F453-44F5-BF9D-BAD60ACC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AC92-835B-4EA1-89D1-0901D5BF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8789-8CC6-4DCF-A629-8F75DFCF7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145D-0686-4E5F-8207-02D2E5FC0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70C3-40CA-4336-B00C-2FE53FA6D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A294C-25E8-4AC4-98A3-78612589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Data Science Job Market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5F11-E5C7-4307-A281-5ECFC79B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539" y="4589942"/>
            <a:ext cx="3211288" cy="1737360"/>
          </a:xfrm>
        </p:spPr>
        <p:txBody>
          <a:bodyPr anchor="ctr">
            <a:noAutofit/>
          </a:bodyPr>
          <a:lstStyle/>
          <a:p>
            <a:pPr algn="l"/>
            <a:r>
              <a:rPr lang="en-US" sz="2000" dirty="0"/>
              <a:t>Presented By :			Taylor </a:t>
            </a:r>
            <a:r>
              <a:rPr lang="en-US" sz="2000" dirty="0" err="1"/>
              <a:t>Grafft</a:t>
            </a:r>
            <a:r>
              <a:rPr lang="en-US" sz="2000" dirty="0"/>
              <a:t>		 Jayshree		Neeta Shrivastava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8A8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8244EFCB-ED81-4708-A168-D1162A03D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r="14068" b="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6E24-0188-45E2-82D7-24F07364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8AB-6DE9-46E8-863C-4BDD839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D2FB-D831-4844-A9BA-4E7BB991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DE108C-8209-4F92-8690-3902352DA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6888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7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9251-3867-46A4-8CF1-4600E13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whether you were able to answer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125D-95A0-4AAA-9C41-763FCC4C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_five_cities.png">
            <a:extLst>
              <a:ext uri="{FF2B5EF4-FFF2-40B4-BE49-F238E27FC236}">
                <a16:creationId xmlns:a16="http://schemas.microsoft.com/office/drawing/2014/main" id="{A3603F87-7E56-41C7-993E-23944DD42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Top_five_companies.png">
            <a:extLst>
              <a:ext uri="{FF2B5EF4-FFF2-40B4-BE49-F238E27FC236}">
                <a16:creationId xmlns:a16="http://schemas.microsoft.com/office/drawing/2014/main" id="{83B6B5AC-E2F4-46C6-92DA-0BF119B53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op_five_companies_atx.png">
            <a:extLst>
              <a:ext uri="{FF2B5EF4-FFF2-40B4-BE49-F238E27FC236}">
                <a16:creationId xmlns:a16="http://schemas.microsoft.com/office/drawing/2014/main" id="{DCEF9B05-CAFE-421B-952B-098759BDF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2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op_five_jobs.png">
            <a:extLst>
              <a:ext uri="{FF2B5EF4-FFF2-40B4-BE49-F238E27FC236}">
                <a16:creationId xmlns:a16="http://schemas.microsoft.com/office/drawing/2014/main" id="{849598D0-10A1-442B-B83E-174A82A8B0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701" y="559293"/>
            <a:ext cx="6797778" cy="56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5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most_desired_skills.png">
            <a:extLst>
              <a:ext uri="{FF2B5EF4-FFF2-40B4-BE49-F238E27FC236}">
                <a16:creationId xmlns:a16="http://schemas.microsoft.com/office/drawing/2014/main" id="{44998190-1C9D-4B9A-842C-CCEEEEA55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2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Job Market in the US</vt:lpstr>
      <vt:lpstr>Hypothesis</vt:lpstr>
      <vt:lpstr>Questions</vt:lpstr>
      <vt:lpstr>Describe whether you were able to answer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 in the US</dc:title>
  <dc:creator>Sanjay Srivastava</dc:creator>
  <cp:lastModifiedBy>Sanjay Srivastava</cp:lastModifiedBy>
  <cp:revision>4</cp:revision>
  <dcterms:created xsi:type="dcterms:W3CDTF">2019-07-01T04:46:38Z</dcterms:created>
  <dcterms:modified xsi:type="dcterms:W3CDTF">2019-07-01T23:30:02Z</dcterms:modified>
</cp:coreProperties>
</file>