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57" r:id="rId6"/>
    <p:sldId id="258" r:id="rId7"/>
    <p:sldId id="260" r:id="rId8"/>
    <p:sldId id="261" r:id="rId9"/>
    <p:sldId id="265" r:id="rId10"/>
    <p:sldId id="259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svg"/><Relationship Id="rId1" Type="http://schemas.openxmlformats.org/officeDocument/2006/relationships/image" Target="../media/image8.png"/><Relationship Id="rId6" Type="http://schemas.openxmlformats.org/officeDocument/2006/relationships/image" Target="../media/image7.svg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4AB3FE-B642-48B5-AAB9-1896845BF7E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83AC9ED-1082-4A39-A926-AE22545137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Which locations in USA has the most opportunities?</a:t>
          </a:r>
        </a:p>
      </dgm:t>
    </dgm:pt>
    <dgm:pt modelId="{46E652B4-0E47-4697-9E3E-B4420E87001B}" type="parTrans" cxnId="{34D670CE-5345-4C29-A7BF-937B784D4DD8}">
      <dgm:prSet/>
      <dgm:spPr/>
      <dgm:t>
        <a:bodyPr/>
        <a:lstStyle/>
        <a:p>
          <a:endParaRPr lang="en-US"/>
        </a:p>
      </dgm:t>
    </dgm:pt>
    <dgm:pt modelId="{DD047403-D280-4544-B152-7C9841F8DEE9}" type="sibTrans" cxnId="{34D670CE-5345-4C29-A7BF-937B784D4DD8}">
      <dgm:prSet/>
      <dgm:spPr/>
      <dgm:t>
        <a:bodyPr/>
        <a:lstStyle/>
        <a:p>
          <a:endParaRPr lang="en-US"/>
        </a:p>
      </dgm:t>
    </dgm:pt>
    <dgm:pt modelId="{AEADC962-DB21-44FF-9A6A-91DCBD64B1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Which company has the most opportunities in USA?</a:t>
          </a:r>
        </a:p>
      </dgm:t>
    </dgm:pt>
    <dgm:pt modelId="{50D56ACB-33DE-44C9-A191-012459933C7F}" type="parTrans" cxnId="{3087B5FE-BA3D-4CCC-97A4-9E072FFF2EB7}">
      <dgm:prSet/>
      <dgm:spPr/>
      <dgm:t>
        <a:bodyPr/>
        <a:lstStyle/>
        <a:p>
          <a:endParaRPr lang="en-US"/>
        </a:p>
      </dgm:t>
    </dgm:pt>
    <dgm:pt modelId="{C60E5232-EE0A-4C4C-8E6A-2FC40923756B}" type="sibTrans" cxnId="{3087B5FE-BA3D-4CCC-97A4-9E072FFF2EB7}">
      <dgm:prSet/>
      <dgm:spPr/>
      <dgm:t>
        <a:bodyPr/>
        <a:lstStyle/>
        <a:p>
          <a:endParaRPr lang="en-US"/>
        </a:p>
      </dgm:t>
    </dgm:pt>
    <dgm:pt modelId="{518B1731-B7E2-4A97-90E8-01B73A0D4C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Which language do employers want the most for data scientists?</a:t>
          </a:r>
        </a:p>
      </dgm:t>
    </dgm:pt>
    <dgm:pt modelId="{8D56ECC3-A3C8-42E3-A170-DA530F0581A8}" type="parTrans" cxnId="{F1BA28CD-8946-4AE8-BB88-AD6872683B44}">
      <dgm:prSet/>
      <dgm:spPr/>
      <dgm:t>
        <a:bodyPr/>
        <a:lstStyle/>
        <a:p>
          <a:endParaRPr lang="en-US"/>
        </a:p>
      </dgm:t>
    </dgm:pt>
    <dgm:pt modelId="{B98CC5F2-6B18-480D-B0C2-E6867400CC07}" type="sibTrans" cxnId="{F1BA28CD-8946-4AE8-BB88-AD6872683B44}">
      <dgm:prSet/>
      <dgm:spPr/>
      <dgm:t>
        <a:bodyPr/>
        <a:lstStyle/>
        <a:p>
          <a:endParaRPr lang="en-US"/>
        </a:p>
      </dgm:t>
    </dgm:pt>
    <dgm:pt modelId="{A6EB32B0-8FE3-46C4-8180-E6A91D1E1BAF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1D53F1D8-F1F3-441B-85FA-FBB672FD57D9}" type="parTrans" cxnId="{4BEE613D-9686-4DEB-A082-408E43752F79}">
      <dgm:prSet/>
      <dgm:spPr/>
    </dgm:pt>
    <dgm:pt modelId="{94F5089A-D4B1-480A-84F1-F40EC4290A76}" type="sibTrans" cxnId="{4BEE613D-9686-4DEB-A082-408E43752F79}">
      <dgm:prSet/>
      <dgm:spPr/>
    </dgm:pt>
    <dgm:pt modelId="{94425574-7C8F-4623-BBA7-8B987C7BA70E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80D25E50-68D9-4D9A-A22B-D7DB2243C64A}" type="parTrans" cxnId="{7A659DD3-F3E4-4B21-8829-81F121AFCC86}">
      <dgm:prSet/>
      <dgm:spPr/>
    </dgm:pt>
    <dgm:pt modelId="{DD823FA9-16C7-4781-A757-8AC2374466DC}" type="sibTrans" cxnId="{7A659DD3-F3E4-4B21-8829-81F121AFCC86}">
      <dgm:prSet/>
      <dgm:spPr/>
    </dgm:pt>
    <dgm:pt modelId="{98BFD9D4-44CA-4372-9F94-92CB043BDE79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CDBA8443-4FDD-4AB1-BC75-FAB19B819323}" type="parTrans" cxnId="{71962876-CB92-4DB5-97C4-660F0BE4839F}">
      <dgm:prSet/>
      <dgm:spPr/>
    </dgm:pt>
    <dgm:pt modelId="{14962467-9529-4BC7-A9A7-3FE6377589DD}" type="sibTrans" cxnId="{71962876-CB92-4DB5-97C4-660F0BE4839F}">
      <dgm:prSet/>
      <dgm:spPr/>
    </dgm:pt>
    <dgm:pt modelId="{CE0FF243-8A81-4084-8730-2544CE201205}" type="pres">
      <dgm:prSet presAssocID="{E54AB3FE-B642-48B5-AAB9-1896845BF7E4}" presName="root" presStyleCnt="0">
        <dgm:presLayoutVars>
          <dgm:dir/>
          <dgm:resizeHandles val="exact"/>
        </dgm:presLayoutVars>
      </dgm:prSet>
      <dgm:spPr/>
    </dgm:pt>
    <dgm:pt modelId="{03F9F457-8CDF-4D39-898C-37009D5C20B1}" type="pres">
      <dgm:prSet presAssocID="{383AC9ED-1082-4A39-A926-AE22545137CD}" presName="compNode" presStyleCnt="0"/>
      <dgm:spPr/>
    </dgm:pt>
    <dgm:pt modelId="{A1A535D2-A5C5-4480-945F-9FE0447C1710}" type="pres">
      <dgm:prSet presAssocID="{383AC9ED-1082-4A39-A926-AE22545137CD}" presName="bgRect" presStyleLbl="bgShp" presStyleIdx="0" presStyleCnt="6" custLinFactNeighborX="5861" custLinFactNeighborY="6454"/>
      <dgm:spPr/>
    </dgm:pt>
    <dgm:pt modelId="{C6DE0BE4-00B1-48DA-BA5C-500D0D4ED29C}" type="pres">
      <dgm:prSet presAssocID="{383AC9ED-1082-4A39-A926-AE22545137C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496D01F9-6CEE-4C37-93E5-3BA2F2CC2DA4}" type="pres">
      <dgm:prSet presAssocID="{383AC9ED-1082-4A39-A926-AE22545137CD}" presName="spaceRect" presStyleCnt="0"/>
      <dgm:spPr/>
    </dgm:pt>
    <dgm:pt modelId="{A172A853-989C-4481-9917-E8D24F241119}" type="pres">
      <dgm:prSet presAssocID="{383AC9ED-1082-4A39-A926-AE22545137CD}" presName="parTx" presStyleLbl="revTx" presStyleIdx="0" presStyleCnt="6">
        <dgm:presLayoutVars>
          <dgm:chMax val="0"/>
          <dgm:chPref val="0"/>
        </dgm:presLayoutVars>
      </dgm:prSet>
      <dgm:spPr/>
    </dgm:pt>
    <dgm:pt modelId="{C74CB062-4507-46F0-9C5D-A1D5236F5FDD}" type="pres">
      <dgm:prSet presAssocID="{DD047403-D280-4544-B152-7C9841F8DEE9}" presName="sibTrans" presStyleCnt="0"/>
      <dgm:spPr/>
    </dgm:pt>
    <dgm:pt modelId="{B2D275C1-FD4B-4651-AEB9-64D98FE0C3A9}" type="pres">
      <dgm:prSet presAssocID="{AEADC962-DB21-44FF-9A6A-91DCBD64B1ED}" presName="compNode" presStyleCnt="0"/>
      <dgm:spPr/>
    </dgm:pt>
    <dgm:pt modelId="{527AEDE9-570D-4248-95AE-4EFEED170703}" type="pres">
      <dgm:prSet presAssocID="{AEADC962-DB21-44FF-9A6A-91DCBD64B1ED}" presName="bgRect" presStyleLbl="bgShp" presStyleIdx="1" presStyleCnt="6" custLinFactNeighborX="2317" custLinFactNeighborY="5020"/>
      <dgm:spPr/>
    </dgm:pt>
    <dgm:pt modelId="{AB410539-9AE7-47CC-BB8A-B19A589981BC}" type="pres">
      <dgm:prSet presAssocID="{AEADC962-DB21-44FF-9A6A-91DCBD64B1E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08B60343-6C29-4822-B362-90A9F648527D}" type="pres">
      <dgm:prSet presAssocID="{AEADC962-DB21-44FF-9A6A-91DCBD64B1ED}" presName="spaceRect" presStyleCnt="0"/>
      <dgm:spPr/>
    </dgm:pt>
    <dgm:pt modelId="{63CB5BBA-53F0-431C-957E-5330D33B5B51}" type="pres">
      <dgm:prSet presAssocID="{AEADC962-DB21-44FF-9A6A-91DCBD64B1ED}" presName="parTx" presStyleLbl="revTx" presStyleIdx="1" presStyleCnt="6">
        <dgm:presLayoutVars>
          <dgm:chMax val="0"/>
          <dgm:chPref val="0"/>
        </dgm:presLayoutVars>
      </dgm:prSet>
      <dgm:spPr/>
    </dgm:pt>
    <dgm:pt modelId="{2E7370D6-73C2-48DD-A955-E8248E74BF01}" type="pres">
      <dgm:prSet presAssocID="{C60E5232-EE0A-4C4C-8E6A-2FC40923756B}" presName="sibTrans" presStyleCnt="0"/>
      <dgm:spPr/>
    </dgm:pt>
    <dgm:pt modelId="{87EB7E62-4404-49FF-80E7-EEC2D420F9EA}" type="pres">
      <dgm:prSet presAssocID="{518B1731-B7E2-4A97-90E8-01B73A0D4CDE}" presName="compNode" presStyleCnt="0"/>
      <dgm:spPr/>
    </dgm:pt>
    <dgm:pt modelId="{9F1A90C9-B296-4588-A35F-C33A311AA045}" type="pres">
      <dgm:prSet presAssocID="{518B1731-B7E2-4A97-90E8-01B73A0D4CDE}" presName="bgRect" presStyleLbl="bgShp" presStyleIdx="2" presStyleCnt="6"/>
      <dgm:spPr/>
    </dgm:pt>
    <dgm:pt modelId="{721B3375-148C-4484-BAA0-843B0E4A0D00}" type="pres">
      <dgm:prSet presAssocID="{518B1731-B7E2-4A97-90E8-01B73A0D4CD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C4CB09D-D6FB-4A1D-823F-40A7CF27EA3B}" type="pres">
      <dgm:prSet presAssocID="{518B1731-B7E2-4A97-90E8-01B73A0D4CDE}" presName="spaceRect" presStyleCnt="0"/>
      <dgm:spPr/>
    </dgm:pt>
    <dgm:pt modelId="{06322738-5587-4579-B8CB-00A06EA6685E}" type="pres">
      <dgm:prSet presAssocID="{518B1731-B7E2-4A97-90E8-01B73A0D4CDE}" presName="parTx" presStyleLbl="revTx" presStyleIdx="2" presStyleCnt="6">
        <dgm:presLayoutVars>
          <dgm:chMax val="0"/>
          <dgm:chPref val="0"/>
        </dgm:presLayoutVars>
      </dgm:prSet>
      <dgm:spPr/>
    </dgm:pt>
    <dgm:pt modelId="{223A2728-D55A-4F37-AEA9-E1BE136745A1}" type="pres">
      <dgm:prSet presAssocID="{B98CC5F2-6B18-480D-B0C2-E6867400CC07}" presName="sibTrans" presStyleCnt="0"/>
      <dgm:spPr/>
    </dgm:pt>
    <dgm:pt modelId="{CC08FB6E-4503-44CC-912B-E9471E18485E}" type="pres">
      <dgm:prSet presAssocID="{98BFD9D4-44CA-4372-9F94-92CB043BDE79}" presName="compNode" presStyleCnt="0"/>
      <dgm:spPr/>
    </dgm:pt>
    <dgm:pt modelId="{70D62C1A-4EEB-489D-9805-9651FE26DBB3}" type="pres">
      <dgm:prSet presAssocID="{98BFD9D4-44CA-4372-9F94-92CB043BDE79}" presName="bgRect" presStyleLbl="bgShp" presStyleIdx="3" presStyleCnt="6"/>
      <dgm:spPr/>
    </dgm:pt>
    <dgm:pt modelId="{2296801D-4A81-4A22-992D-EE9FFE9F6DA9}" type="pres">
      <dgm:prSet presAssocID="{98BFD9D4-44CA-4372-9F94-92CB043BDE79}" presName="iconRect" presStyleLbl="node1" presStyleIdx="3" presStyleCnt="6"/>
      <dgm:spPr/>
    </dgm:pt>
    <dgm:pt modelId="{2AFDE15C-CCBE-4055-881A-C52706F42668}" type="pres">
      <dgm:prSet presAssocID="{98BFD9D4-44CA-4372-9F94-92CB043BDE79}" presName="spaceRect" presStyleCnt="0"/>
      <dgm:spPr/>
    </dgm:pt>
    <dgm:pt modelId="{8A87C3F2-6EDD-4E35-BE36-FB906E79B88B}" type="pres">
      <dgm:prSet presAssocID="{98BFD9D4-44CA-4372-9F94-92CB043BDE79}" presName="parTx" presStyleLbl="revTx" presStyleIdx="3" presStyleCnt="6">
        <dgm:presLayoutVars>
          <dgm:chMax val="0"/>
          <dgm:chPref val="0"/>
        </dgm:presLayoutVars>
      </dgm:prSet>
      <dgm:spPr/>
    </dgm:pt>
    <dgm:pt modelId="{260A98B0-BB47-42FC-9F1B-747F5E1A3348}" type="pres">
      <dgm:prSet presAssocID="{14962467-9529-4BC7-A9A7-3FE6377589DD}" presName="sibTrans" presStyleCnt="0"/>
      <dgm:spPr/>
    </dgm:pt>
    <dgm:pt modelId="{AD087683-3E66-48FD-AAEA-C0E8A2F5F405}" type="pres">
      <dgm:prSet presAssocID="{94425574-7C8F-4623-BBA7-8B987C7BA70E}" presName="compNode" presStyleCnt="0"/>
      <dgm:spPr/>
    </dgm:pt>
    <dgm:pt modelId="{EF46FEC3-E052-44A4-A05E-7E11DD3DF661}" type="pres">
      <dgm:prSet presAssocID="{94425574-7C8F-4623-BBA7-8B987C7BA70E}" presName="bgRect" presStyleLbl="bgShp" presStyleIdx="4" presStyleCnt="6"/>
      <dgm:spPr/>
    </dgm:pt>
    <dgm:pt modelId="{30280687-89BA-4503-BAF6-266768777A51}" type="pres">
      <dgm:prSet presAssocID="{94425574-7C8F-4623-BBA7-8B987C7BA70E}" presName="iconRect" presStyleLbl="node1" presStyleIdx="4" presStyleCnt="6"/>
      <dgm:spPr/>
    </dgm:pt>
    <dgm:pt modelId="{3B74019C-7CC4-4B5F-B2F1-432F54F82530}" type="pres">
      <dgm:prSet presAssocID="{94425574-7C8F-4623-BBA7-8B987C7BA70E}" presName="spaceRect" presStyleCnt="0"/>
      <dgm:spPr/>
    </dgm:pt>
    <dgm:pt modelId="{8D936D3E-CA2B-4E3F-82CD-00B56B5F13E5}" type="pres">
      <dgm:prSet presAssocID="{94425574-7C8F-4623-BBA7-8B987C7BA70E}" presName="parTx" presStyleLbl="revTx" presStyleIdx="4" presStyleCnt="6">
        <dgm:presLayoutVars>
          <dgm:chMax val="0"/>
          <dgm:chPref val="0"/>
        </dgm:presLayoutVars>
      </dgm:prSet>
      <dgm:spPr/>
    </dgm:pt>
    <dgm:pt modelId="{B28B49F8-1834-48A9-A8F8-EEFF70FDFFC6}" type="pres">
      <dgm:prSet presAssocID="{DD823FA9-16C7-4781-A757-8AC2374466DC}" presName="sibTrans" presStyleCnt="0"/>
      <dgm:spPr/>
    </dgm:pt>
    <dgm:pt modelId="{55184F58-1EE1-44D8-8C5A-D161C2A2673C}" type="pres">
      <dgm:prSet presAssocID="{A6EB32B0-8FE3-46C4-8180-E6A91D1E1BAF}" presName="compNode" presStyleCnt="0"/>
      <dgm:spPr/>
    </dgm:pt>
    <dgm:pt modelId="{E01E7862-8983-4886-887F-1F0CA4B876E2}" type="pres">
      <dgm:prSet presAssocID="{A6EB32B0-8FE3-46C4-8180-E6A91D1E1BAF}" presName="bgRect" presStyleLbl="bgShp" presStyleIdx="5" presStyleCnt="6"/>
      <dgm:spPr/>
    </dgm:pt>
    <dgm:pt modelId="{10F81A69-F095-4FEC-BCF2-8BFF4DEDBF92}" type="pres">
      <dgm:prSet presAssocID="{A6EB32B0-8FE3-46C4-8180-E6A91D1E1BAF}" presName="iconRect" presStyleLbl="node1" presStyleIdx="5" presStyleCnt="6"/>
      <dgm:spPr/>
    </dgm:pt>
    <dgm:pt modelId="{6ADD936A-6ED8-4ED1-A4F5-212FC779CFC1}" type="pres">
      <dgm:prSet presAssocID="{A6EB32B0-8FE3-46C4-8180-E6A91D1E1BAF}" presName="spaceRect" presStyleCnt="0"/>
      <dgm:spPr/>
    </dgm:pt>
    <dgm:pt modelId="{21B66262-F3CB-4DFD-96BF-2E8DC13FD86E}" type="pres">
      <dgm:prSet presAssocID="{A6EB32B0-8FE3-46C4-8180-E6A91D1E1BAF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6E05661B-6B2D-4F99-810A-EBCDE1C3ED86}" type="presOf" srcId="{A6EB32B0-8FE3-46C4-8180-E6A91D1E1BAF}" destId="{21B66262-F3CB-4DFD-96BF-2E8DC13FD86E}" srcOrd="0" destOrd="0" presId="urn:microsoft.com/office/officeart/2018/2/layout/IconVerticalSolidList"/>
    <dgm:cxn modelId="{9E4E4820-3A6C-4E67-9D55-0B5DA53499DF}" type="presOf" srcId="{E54AB3FE-B642-48B5-AAB9-1896845BF7E4}" destId="{CE0FF243-8A81-4084-8730-2544CE201205}" srcOrd="0" destOrd="0" presId="urn:microsoft.com/office/officeart/2018/2/layout/IconVerticalSolidList"/>
    <dgm:cxn modelId="{4BEE613D-9686-4DEB-A082-408E43752F79}" srcId="{E54AB3FE-B642-48B5-AAB9-1896845BF7E4}" destId="{A6EB32B0-8FE3-46C4-8180-E6A91D1E1BAF}" srcOrd="5" destOrd="0" parTransId="{1D53F1D8-F1F3-441B-85FA-FBB672FD57D9}" sibTransId="{94F5089A-D4B1-480A-84F1-F40EC4290A76}"/>
    <dgm:cxn modelId="{0309715B-A8B9-42CC-B8E6-79325980575F}" type="presOf" srcId="{AEADC962-DB21-44FF-9A6A-91DCBD64B1ED}" destId="{63CB5BBA-53F0-431C-957E-5330D33B5B51}" srcOrd="0" destOrd="0" presId="urn:microsoft.com/office/officeart/2018/2/layout/IconVerticalSolidList"/>
    <dgm:cxn modelId="{43C8A167-63A7-48DB-A4E1-B3B503148AE6}" type="presOf" srcId="{518B1731-B7E2-4A97-90E8-01B73A0D4CDE}" destId="{06322738-5587-4579-B8CB-00A06EA6685E}" srcOrd="0" destOrd="0" presId="urn:microsoft.com/office/officeart/2018/2/layout/IconVerticalSolidList"/>
    <dgm:cxn modelId="{2348096B-C263-4B4E-B8E0-13658ED76315}" type="presOf" srcId="{98BFD9D4-44CA-4372-9F94-92CB043BDE79}" destId="{8A87C3F2-6EDD-4E35-BE36-FB906E79B88B}" srcOrd="0" destOrd="0" presId="urn:microsoft.com/office/officeart/2018/2/layout/IconVerticalSolidList"/>
    <dgm:cxn modelId="{71962876-CB92-4DB5-97C4-660F0BE4839F}" srcId="{E54AB3FE-B642-48B5-AAB9-1896845BF7E4}" destId="{98BFD9D4-44CA-4372-9F94-92CB043BDE79}" srcOrd="3" destOrd="0" parTransId="{CDBA8443-4FDD-4AB1-BC75-FAB19B819323}" sibTransId="{14962467-9529-4BC7-A9A7-3FE6377589DD}"/>
    <dgm:cxn modelId="{CE27CA5A-82F3-492E-9ADD-3DB026DC0AC6}" type="presOf" srcId="{94425574-7C8F-4623-BBA7-8B987C7BA70E}" destId="{8D936D3E-CA2B-4E3F-82CD-00B56B5F13E5}" srcOrd="0" destOrd="0" presId="urn:microsoft.com/office/officeart/2018/2/layout/IconVerticalSolidList"/>
    <dgm:cxn modelId="{A0A8E6C3-F43D-412A-A98A-54F3E788C9D0}" type="presOf" srcId="{383AC9ED-1082-4A39-A926-AE22545137CD}" destId="{A172A853-989C-4481-9917-E8D24F241119}" srcOrd="0" destOrd="0" presId="urn:microsoft.com/office/officeart/2018/2/layout/IconVerticalSolidList"/>
    <dgm:cxn modelId="{F1BA28CD-8946-4AE8-BB88-AD6872683B44}" srcId="{E54AB3FE-B642-48B5-AAB9-1896845BF7E4}" destId="{518B1731-B7E2-4A97-90E8-01B73A0D4CDE}" srcOrd="2" destOrd="0" parTransId="{8D56ECC3-A3C8-42E3-A170-DA530F0581A8}" sibTransId="{B98CC5F2-6B18-480D-B0C2-E6867400CC07}"/>
    <dgm:cxn modelId="{34D670CE-5345-4C29-A7BF-937B784D4DD8}" srcId="{E54AB3FE-B642-48B5-AAB9-1896845BF7E4}" destId="{383AC9ED-1082-4A39-A926-AE22545137CD}" srcOrd="0" destOrd="0" parTransId="{46E652B4-0E47-4697-9E3E-B4420E87001B}" sibTransId="{DD047403-D280-4544-B152-7C9841F8DEE9}"/>
    <dgm:cxn modelId="{7A659DD3-F3E4-4B21-8829-81F121AFCC86}" srcId="{E54AB3FE-B642-48B5-AAB9-1896845BF7E4}" destId="{94425574-7C8F-4623-BBA7-8B987C7BA70E}" srcOrd="4" destOrd="0" parTransId="{80D25E50-68D9-4D9A-A22B-D7DB2243C64A}" sibTransId="{DD823FA9-16C7-4781-A757-8AC2374466DC}"/>
    <dgm:cxn modelId="{3087B5FE-BA3D-4CCC-97A4-9E072FFF2EB7}" srcId="{E54AB3FE-B642-48B5-AAB9-1896845BF7E4}" destId="{AEADC962-DB21-44FF-9A6A-91DCBD64B1ED}" srcOrd="1" destOrd="0" parTransId="{50D56ACB-33DE-44C9-A191-012459933C7F}" sibTransId="{C60E5232-EE0A-4C4C-8E6A-2FC40923756B}"/>
    <dgm:cxn modelId="{CFCD8CF8-F448-485F-9CC6-B1B22D914F92}" type="presParOf" srcId="{CE0FF243-8A81-4084-8730-2544CE201205}" destId="{03F9F457-8CDF-4D39-898C-37009D5C20B1}" srcOrd="0" destOrd="0" presId="urn:microsoft.com/office/officeart/2018/2/layout/IconVerticalSolidList"/>
    <dgm:cxn modelId="{20780209-CAA1-4C01-A29A-D275B3FBA93B}" type="presParOf" srcId="{03F9F457-8CDF-4D39-898C-37009D5C20B1}" destId="{A1A535D2-A5C5-4480-945F-9FE0447C1710}" srcOrd="0" destOrd="0" presId="urn:microsoft.com/office/officeart/2018/2/layout/IconVerticalSolidList"/>
    <dgm:cxn modelId="{2CEA372B-209E-43AC-9EFF-3CC55F87004D}" type="presParOf" srcId="{03F9F457-8CDF-4D39-898C-37009D5C20B1}" destId="{C6DE0BE4-00B1-48DA-BA5C-500D0D4ED29C}" srcOrd="1" destOrd="0" presId="urn:microsoft.com/office/officeart/2018/2/layout/IconVerticalSolidList"/>
    <dgm:cxn modelId="{40474E38-A3D9-4207-B51B-219A9702916B}" type="presParOf" srcId="{03F9F457-8CDF-4D39-898C-37009D5C20B1}" destId="{496D01F9-6CEE-4C37-93E5-3BA2F2CC2DA4}" srcOrd="2" destOrd="0" presId="urn:microsoft.com/office/officeart/2018/2/layout/IconVerticalSolidList"/>
    <dgm:cxn modelId="{67F3F84F-E870-4B7D-99DB-728EE40CF1C4}" type="presParOf" srcId="{03F9F457-8CDF-4D39-898C-37009D5C20B1}" destId="{A172A853-989C-4481-9917-E8D24F241119}" srcOrd="3" destOrd="0" presId="urn:microsoft.com/office/officeart/2018/2/layout/IconVerticalSolidList"/>
    <dgm:cxn modelId="{97055368-5DC2-41EE-8551-461FEC6852B8}" type="presParOf" srcId="{CE0FF243-8A81-4084-8730-2544CE201205}" destId="{C74CB062-4507-46F0-9C5D-A1D5236F5FDD}" srcOrd="1" destOrd="0" presId="urn:microsoft.com/office/officeart/2018/2/layout/IconVerticalSolidList"/>
    <dgm:cxn modelId="{38BA51BA-F7B0-435F-835A-D416ABC78B3F}" type="presParOf" srcId="{CE0FF243-8A81-4084-8730-2544CE201205}" destId="{B2D275C1-FD4B-4651-AEB9-64D98FE0C3A9}" srcOrd="2" destOrd="0" presId="urn:microsoft.com/office/officeart/2018/2/layout/IconVerticalSolidList"/>
    <dgm:cxn modelId="{350CBC05-B4CE-484E-A665-0C0FB1BD97A7}" type="presParOf" srcId="{B2D275C1-FD4B-4651-AEB9-64D98FE0C3A9}" destId="{527AEDE9-570D-4248-95AE-4EFEED170703}" srcOrd="0" destOrd="0" presId="urn:microsoft.com/office/officeart/2018/2/layout/IconVerticalSolidList"/>
    <dgm:cxn modelId="{BCE0A041-8431-4885-95CE-BCFDF1B6F31C}" type="presParOf" srcId="{B2D275C1-FD4B-4651-AEB9-64D98FE0C3A9}" destId="{AB410539-9AE7-47CC-BB8A-B19A589981BC}" srcOrd="1" destOrd="0" presId="urn:microsoft.com/office/officeart/2018/2/layout/IconVerticalSolidList"/>
    <dgm:cxn modelId="{04FA86C6-9C7D-4F3F-87A0-B31F52EF0B5E}" type="presParOf" srcId="{B2D275C1-FD4B-4651-AEB9-64D98FE0C3A9}" destId="{08B60343-6C29-4822-B362-90A9F648527D}" srcOrd="2" destOrd="0" presId="urn:microsoft.com/office/officeart/2018/2/layout/IconVerticalSolidList"/>
    <dgm:cxn modelId="{F669A313-44D4-489D-8D9B-3DB2C48B3F71}" type="presParOf" srcId="{B2D275C1-FD4B-4651-AEB9-64D98FE0C3A9}" destId="{63CB5BBA-53F0-431C-957E-5330D33B5B51}" srcOrd="3" destOrd="0" presId="urn:microsoft.com/office/officeart/2018/2/layout/IconVerticalSolidList"/>
    <dgm:cxn modelId="{30FC971B-8AD1-4493-950E-77FF9017B0CE}" type="presParOf" srcId="{CE0FF243-8A81-4084-8730-2544CE201205}" destId="{2E7370D6-73C2-48DD-A955-E8248E74BF01}" srcOrd="3" destOrd="0" presId="urn:microsoft.com/office/officeart/2018/2/layout/IconVerticalSolidList"/>
    <dgm:cxn modelId="{B994D781-9C74-47F8-8B70-94F55C0B4246}" type="presParOf" srcId="{CE0FF243-8A81-4084-8730-2544CE201205}" destId="{87EB7E62-4404-49FF-80E7-EEC2D420F9EA}" srcOrd="4" destOrd="0" presId="urn:microsoft.com/office/officeart/2018/2/layout/IconVerticalSolidList"/>
    <dgm:cxn modelId="{C792E3D2-9A52-4269-BF8D-7B8334B73469}" type="presParOf" srcId="{87EB7E62-4404-49FF-80E7-EEC2D420F9EA}" destId="{9F1A90C9-B296-4588-A35F-C33A311AA045}" srcOrd="0" destOrd="0" presId="urn:microsoft.com/office/officeart/2018/2/layout/IconVerticalSolidList"/>
    <dgm:cxn modelId="{089A4D66-3502-4BCA-94E1-94A1DD5E8BFD}" type="presParOf" srcId="{87EB7E62-4404-49FF-80E7-EEC2D420F9EA}" destId="{721B3375-148C-4484-BAA0-843B0E4A0D00}" srcOrd="1" destOrd="0" presId="urn:microsoft.com/office/officeart/2018/2/layout/IconVerticalSolidList"/>
    <dgm:cxn modelId="{C873E3CA-9A65-4F7F-B9D6-DEA3A3FE6E2B}" type="presParOf" srcId="{87EB7E62-4404-49FF-80E7-EEC2D420F9EA}" destId="{8C4CB09D-D6FB-4A1D-823F-40A7CF27EA3B}" srcOrd="2" destOrd="0" presId="urn:microsoft.com/office/officeart/2018/2/layout/IconVerticalSolidList"/>
    <dgm:cxn modelId="{A9CE4694-5C4E-4E9E-8393-801228462CDE}" type="presParOf" srcId="{87EB7E62-4404-49FF-80E7-EEC2D420F9EA}" destId="{06322738-5587-4579-B8CB-00A06EA6685E}" srcOrd="3" destOrd="0" presId="urn:microsoft.com/office/officeart/2018/2/layout/IconVerticalSolidList"/>
    <dgm:cxn modelId="{CE0414C7-288B-4D58-B7E8-F7F80F979D3B}" type="presParOf" srcId="{CE0FF243-8A81-4084-8730-2544CE201205}" destId="{223A2728-D55A-4F37-AEA9-E1BE136745A1}" srcOrd="5" destOrd="0" presId="urn:microsoft.com/office/officeart/2018/2/layout/IconVerticalSolidList"/>
    <dgm:cxn modelId="{6D17F471-C6FD-4C67-9FE6-6F238D171B75}" type="presParOf" srcId="{CE0FF243-8A81-4084-8730-2544CE201205}" destId="{CC08FB6E-4503-44CC-912B-E9471E18485E}" srcOrd="6" destOrd="0" presId="urn:microsoft.com/office/officeart/2018/2/layout/IconVerticalSolidList"/>
    <dgm:cxn modelId="{DB1EEF30-6E46-41F8-A7D6-86CAB6A9B18C}" type="presParOf" srcId="{CC08FB6E-4503-44CC-912B-E9471E18485E}" destId="{70D62C1A-4EEB-489D-9805-9651FE26DBB3}" srcOrd="0" destOrd="0" presId="urn:microsoft.com/office/officeart/2018/2/layout/IconVerticalSolidList"/>
    <dgm:cxn modelId="{4E9E6A35-C324-4CAA-9DF6-63BA130A3D09}" type="presParOf" srcId="{CC08FB6E-4503-44CC-912B-E9471E18485E}" destId="{2296801D-4A81-4A22-992D-EE9FFE9F6DA9}" srcOrd="1" destOrd="0" presId="urn:microsoft.com/office/officeart/2018/2/layout/IconVerticalSolidList"/>
    <dgm:cxn modelId="{53CEF3EB-92D9-44D3-8BDC-578A785566C4}" type="presParOf" srcId="{CC08FB6E-4503-44CC-912B-E9471E18485E}" destId="{2AFDE15C-CCBE-4055-881A-C52706F42668}" srcOrd="2" destOrd="0" presId="urn:microsoft.com/office/officeart/2018/2/layout/IconVerticalSolidList"/>
    <dgm:cxn modelId="{B116295B-353D-4DD9-AB7E-0E4B12B2E177}" type="presParOf" srcId="{CC08FB6E-4503-44CC-912B-E9471E18485E}" destId="{8A87C3F2-6EDD-4E35-BE36-FB906E79B88B}" srcOrd="3" destOrd="0" presId="urn:microsoft.com/office/officeart/2018/2/layout/IconVerticalSolidList"/>
    <dgm:cxn modelId="{6AE1983A-6487-4FD0-8261-7F1608E4AA1B}" type="presParOf" srcId="{CE0FF243-8A81-4084-8730-2544CE201205}" destId="{260A98B0-BB47-42FC-9F1B-747F5E1A3348}" srcOrd="7" destOrd="0" presId="urn:microsoft.com/office/officeart/2018/2/layout/IconVerticalSolidList"/>
    <dgm:cxn modelId="{E19FCE38-E4F5-43DD-AB61-BFA3DD218FF4}" type="presParOf" srcId="{CE0FF243-8A81-4084-8730-2544CE201205}" destId="{AD087683-3E66-48FD-AAEA-C0E8A2F5F405}" srcOrd="8" destOrd="0" presId="urn:microsoft.com/office/officeart/2018/2/layout/IconVerticalSolidList"/>
    <dgm:cxn modelId="{B19EBC39-1A62-495A-80E3-FA8D92CF0A1D}" type="presParOf" srcId="{AD087683-3E66-48FD-AAEA-C0E8A2F5F405}" destId="{EF46FEC3-E052-44A4-A05E-7E11DD3DF661}" srcOrd="0" destOrd="0" presId="urn:microsoft.com/office/officeart/2018/2/layout/IconVerticalSolidList"/>
    <dgm:cxn modelId="{92750856-F89B-4A5D-9ACB-38BC8CBF93F4}" type="presParOf" srcId="{AD087683-3E66-48FD-AAEA-C0E8A2F5F405}" destId="{30280687-89BA-4503-BAF6-266768777A51}" srcOrd="1" destOrd="0" presId="urn:microsoft.com/office/officeart/2018/2/layout/IconVerticalSolidList"/>
    <dgm:cxn modelId="{F236A732-1F04-4BA9-AC55-D0DC97BB16F8}" type="presParOf" srcId="{AD087683-3E66-48FD-AAEA-C0E8A2F5F405}" destId="{3B74019C-7CC4-4B5F-B2F1-432F54F82530}" srcOrd="2" destOrd="0" presId="urn:microsoft.com/office/officeart/2018/2/layout/IconVerticalSolidList"/>
    <dgm:cxn modelId="{8D7BE6A1-16A8-44C6-B151-C9A45F9D352E}" type="presParOf" srcId="{AD087683-3E66-48FD-AAEA-C0E8A2F5F405}" destId="{8D936D3E-CA2B-4E3F-82CD-00B56B5F13E5}" srcOrd="3" destOrd="0" presId="urn:microsoft.com/office/officeart/2018/2/layout/IconVerticalSolidList"/>
    <dgm:cxn modelId="{AD717DC7-72F5-45A8-BCB0-FBF4688C3D7B}" type="presParOf" srcId="{CE0FF243-8A81-4084-8730-2544CE201205}" destId="{B28B49F8-1834-48A9-A8F8-EEFF70FDFFC6}" srcOrd="9" destOrd="0" presId="urn:microsoft.com/office/officeart/2018/2/layout/IconVerticalSolidList"/>
    <dgm:cxn modelId="{FD5B13E6-A79A-4DB1-9681-22CE9434E735}" type="presParOf" srcId="{CE0FF243-8A81-4084-8730-2544CE201205}" destId="{55184F58-1EE1-44D8-8C5A-D161C2A2673C}" srcOrd="10" destOrd="0" presId="urn:microsoft.com/office/officeart/2018/2/layout/IconVerticalSolidList"/>
    <dgm:cxn modelId="{C0F09BA5-3E81-4776-A913-B2231274A42D}" type="presParOf" srcId="{55184F58-1EE1-44D8-8C5A-D161C2A2673C}" destId="{E01E7862-8983-4886-887F-1F0CA4B876E2}" srcOrd="0" destOrd="0" presId="urn:microsoft.com/office/officeart/2018/2/layout/IconVerticalSolidList"/>
    <dgm:cxn modelId="{279883E9-93D4-433C-9D86-EBB922D2B68C}" type="presParOf" srcId="{55184F58-1EE1-44D8-8C5A-D161C2A2673C}" destId="{10F81A69-F095-4FEC-BCF2-8BFF4DEDBF92}" srcOrd="1" destOrd="0" presId="urn:microsoft.com/office/officeart/2018/2/layout/IconVerticalSolidList"/>
    <dgm:cxn modelId="{DB468B33-E009-4894-9471-F7D718EA3185}" type="presParOf" srcId="{55184F58-1EE1-44D8-8C5A-D161C2A2673C}" destId="{6ADD936A-6ED8-4ED1-A4F5-212FC779CFC1}" srcOrd="2" destOrd="0" presId="urn:microsoft.com/office/officeart/2018/2/layout/IconVerticalSolidList"/>
    <dgm:cxn modelId="{225A7CE0-2211-43A4-BD5E-B288449E9BB0}" type="presParOf" srcId="{55184F58-1EE1-44D8-8C5A-D161C2A2673C}" destId="{21B66262-F3CB-4DFD-96BF-2E8DC13FD86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A535D2-A5C5-4480-945F-9FE0447C1710}">
      <dsp:nvSpPr>
        <dsp:cNvPr id="0" name=""/>
        <dsp:cNvSpPr/>
      </dsp:nvSpPr>
      <dsp:spPr>
        <a:xfrm>
          <a:off x="0" y="54262"/>
          <a:ext cx="6513603" cy="811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DE0BE4-00B1-48DA-BA5C-500D0D4ED29C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72A853-989C-4481-9917-E8D24F241119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Which locations in USA has the most opportunities?</a:t>
          </a:r>
        </a:p>
      </dsp:txBody>
      <dsp:txXfrm>
        <a:off x="937002" y="1903"/>
        <a:ext cx="5576601" cy="811257"/>
      </dsp:txXfrm>
    </dsp:sp>
    <dsp:sp modelId="{527AEDE9-570D-4248-95AE-4EFEED170703}">
      <dsp:nvSpPr>
        <dsp:cNvPr id="0" name=""/>
        <dsp:cNvSpPr/>
      </dsp:nvSpPr>
      <dsp:spPr>
        <a:xfrm>
          <a:off x="0" y="1056701"/>
          <a:ext cx="6513603" cy="811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410539-9AE7-47CC-BB8A-B19A589981BC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CB5BBA-53F0-431C-957E-5330D33B5B51}">
      <dsp:nvSpPr>
        <dsp:cNvPr id="0" name=""/>
        <dsp:cNvSpPr/>
      </dsp:nvSpPr>
      <dsp:spPr>
        <a:xfrm>
          <a:off x="937002" y="1015975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Which company has the most opportunities in USA?</a:t>
          </a:r>
        </a:p>
      </dsp:txBody>
      <dsp:txXfrm>
        <a:off x="937002" y="1015975"/>
        <a:ext cx="5576601" cy="811257"/>
      </dsp:txXfrm>
    </dsp:sp>
    <dsp:sp modelId="{9F1A90C9-B296-4588-A35F-C33A311AA045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1B3375-148C-4484-BAA0-843B0E4A0D00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322738-5587-4579-B8CB-00A06EA6685E}">
      <dsp:nvSpPr>
        <dsp:cNvPr id="0" name=""/>
        <dsp:cNvSpPr/>
      </dsp:nvSpPr>
      <dsp:spPr>
        <a:xfrm>
          <a:off x="937002" y="2030048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Which language do employers want the most for data scientists?</a:t>
          </a:r>
        </a:p>
      </dsp:txBody>
      <dsp:txXfrm>
        <a:off x="937002" y="2030048"/>
        <a:ext cx="5576601" cy="811257"/>
      </dsp:txXfrm>
    </dsp:sp>
    <dsp:sp modelId="{70D62C1A-4EEB-489D-9805-9651FE26DBB3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96801D-4A81-4A22-992D-EE9FFE9F6DA9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87C3F2-6EDD-4E35-BE36-FB906E79B88B}">
      <dsp:nvSpPr>
        <dsp:cNvPr id="0" name=""/>
        <dsp:cNvSpPr/>
      </dsp:nvSpPr>
      <dsp:spPr>
        <a:xfrm>
          <a:off x="937002" y="3044120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937002" y="3044120"/>
        <a:ext cx="5576601" cy="811257"/>
      </dsp:txXfrm>
    </dsp:sp>
    <dsp:sp modelId="{EF46FEC3-E052-44A4-A05E-7E11DD3DF661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280687-89BA-4503-BAF6-266768777A51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936D3E-CA2B-4E3F-82CD-00B56B5F13E5}">
      <dsp:nvSpPr>
        <dsp:cNvPr id="0" name=""/>
        <dsp:cNvSpPr/>
      </dsp:nvSpPr>
      <dsp:spPr>
        <a:xfrm>
          <a:off x="937002" y="4058192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937002" y="4058192"/>
        <a:ext cx="5576601" cy="811257"/>
      </dsp:txXfrm>
    </dsp:sp>
    <dsp:sp modelId="{E01E7862-8983-4886-887F-1F0CA4B876E2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81A69-F095-4FEC-BCF2-8BFF4DEDBF92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B66262-F3CB-4DFD-96BF-2E8DC13FD86E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937002" y="5072264"/>
        <a:ext cx="5576601" cy="811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3A14-B27D-4793-8604-9AD6B0D96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41DC0-17FC-476E-96DC-2E2A8F423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BF1E1-6264-453C-817D-24F18764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C090-29EF-40AB-AE72-836E1D12E040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84DB3-3C91-4416-A357-1EEFA80F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B4F84-E52A-4A12-B4F5-9A111E46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169F-D157-489D-B96B-9DA6CF659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9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C5FF9-A276-46E8-85A0-658A4F4D7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CFFD6-6E7C-4D7B-B6B5-DD7982702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78376-1132-41DB-8DD8-6992530D2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C090-29EF-40AB-AE72-836E1D12E040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E6762-3423-48F6-9167-ADE09488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F2D68-482E-48FF-A89A-331C34208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169F-D157-489D-B96B-9DA6CF659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5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E15222-C9AB-4B90-AE36-B8431714C4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5E7E3-C597-4457-8404-2A107AE96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92F20-AA82-4ADC-BC53-7F88DBF86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C090-29EF-40AB-AE72-836E1D12E040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9B2B6-5D49-4DAF-B8CB-51005F12C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A4DB5-C58B-4417-B306-5BDD2C1A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169F-D157-489D-B96B-9DA6CF659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2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A3059-E1B9-4B0D-A50E-76CF0A0E0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B2635-B515-4574-8207-762558908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52A5E-C8ED-4FD3-9039-CDCAF936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C090-29EF-40AB-AE72-836E1D12E040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62A18-4F77-42B0-A172-96C31D21C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AA44A-125C-4BD1-8D06-3C308138F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169F-D157-489D-B96B-9DA6CF659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B6DC-5176-40AB-B701-851613A5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DC571-D8DF-49FC-8F96-2CDB564A6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6015B-8448-4855-8942-28F65441C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C090-29EF-40AB-AE72-836E1D12E040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FED19-BBD5-4268-9C1A-08FE6A549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293A6-02BD-42EF-A29B-A017022F9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169F-D157-489D-B96B-9DA6CF659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66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1DCCD-114B-4351-9E76-4F6581C4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E93CB-1E4E-499E-9EAC-0478E65EA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AD7785-2089-4D3F-8B2F-2B02E7EF0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0341B-F436-420A-BEC4-41F6F59B4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C090-29EF-40AB-AE72-836E1D12E040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4B152-6E97-40A0-8833-258333E92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D256D-A534-409B-ADD5-EABCDBFC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169F-D157-489D-B96B-9DA6CF659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4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807F2-F626-468B-A98B-670E47612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8EAFB-0371-4DFC-BFAA-A5E4A51B4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5F887-8442-462D-9AE9-8D88F0428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17FC9C-379D-4D4A-8008-83546A891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4920CB-3BC0-4342-9DC0-A2902723AF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B6EB0E-F97F-4458-B0BF-E555AD5E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C090-29EF-40AB-AE72-836E1D12E040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76E540-7A20-4C7D-BC10-52966F109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792A75-3264-4590-9F48-C5A423C5E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169F-D157-489D-B96B-9DA6CF659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41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E5EED-2D51-4C3B-80A6-847696343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6FC67B-066E-4E05-80FB-77D1EC8AC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C090-29EF-40AB-AE72-836E1D12E040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3BC97C-871B-4632-B7B7-A9B288165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3859F-0F30-4AEB-8FA2-625BE71E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169F-D157-489D-B96B-9DA6CF659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1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2216D9-AD79-4D9E-9FB8-8F42DB41F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C090-29EF-40AB-AE72-836E1D12E040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601E4C-38CF-417A-A189-5B9AF757B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4BD733-CD54-457A-AA73-D5CABE609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169F-D157-489D-B96B-9DA6CF659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54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93E6E-CA9F-4481-9BF6-6CD1AA78C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1F464-A949-475E-B46A-DF72B8AC3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B7C62-3615-4C43-951B-3FA75F263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07D79-2AED-48F0-B393-AA1965A7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C090-29EF-40AB-AE72-836E1D12E040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F0310-E7B0-4C30-921A-7844C7885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ED732-731E-420F-B0E9-D6797BC5D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169F-D157-489D-B96B-9DA6CF659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0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6C653-3D9B-4F4B-A1B2-0FAFB0398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D902E0-6768-43FF-98B9-63EBA057B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3FCC2-A57E-4A84-B6E2-9C31C166A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6BCAC-69B9-49FF-9E88-FE588F5EE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C090-29EF-40AB-AE72-836E1D12E040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6E969-9889-4E22-B1B8-CF5D7829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A5059-5216-4449-ADDD-84B0CDB29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169F-D157-489D-B96B-9DA6CF659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0FCBEC-F453-44F5-BF9D-BAD60ACC2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6AC92-835B-4EA1-89D1-0901D5BF0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A8789-8CC6-4DCF-A629-8F75DFCF7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2C090-29EF-40AB-AE72-836E1D12E040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8145D-0686-4E5F-8207-02D2E5FC0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70C3-40CA-4336-B00C-2FE53FA6D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4169F-D157-489D-B96B-9DA6CF659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7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9A294C-25E8-4AC4-98A3-78612589E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Data Science Job Market in the 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95F11-E5C7-4307-A281-5ECFC79BC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5539" y="4589942"/>
            <a:ext cx="3211288" cy="1737360"/>
          </a:xfrm>
        </p:spPr>
        <p:txBody>
          <a:bodyPr anchor="ctr">
            <a:noAutofit/>
          </a:bodyPr>
          <a:lstStyle/>
          <a:p>
            <a:pPr algn="l"/>
            <a:r>
              <a:rPr lang="en-US" sz="2000" dirty="0"/>
              <a:t>Presented By :			Taylor </a:t>
            </a:r>
            <a:r>
              <a:rPr lang="en-US" sz="2000" dirty="0" err="1"/>
              <a:t>Grafft</a:t>
            </a:r>
            <a:r>
              <a:rPr lang="en-US" sz="2000" dirty="0"/>
              <a:t>		 Jayshree		Neeta Shrivastava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rgbClr val="8A8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rgbClr val="FFB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person&#10;&#10;Description automatically generated">
            <a:extLst>
              <a:ext uri="{FF2B5EF4-FFF2-40B4-BE49-F238E27FC236}">
                <a16:creationId xmlns:a16="http://schemas.microsoft.com/office/drawing/2014/main" id="{8244EFCB-ED81-4708-A168-D1162A03D5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4" r="14068" b="1"/>
          <a:stretch/>
        </p:blipFill>
        <p:spPr>
          <a:xfrm>
            <a:off x="6492113" y="10"/>
            <a:ext cx="5699887" cy="405923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696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Top_five_companies_atx.png">
            <a:extLst>
              <a:ext uri="{FF2B5EF4-FFF2-40B4-BE49-F238E27FC236}">
                <a16:creationId xmlns:a16="http://schemas.microsoft.com/office/drawing/2014/main" id="{DCEF9B05-CAFE-421B-952B-098759BDF7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7700" y="643467"/>
            <a:ext cx="8356599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520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47032-296A-4755-A960-40E10D846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Austin Vs Top 5 cities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8A66B8-D90D-4215-9E97-0831B344A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677" y="134412"/>
            <a:ext cx="316638" cy="230713"/>
          </a:xfrm>
        </p:spPr>
        <p:txBody>
          <a:bodyPr>
            <a:normAutofit fontScale="47500" lnSpcReduction="20000"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37BCA98-C7C0-4302-A1BC-788E7E8D3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239313"/>
              </p:ext>
            </p:extLst>
          </p:nvPr>
        </p:nvGraphicFramePr>
        <p:xfrm>
          <a:off x="1669002" y="1809112"/>
          <a:ext cx="8825883" cy="32397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21080">
                  <a:extLst>
                    <a:ext uri="{9D8B030D-6E8A-4147-A177-3AD203B41FA5}">
                      <a16:colId xmlns:a16="http://schemas.microsoft.com/office/drawing/2014/main" val="3666958429"/>
                    </a:ext>
                  </a:extLst>
                </a:gridCol>
                <a:gridCol w="4404803">
                  <a:extLst>
                    <a:ext uri="{9D8B030D-6E8A-4147-A177-3AD203B41FA5}">
                      <a16:colId xmlns:a16="http://schemas.microsoft.com/office/drawing/2014/main" val="3238471950"/>
                    </a:ext>
                  </a:extLst>
                </a:gridCol>
              </a:tblGrid>
              <a:tr h="4628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 Cities</a:t>
                      </a:r>
                      <a:endParaRPr lang="en-US" sz="24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</a:t>
                      </a:r>
                      <a:r>
                        <a:rPr lang="en-US" sz="2400" dirty="0"/>
                        <a:t>Total Jobs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682185"/>
                  </a:ext>
                </a:extLst>
              </a:tr>
              <a:tr h="46282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Seattle, 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594267"/>
                  </a:ext>
                </a:extLst>
              </a:tr>
              <a:tr h="4628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Cambridge, 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35610"/>
                  </a:ext>
                </a:extLst>
              </a:tr>
              <a:tr h="4628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 York, 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606053"/>
                  </a:ext>
                </a:extLst>
              </a:tr>
              <a:tr h="4628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Boston, 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063699"/>
                  </a:ext>
                </a:extLst>
              </a:tr>
              <a:tr h="4628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San Francisco, 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50071"/>
                  </a:ext>
                </a:extLst>
              </a:tr>
              <a:tr h="4628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Austin, TX (12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04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534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B7C4-D21D-49FB-B722-C9E0E2D1C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D8121-9BBB-4217-8265-D2FD6A884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99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86E24-0188-45E2-82D7-24F07364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1E8AB-6DE9-46E8-863C-4BDD839E3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hypothesis was the most jobs available would be at Silicon Valley</a:t>
            </a:r>
          </a:p>
        </p:txBody>
      </p:sp>
    </p:spTree>
    <p:extLst>
      <p:ext uri="{BB962C8B-B14F-4D97-AF65-F5344CB8AC3E}">
        <p14:creationId xmlns:p14="http://schemas.microsoft.com/office/powerpoint/2010/main" val="3622583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E5D2FB-D831-4844-A9BA-4E7BB991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Questions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3FDE108C-8209-4F92-8690-3902352DAA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464100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6756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79251-3867-46A4-8CF1-4600E135E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whether you were able to answer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6125D-95A0-4AAA-9C41-763FCC4C5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2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op_five_cities.png">
            <a:extLst>
              <a:ext uri="{FF2B5EF4-FFF2-40B4-BE49-F238E27FC236}">
                <a16:creationId xmlns:a16="http://schemas.microsoft.com/office/drawing/2014/main" id="{A3603F87-7E56-41C7-993E-23944DD420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22917" y="643467"/>
            <a:ext cx="834616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946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54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3" name="Picture 2" descr="Top_five_companies.png">
            <a:extLst>
              <a:ext uri="{FF2B5EF4-FFF2-40B4-BE49-F238E27FC236}">
                <a16:creationId xmlns:a16="http://schemas.microsoft.com/office/drawing/2014/main" id="{83B6B5AC-E2F4-46C6-92DA-0BF119B539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7700" y="643467"/>
            <a:ext cx="8356599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591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7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1" name="Rectangle 7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D1F66A-1D39-4291-8FE5-AC3A4A29D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8694"/>
            <a:ext cx="10515600" cy="35052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CB3742-BB04-4C1B-AA2F-09A2F02F404A}"/>
              </a:ext>
            </a:extLst>
          </p:cNvPr>
          <p:cNvSpPr txBox="1"/>
          <p:nvPr/>
        </p:nvSpPr>
        <p:spPr>
          <a:xfrm>
            <a:off x="2533650" y="1104106"/>
            <a:ext cx="6991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Data Scientist title continues to reign on</a:t>
            </a:r>
            <a:endParaRPr lang="en-US" sz="3200" kern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154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5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5" name="Picture 2" descr="most_desired_skills.png">
            <a:extLst>
              <a:ext uri="{FF2B5EF4-FFF2-40B4-BE49-F238E27FC236}">
                <a16:creationId xmlns:a16="http://schemas.microsoft.com/office/drawing/2014/main" id="{44998190-1C9D-4B9A-842C-CCEEEEA559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117" y="1686394"/>
            <a:ext cx="8566213" cy="428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CF6501-E007-4642-8BAD-72C574ECFB6E}"/>
              </a:ext>
            </a:extLst>
          </p:cNvPr>
          <p:cNvSpPr txBox="1"/>
          <p:nvPr/>
        </p:nvSpPr>
        <p:spPr>
          <a:xfrm>
            <a:off x="3613212" y="781235"/>
            <a:ext cx="4838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002060"/>
                </a:solidFill>
              </a:rPr>
              <a:t>Python is the new R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920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3CBDA-351D-4119-BF7A-62EC60C64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rgbClr val="00B050"/>
                </a:solidFill>
              </a:rPr>
              <a:t>Hot spots for Data Scientist jobs in USA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74B06351-5282-47B5-AC71-D201FBA23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937" y="2167731"/>
            <a:ext cx="9382125" cy="3667125"/>
          </a:xfrm>
        </p:spPr>
      </p:pic>
    </p:spTree>
    <p:extLst>
      <p:ext uri="{BB962C8B-B14F-4D97-AF65-F5344CB8AC3E}">
        <p14:creationId xmlns:p14="http://schemas.microsoft.com/office/powerpoint/2010/main" val="1832914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119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Data Science Job Market in the US</vt:lpstr>
      <vt:lpstr>Hypothesis</vt:lpstr>
      <vt:lpstr>Questions</vt:lpstr>
      <vt:lpstr>Describe whether you were able to answer </vt:lpstr>
      <vt:lpstr>PowerPoint Presentation</vt:lpstr>
      <vt:lpstr>PowerPoint Presentation</vt:lpstr>
      <vt:lpstr>PowerPoint Presentation</vt:lpstr>
      <vt:lpstr>PowerPoint Presentation</vt:lpstr>
      <vt:lpstr>Hot spots for Data Scientist jobs in USA</vt:lpstr>
      <vt:lpstr>PowerPoint Presentation</vt:lpstr>
      <vt:lpstr>Austin Vs Top 5 cities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Job Market in the US</dc:title>
  <dc:creator>Sanjay Srivastava</dc:creator>
  <cp:lastModifiedBy>Sanjay Srivastava</cp:lastModifiedBy>
  <cp:revision>14</cp:revision>
  <dcterms:created xsi:type="dcterms:W3CDTF">2019-07-01T04:46:38Z</dcterms:created>
  <dcterms:modified xsi:type="dcterms:W3CDTF">2019-07-02T02:31:30Z</dcterms:modified>
</cp:coreProperties>
</file>