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3" r:id="rId1"/>
  </p:sldMasterIdLst>
  <p:notesMasterIdLst>
    <p:notesMasterId r:id="rId9"/>
  </p:notesMasterIdLst>
  <p:sldIdLst>
    <p:sldId id="256" r:id="rId2"/>
    <p:sldId id="257" r:id="rId3"/>
    <p:sldId id="262" r:id="rId4"/>
    <p:sldId id="263" r:id="rId5"/>
    <p:sldId id="264" r:id="rId6"/>
    <p:sldId id="266" r:id="rId7"/>
    <p:sldId id="265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1016" autoAdjust="0"/>
  </p:normalViewPr>
  <p:slideViewPr>
    <p:cSldViewPr snapToGrid="0">
      <p:cViewPr>
        <p:scale>
          <a:sx n="66" d="100"/>
          <a:sy n="66" d="100"/>
        </p:scale>
        <p:origin x="38" y="187"/>
      </p:cViewPr>
      <p:guideLst/>
    </p:cSldViewPr>
  </p:slideViewPr>
  <p:notesTextViewPr>
    <p:cViewPr>
      <p:scale>
        <a:sx n="1" d="1"/>
        <a:sy n="1" d="1"/>
      </p:scale>
      <p:origin x="0" y="-14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CAD538-D1DA-4229-B99D-8882DDDAB14A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644C2F-004E-4293-AAD8-A1333BA60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5114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General purpose</a:t>
            </a:r>
          </a:p>
          <a:p>
            <a:r>
              <a:rPr lang="en-US" dirty="0" smtClean="0"/>
              <a:t>	-Not</a:t>
            </a:r>
            <a:r>
              <a:rPr lang="en-US" baseline="0" dirty="0" smtClean="0"/>
              <a:t> application specific.</a:t>
            </a:r>
          </a:p>
          <a:p>
            <a:r>
              <a:rPr lang="en-US" baseline="0" dirty="0" smtClean="0"/>
              <a:t>12.5 MHz clock speed</a:t>
            </a:r>
          </a:p>
          <a:p>
            <a:r>
              <a:rPr lang="en-US" baseline="0" dirty="0" smtClean="0"/>
              <a:t>	-ensures we can read and write to memory in one clock period</a:t>
            </a:r>
          </a:p>
          <a:p>
            <a:r>
              <a:rPr lang="en-US" baseline="0" dirty="0" smtClean="0"/>
              <a:t>4 TCU’s in size</a:t>
            </a:r>
          </a:p>
          <a:p>
            <a:r>
              <a:rPr lang="en-US" baseline="0" dirty="0" smtClean="0"/>
              <a:t>	-reduces the probability of needing custom cells and allows place and route to do the work.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644C2F-004E-4293-AAD8-A1333BA6064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3632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“Reprogrammable”</a:t>
            </a:r>
          </a:p>
          <a:p>
            <a:r>
              <a:rPr lang="en-US" dirty="0" smtClean="0"/>
              <a:t>	-Must write application and have a</a:t>
            </a:r>
            <a:r>
              <a:rPr lang="en-US" baseline="0" dirty="0" smtClean="0"/>
              <a:t> ROM programmed with code</a:t>
            </a:r>
          </a:p>
          <a:p>
            <a:r>
              <a:rPr lang="en-US" baseline="0" dirty="0" smtClean="0"/>
              <a:t>Off-chip memory</a:t>
            </a:r>
          </a:p>
          <a:p>
            <a:r>
              <a:rPr lang="en-US" baseline="0" dirty="0" smtClean="0"/>
              <a:t>	-reduces real-estate on the chip and reduces probability for the need for custom cells in place of using the place 	and route tool.</a:t>
            </a:r>
          </a:p>
          <a:p>
            <a:r>
              <a:rPr lang="en-US" baseline="0" dirty="0" smtClean="0"/>
              <a:t>External access to ALU flag and FSM state bits for testing</a:t>
            </a:r>
          </a:p>
          <a:p>
            <a:r>
              <a:rPr lang="en-US" baseline="0" dirty="0" smtClean="0"/>
              <a:t>	-In case chips not working we can debug issues to try to locate the source of error.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644C2F-004E-4293-AAD8-A1333BA6064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6218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Block diagram for our microprocessor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644C2F-004E-4293-AAD8-A1333BA6064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4636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</a:t>
            </a:r>
            <a:r>
              <a:rPr lang="en-US" baseline="0" dirty="0" smtClean="0"/>
              <a:t> place and routed layout here.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644C2F-004E-4293-AAD8-A1333BA6064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8360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how our chip look</a:t>
            </a:r>
            <a:r>
              <a:rPr lang="en-US" baseline="0" dirty="0" smtClean="0"/>
              <a:t> deployed in a system.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644C2F-004E-4293-AAD8-A1333BA6064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0323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0332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1756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53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0025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7661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6530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12/7/2015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9975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12/7/2015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5531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12/7/2015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4525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t>12/7/2015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738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845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12/7/2015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6546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758952"/>
            <a:ext cx="12192000" cy="356616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ECE 6710 Digital </a:t>
            </a:r>
            <a:r>
              <a:rPr lang="en-US" dirty="0" smtClean="0"/>
              <a:t>VLSI D</a:t>
            </a:r>
            <a:r>
              <a:rPr lang="en-US" dirty="0" smtClean="0"/>
              <a:t>esign</a:t>
            </a:r>
            <a:br>
              <a:rPr lang="en-US" dirty="0" smtClean="0"/>
            </a:br>
            <a:r>
              <a:rPr lang="en-US" dirty="0" smtClean="0"/>
              <a:t>L</a:t>
            </a:r>
            <a:r>
              <a:rPr lang="en-US" dirty="0" smtClean="0"/>
              <a:t>ightening </a:t>
            </a:r>
            <a:r>
              <a:rPr lang="en-US" dirty="0"/>
              <a:t>P</a:t>
            </a:r>
            <a:r>
              <a:rPr lang="en-US" dirty="0" smtClean="0"/>
              <a:t>resentation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4325112"/>
            <a:ext cx="12191999" cy="1655762"/>
          </a:xfrm>
        </p:spPr>
        <p:txBody>
          <a:bodyPr/>
          <a:lstStyle/>
          <a:p>
            <a:r>
              <a:rPr lang="en-US" dirty="0" smtClean="0"/>
              <a:t>Team 06</a:t>
            </a:r>
          </a:p>
          <a:p>
            <a:r>
              <a:rPr lang="en-US" dirty="0" smtClean="0"/>
              <a:t>Steven </a:t>
            </a:r>
            <a:r>
              <a:rPr lang="en-US" dirty="0" smtClean="0"/>
              <a:t>brown, Andrew Bradbury, Tim grant, </a:t>
            </a:r>
            <a:r>
              <a:rPr lang="en-US" dirty="0" err="1" smtClean="0"/>
              <a:t>travis</a:t>
            </a:r>
            <a:r>
              <a:rPr lang="en-US" dirty="0" smtClean="0"/>
              <a:t> gray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313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of Titan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16 </a:t>
            </a:r>
            <a:r>
              <a:rPr lang="en-US" dirty="0" smtClean="0"/>
              <a:t>bit microprocessor </a:t>
            </a:r>
            <a:endParaRPr lang="en-US" dirty="0" smtClean="0"/>
          </a:p>
          <a:p>
            <a:r>
              <a:rPr lang="en-US" dirty="0" smtClean="0"/>
              <a:t>Instruction set architecture modeled after the CR16 microprocessor</a:t>
            </a:r>
            <a:endParaRPr lang="en-US" dirty="0" smtClean="0"/>
          </a:p>
          <a:p>
            <a:r>
              <a:rPr lang="en-US" dirty="0" smtClean="0"/>
              <a:t>General purpose</a:t>
            </a:r>
            <a:endParaRPr lang="en-US" dirty="0" smtClean="0"/>
          </a:p>
          <a:p>
            <a:r>
              <a:rPr lang="en-US" dirty="0" smtClean="0"/>
              <a:t>12.5 MHz clock speed</a:t>
            </a:r>
          </a:p>
          <a:p>
            <a:r>
              <a:rPr lang="en-US" dirty="0" smtClean="0"/>
              <a:t>4 TCU’s </a:t>
            </a:r>
            <a:r>
              <a:rPr lang="en-US" dirty="0" smtClean="0"/>
              <a:t>in size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210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of Titan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3 bit VGA </a:t>
            </a:r>
          </a:p>
          <a:p>
            <a:r>
              <a:rPr lang="en-US" dirty="0" smtClean="0"/>
              <a:t>I2S Interface to stream audio</a:t>
            </a:r>
          </a:p>
          <a:p>
            <a:r>
              <a:rPr lang="en-US" dirty="0" smtClean="0"/>
              <a:t>“Reprogrammable</a:t>
            </a:r>
            <a:r>
              <a:rPr lang="en-US" dirty="0"/>
              <a:t>”</a:t>
            </a:r>
          </a:p>
          <a:p>
            <a:r>
              <a:rPr lang="en-US" dirty="0" smtClean="0"/>
              <a:t>Off-chip memory</a:t>
            </a:r>
          </a:p>
          <a:p>
            <a:r>
              <a:rPr lang="en-US" dirty="0" smtClean="0"/>
              <a:t>External access to ALU flag and FSM state bits for testing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086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documents.lucidchart.com/documents/117d4369-5faf-4dee-8078-490c3d7673d6/pages/k6OtxLzFPb4r?a=16349&amp;x=317&amp;y=-57&amp;w=2995&amp;h=2230&amp;store=1&amp;accept=image%2F*&amp;auth=LCA%205b0f9c9e85d43b629916dff467d51f835ea66623-ts%3D144951162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331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5839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7148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s://documents.lucidchart.com/documents/bf37697a-b411-4d3a-afcc-c70b45ea7d76/pages/0_0?a=2107&amp;x=36&amp;y=65&amp;w=968&amp;h=770&amp;store=1&amp;accept=image%2F*&amp;auth=LCA%20c06f29968481854c0c5142f7545c8416f49d870b-ts%3D144951096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7070" y="379562"/>
            <a:ext cx="6915150" cy="5505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2854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dirty="0" smtClean="0"/>
              <a:t>Steven Brown: steven.m.brown@utah.edu</a:t>
            </a:r>
          </a:p>
          <a:p>
            <a:pPr algn="ctr"/>
            <a:r>
              <a:rPr lang="en-US" dirty="0"/>
              <a:t>Andrew Bradbury</a:t>
            </a:r>
            <a:r>
              <a:rPr lang="en-US" dirty="0" smtClean="0"/>
              <a:t>: a.bradbury8@gmail.com</a:t>
            </a:r>
          </a:p>
          <a:p>
            <a:pPr algn="ctr"/>
            <a:r>
              <a:rPr lang="en-US" dirty="0" smtClean="0"/>
              <a:t>Tim Grant: tgrant@cs.utah.edu</a:t>
            </a:r>
          </a:p>
          <a:p>
            <a:pPr algn="ctr"/>
            <a:r>
              <a:rPr lang="en-US" dirty="0" smtClean="0"/>
              <a:t>Travis Gray: travis.j.gray@utah.edu</a:t>
            </a:r>
          </a:p>
        </p:txBody>
      </p:sp>
    </p:spTree>
    <p:extLst>
      <p:ext uri="{BB962C8B-B14F-4D97-AF65-F5344CB8AC3E}">
        <p14:creationId xmlns:p14="http://schemas.microsoft.com/office/powerpoint/2010/main" val="1691020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6262</TotalTime>
  <Words>115</Words>
  <Application>Microsoft Office PowerPoint</Application>
  <PresentationFormat>Widescreen</PresentationFormat>
  <Paragraphs>40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Retrospect</vt:lpstr>
      <vt:lpstr>    ECE 6710 Digital VLSI Design Lightening Presentation</vt:lpstr>
      <vt:lpstr>Overview of Titan</vt:lpstr>
      <vt:lpstr>Features of Titan</vt:lpstr>
      <vt:lpstr>PowerPoint Presentation</vt:lpstr>
      <vt:lpstr>PowerPoint Presentation</vt:lpstr>
      <vt:lpstr>PowerPoint Presentation</vt:lpstr>
      <vt:lpstr>Questions?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creepy crawlers</dc:title>
  <dc:creator>Travis</dc:creator>
  <cp:lastModifiedBy>Travis</cp:lastModifiedBy>
  <cp:revision>13</cp:revision>
  <dcterms:created xsi:type="dcterms:W3CDTF">2015-12-02T21:41:10Z</dcterms:created>
  <dcterms:modified xsi:type="dcterms:W3CDTF">2015-12-07T18:32:11Z</dcterms:modified>
</cp:coreProperties>
</file>