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8"/>
  </p:notesMasterIdLst>
  <p:sldIdLst>
    <p:sldId id="256" r:id="rId2"/>
    <p:sldId id="257" r:id="rId3"/>
    <p:sldId id="26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16" autoAdjust="0"/>
  </p:normalViewPr>
  <p:slideViewPr>
    <p:cSldViewPr snapToGrid="0">
      <p:cViewPr varScale="1">
        <p:scale>
          <a:sx n="70" d="100"/>
          <a:sy n="70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AD538-D1DA-4229-B99D-8882DDDAB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44C2F-004E-4293-AAD8-A1333BA6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	-Not</a:t>
            </a:r>
            <a:r>
              <a:rPr lang="en-US" baseline="0" dirty="0" smtClean="0"/>
              <a:t> application specific.</a:t>
            </a:r>
          </a:p>
          <a:p>
            <a:r>
              <a:rPr lang="en-US" baseline="0" dirty="0" smtClean="0"/>
              <a:t>12.5 MHz clock speed</a:t>
            </a:r>
          </a:p>
          <a:p>
            <a:r>
              <a:rPr lang="en-US" baseline="0" dirty="0" smtClean="0"/>
              <a:t>	-ensures we can read and write to memory in one clock period</a:t>
            </a:r>
          </a:p>
          <a:p>
            <a:r>
              <a:rPr lang="en-US" baseline="0" dirty="0" smtClean="0"/>
              <a:t>4 TCU’s in size</a:t>
            </a:r>
          </a:p>
          <a:p>
            <a:r>
              <a:rPr lang="en-US" baseline="0" dirty="0" smtClean="0"/>
              <a:t>	-reduces the probability of needing custom cells and allows place and route to do the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our chip look</a:t>
            </a:r>
            <a:r>
              <a:rPr lang="en-US" baseline="0" dirty="0" smtClean="0"/>
              <a:t> deployed in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bit color VGA </a:t>
            </a:r>
          </a:p>
          <a:p>
            <a:r>
              <a:rPr lang="en-US" dirty="0" smtClean="0"/>
              <a:t>I2S Interface to stream audio</a:t>
            </a:r>
          </a:p>
          <a:p>
            <a:r>
              <a:rPr lang="en-US" dirty="0" smtClean="0"/>
              <a:t>Off-chip memory</a:t>
            </a:r>
          </a:p>
          <a:p>
            <a:r>
              <a:rPr lang="en-US" dirty="0" smtClean="0"/>
              <a:t>External access to ALU flag and FSM state bits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place and routed layout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0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2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0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4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8952"/>
            <a:ext cx="12192000" cy="3566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T.E.S.S.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4000" dirty="0" smtClean="0"/>
              <a:t>Titan Entertainment Super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5112"/>
            <a:ext cx="12191999" cy="1655762"/>
          </a:xfrm>
        </p:spPr>
        <p:txBody>
          <a:bodyPr/>
          <a:lstStyle/>
          <a:p>
            <a:r>
              <a:rPr lang="en-US" dirty="0" smtClean="0"/>
              <a:t>Team 06</a:t>
            </a:r>
          </a:p>
          <a:p>
            <a:r>
              <a:rPr lang="en-US" dirty="0" smtClean="0"/>
              <a:t>Steven brown, Andrew Bradbury, Tim grant, </a:t>
            </a:r>
            <a:r>
              <a:rPr lang="en-US" dirty="0" err="1" smtClean="0"/>
              <a:t>travis</a:t>
            </a:r>
            <a:r>
              <a:rPr lang="en-US" dirty="0" smtClean="0"/>
              <a:t>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4098" name="Picture 2" descr="http://www.racketboy.com/retro/smw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6" y="4304779"/>
            <a:ext cx="2857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NES metroid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26" y="2283955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snes zelda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98" y="4304779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 result for snes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797" y="2283955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246135" y="1886141"/>
            <a:ext cx="2666646" cy="24604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16-bit microprocessor </a:t>
            </a:r>
          </a:p>
          <a:p>
            <a:r>
              <a:rPr lang="en-US" dirty="0" smtClean="0"/>
              <a:t>CR16 ISA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12.5 MHz clock speed</a:t>
            </a:r>
          </a:p>
          <a:p>
            <a:r>
              <a:rPr lang="en-US" dirty="0" smtClean="0"/>
              <a:t>4 TCU’s in size</a:t>
            </a:r>
            <a:endParaRPr lang="en-US" dirty="0"/>
          </a:p>
        </p:txBody>
      </p:sp>
      <p:pic>
        <p:nvPicPr>
          <p:cNvPr id="1026" name="Picture 2" descr="https://documents.lucidchart.com/documents/bf37697a-b411-4d3a-afcc-c70b45ea7d76/pages/0_0?a=2122&amp;x=36&amp;y=65&amp;w=968&amp;h=770&amp;store=1&amp;accept=image%2F*&amp;auth=LCA%209c09f7d3558e5b1800dd5288e81762a6db821ddd-ts%3D14495109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81" y="363641"/>
            <a:ext cx="691515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117d4369-5faf-4dee-8078-490c3d7673d6/pages/k6OtxLzFPb4r?a=16392&amp;x=317&amp;y=-57&amp;w=2995&amp;h=2230&amp;store=1&amp;accept=image%2F*&amp;auth=LCA%203bde938bef7dbef168d5149223d8bbf5d443547c-ts%3D1449511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4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Steven Brown: steven.m.brown@utah.edu</a:t>
            </a:r>
          </a:p>
          <a:p>
            <a:pPr algn="ctr"/>
            <a:r>
              <a:rPr lang="en-US" dirty="0"/>
              <a:t>Andrew Bradbury</a:t>
            </a:r>
            <a:r>
              <a:rPr lang="en-US" dirty="0" smtClean="0"/>
              <a:t>: a.bradbury8@gmail.com</a:t>
            </a:r>
          </a:p>
          <a:p>
            <a:pPr algn="ctr"/>
            <a:r>
              <a:rPr lang="en-US" dirty="0" smtClean="0"/>
              <a:t>Tim Grant: tgrant@cs.utah.edu</a:t>
            </a:r>
          </a:p>
          <a:p>
            <a:pPr algn="ctr"/>
            <a:r>
              <a:rPr lang="en-US" dirty="0" smtClean="0"/>
              <a:t>Travis Gray: travis.j.gray@utah.edu</a:t>
            </a:r>
          </a:p>
        </p:txBody>
      </p:sp>
    </p:spTree>
    <p:extLst>
      <p:ext uri="{BB962C8B-B14F-4D97-AF65-F5344CB8AC3E}">
        <p14:creationId xmlns:p14="http://schemas.microsoft.com/office/powerpoint/2010/main" val="16910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6644</TotalTime>
  <Words>93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    T.E.S.S. Titan Entertainment Super System</vt:lpstr>
      <vt:lpstr>Inspiration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creepy crawlers</dc:title>
  <dc:creator>Travis</dc:creator>
  <cp:lastModifiedBy>Travis</cp:lastModifiedBy>
  <cp:revision>18</cp:revision>
  <dcterms:created xsi:type="dcterms:W3CDTF">2015-12-02T21:41:10Z</dcterms:created>
  <dcterms:modified xsi:type="dcterms:W3CDTF">2015-12-08T04:00:36Z</dcterms:modified>
</cp:coreProperties>
</file>