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0"/>
    <p:restoredTop sz="67323"/>
  </p:normalViewPr>
  <p:slideViewPr>
    <p:cSldViewPr snapToGrid="0">
      <p:cViewPr varScale="1">
        <p:scale>
          <a:sx n="68" d="100"/>
          <a:sy n="68" d="100"/>
        </p:scale>
        <p:origin x="7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E751B-E72D-48DA-B62D-20944F56D6E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784776F-51CB-4BDA-A08E-BE119CBB63E9}">
      <dgm:prSet/>
      <dgm:spPr/>
      <dgm:t>
        <a:bodyPr/>
        <a:lstStyle/>
        <a:p>
          <a:r>
            <a:rPr lang="en-US"/>
            <a:t>Null Values</a:t>
          </a:r>
        </a:p>
      </dgm:t>
    </dgm:pt>
    <dgm:pt modelId="{C0977652-2C27-49DA-B376-A3A98E9806F1}" type="parTrans" cxnId="{964E6D82-F63F-4E54-A338-04B3E92F7CAF}">
      <dgm:prSet/>
      <dgm:spPr/>
      <dgm:t>
        <a:bodyPr/>
        <a:lstStyle/>
        <a:p>
          <a:endParaRPr lang="en-US"/>
        </a:p>
      </dgm:t>
    </dgm:pt>
    <dgm:pt modelId="{EF6996C8-AA86-456A-B9D8-070A1959103D}" type="sibTrans" cxnId="{964E6D82-F63F-4E54-A338-04B3E92F7CAF}">
      <dgm:prSet/>
      <dgm:spPr/>
      <dgm:t>
        <a:bodyPr/>
        <a:lstStyle/>
        <a:p>
          <a:endParaRPr lang="en-US"/>
        </a:p>
      </dgm:t>
    </dgm:pt>
    <dgm:pt modelId="{D15DC712-ACE4-4BCD-8BAC-B32C174A1AD4}">
      <dgm:prSet/>
      <dgm:spPr/>
      <dgm:t>
        <a:bodyPr/>
        <a:lstStyle/>
        <a:p>
          <a:r>
            <a:rPr lang="en-US"/>
            <a:t>Extremely large number of rows</a:t>
          </a:r>
        </a:p>
      </dgm:t>
    </dgm:pt>
    <dgm:pt modelId="{792DE097-4FA2-4930-BF22-1F605C6C4B60}" type="parTrans" cxnId="{0E351D88-3FD1-4FB1-9E71-303D8FC5962A}">
      <dgm:prSet/>
      <dgm:spPr/>
      <dgm:t>
        <a:bodyPr/>
        <a:lstStyle/>
        <a:p>
          <a:endParaRPr lang="en-US"/>
        </a:p>
      </dgm:t>
    </dgm:pt>
    <dgm:pt modelId="{DEA55C84-E223-49A5-9D24-00FF0B1558BC}" type="sibTrans" cxnId="{0E351D88-3FD1-4FB1-9E71-303D8FC5962A}">
      <dgm:prSet/>
      <dgm:spPr/>
      <dgm:t>
        <a:bodyPr/>
        <a:lstStyle/>
        <a:p>
          <a:endParaRPr lang="en-US"/>
        </a:p>
      </dgm:t>
    </dgm:pt>
    <dgm:pt modelId="{019AF3E5-AC50-482F-8C3B-62820FB4983D}">
      <dgm:prSet/>
      <dgm:spPr/>
      <dgm:t>
        <a:bodyPr/>
        <a:lstStyle/>
        <a:p>
          <a:r>
            <a:rPr lang="en-US"/>
            <a:t>Incorrect datatypes (dates listed as objects)</a:t>
          </a:r>
        </a:p>
      </dgm:t>
    </dgm:pt>
    <dgm:pt modelId="{1F1B399F-EE4F-4A90-AEBD-8F210A6091F1}" type="parTrans" cxnId="{4AA620D1-17CF-43DA-A432-5E48E987B888}">
      <dgm:prSet/>
      <dgm:spPr/>
      <dgm:t>
        <a:bodyPr/>
        <a:lstStyle/>
        <a:p>
          <a:endParaRPr lang="en-US"/>
        </a:p>
      </dgm:t>
    </dgm:pt>
    <dgm:pt modelId="{99812C86-2BFF-4A6B-9141-FA2618FDE607}" type="sibTrans" cxnId="{4AA620D1-17CF-43DA-A432-5E48E987B888}">
      <dgm:prSet/>
      <dgm:spPr/>
      <dgm:t>
        <a:bodyPr/>
        <a:lstStyle/>
        <a:p>
          <a:endParaRPr lang="en-US"/>
        </a:p>
      </dgm:t>
    </dgm:pt>
    <dgm:pt modelId="{D7CC3E56-E6A0-6749-B1FE-11ABED6EDB5C}" type="pres">
      <dgm:prSet presAssocID="{912E751B-E72D-48DA-B62D-20944F56D6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00B77D-E7E7-1149-84B4-0F4E4A31A715}" type="pres">
      <dgm:prSet presAssocID="{7784776F-51CB-4BDA-A08E-BE119CBB63E9}" presName="hierRoot1" presStyleCnt="0"/>
      <dgm:spPr/>
    </dgm:pt>
    <dgm:pt modelId="{DFFF7C9C-0AF3-6241-8ECE-5D058495CBFD}" type="pres">
      <dgm:prSet presAssocID="{7784776F-51CB-4BDA-A08E-BE119CBB63E9}" presName="composite" presStyleCnt="0"/>
      <dgm:spPr/>
    </dgm:pt>
    <dgm:pt modelId="{FD3274AE-0340-B64A-BC56-8200E68C55B5}" type="pres">
      <dgm:prSet presAssocID="{7784776F-51CB-4BDA-A08E-BE119CBB63E9}" presName="background" presStyleLbl="node0" presStyleIdx="0" presStyleCnt="3"/>
      <dgm:spPr/>
    </dgm:pt>
    <dgm:pt modelId="{289BEFB3-EE56-C042-9F8A-FF09494A7E08}" type="pres">
      <dgm:prSet presAssocID="{7784776F-51CB-4BDA-A08E-BE119CBB63E9}" presName="text" presStyleLbl="fgAcc0" presStyleIdx="0" presStyleCnt="3">
        <dgm:presLayoutVars>
          <dgm:chPref val="3"/>
        </dgm:presLayoutVars>
      </dgm:prSet>
      <dgm:spPr/>
    </dgm:pt>
    <dgm:pt modelId="{88E4986E-3128-834A-AD6A-141925756CB7}" type="pres">
      <dgm:prSet presAssocID="{7784776F-51CB-4BDA-A08E-BE119CBB63E9}" presName="hierChild2" presStyleCnt="0"/>
      <dgm:spPr/>
    </dgm:pt>
    <dgm:pt modelId="{837ED5CD-87DE-6744-A47B-EF611B4ACE23}" type="pres">
      <dgm:prSet presAssocID="{D15DC712-ACE4-4BCD-8BAC-B32C174A1AD4}" presName="hierRoot1" presStyleCnt="0"/>
      <dgm:spPr/>
    </dgm:pt>
    <dgm:pt modelId="{7E02239B-BA3A-5C40-8130-6FC1B3AFBB70}" type="pres">
      <dgm:prSet presAssocID="{D15DC712-ACE4-4BCD-8BAC-B32C174A1AD4}" presName="composite" presStyleCnt="0"/>
      <dgm:spPr/>
    </dgm:pt>
    <dgm:pt modelId="{1C51BF42-A9AC-0942-AA12-B0104F34A617}" type="pres">
      <dgm:prSet presAssocID="{D15DC712-ACE4-4BCD-8BAC-B32C174A1AD4}" presName="background" presStyleLbl="node0" presStyleIdx="1" presStyleCnt="3"/>
      <dgm:spPr/>
    </dgm:pt>
    <dgm:pt modelId="{0BC0A74C-FE0F-8C45-BF5A-24E3D416CA8A}" type="pres">
      <dgm:prSet presAssocID="{D15DC712-ACE4-4BCD-8BAC-B32C174A1AD4}" presName="text" presStyleLbl="fgAcc0" presStyleIdx="1" presStyleCnt="3">
        <dgm:presLayoutVars>
          <dgm:chPref val="3"/>
        </dgm:presLayoutVars>
      </dgm:prSet>
      <dgm:spPr/>
    </dgm:pt>
    <dgm:pt modelId="{501DC118-56EC-FA47-B01F-78E54CC3E952}" type="pres">
      <dgm:prSet presAssocID="{D15DC712-ACE4-4BCD-8BAC-B32C174A1AD4}" presName="hierChild2" presStyleCnt="0"/>
      <dgm:spPr/>
    </dgm:pt>
    <dgm:pt modelId="{4F28F7F6-07F3-7242-8355-2C1F10D86BFF}" type="pres">
      <dgm:prSet presAssocID="{019AF3E5-AC50-482F-8C3B-62820FB4983D}" presName="hierRoot1" presStyleCnt="0"/>
      <dgm:spPr/>
    </dgm:pt>
    <dgm:pt modelId="{0333CF7D-561F-6A43-B2C9-A959C6422EC3}" type="pres">
      <dgm:prSet presAssocID="{019AF3E5-AC50-482F-8C3B-62820FB4983D}" presName="composite" presStyleCnt="0"/>
      <dgm:spPr/>
    </dgm:pt>
    <dgm:pt modelId="{D9FD7B8B-9281-4349-98D1-FEC34BC0571A}" type="pres">
      <dgm:prSet presAssocID="{019AF3E5-AC50-482F-8C3B-62820FB4983D}" presName="background" presStyleLbl="node0" presStyleIdx="2" presStyleCnt="3"/>
      <dgm:spPr/>
    </dgm:pt>
    <dgm:pt modelId="{9C7821B1-E866-1245-A0C2-0DAD4971557A}" type="pres">
      <dgm:prSet presAssocID="{019AF3E5-AC50-482F-8C3B-62820FB4983D}" presName="text" presStyleLbl="fgAcc0" presStyleIdx="2" presStyleCnt="3">
        <dgm:presLayoutVars>
          <dgm:chPref val="3"/>
        </dgm:presLayoutVars>
      </dgm:prSet>
      <dgm:spPr/>
    </dgm:pt>
    <dgm:pt modelId="{7CFC7B81-AF3C-1543-A691-CAED4EAFD38E}" type="pres">
      <dgm:prSet presAssocID="{019AF3E5-AC50-482F-8C3B-62820FB4983D}" presName="hierChild2" presStyleCnt="0"/>
      <dgm:spPr/>
    </dgm:pt>
  </dgm:ptLst>
  <dgm:cxnLst>
    <dgm:cxn modelId="{5B4F0E15-92C6-2244-B3BA-F0377F0CAF8A}" type="presOf" srcId="{7784776F-51CB-4BDA-A08E-BE119CBB63E9}" destId="{289BEFB3-EE56-C042-9F8A-FF09494A7E08}" srcOrd="0" destOrd="0" presId="urn:microsoft.com/office/officeart/2005/8/layout/hierarchy1"/>
    <dgm:cxn modelId="{93C1CF1B-EF08-1F45-92B6-B89C650B27C7}" type="presOf" srcId="{912E751B-E72D-48DA-B62D-20944F56D6EA}" destId="{D7CC3E56-E6A0-6749-B1FE-11ABED6EDB5C}" srcOrd="0" destOrd="0" presId="urn:microsoft.com/office/officeart/2005/8/layout/hierarchy1"/>
    <dgm:cxn modelId="{964E6D82-F63F-4E54-A338-04B3E92F7CAF}" srcId="{912E751B-E72D-48DA-B62D-20944F56D6EA}" destId="{7784776F-51CB-4BDA-A08E-BE119CBB63E9}" srcOrd="0" destOrd="0" parTransId="{C0977652-2C27-49DA-B376-A3A98E9806F1}" sibTransId="{EF6996C8-AA86-456A-B9D8-070A1959103D}"/>
    <dgm:cxn modelId="{0E351D88-3FD1-4FB1-9E71-303D8FC5962A}" srcId="{912E751B-E72D-48DA-B62D-20944F56D6EA}" destId="{D15DC712-ACE4-4BCD-8BAC-B32C174A1AD4}" srcOrd="1" destOrd="0" parTransId="{792DE097-4FA2-4930-BF22-1F605C6C4B60}" sibTransId="{DEA55C84-E223-49A5-9D24-00FF0B1558BC}"/>
    <dgm:cxn modelId="{8AB222B9-4A01-C740-B087-8C9B3773D711}" type="presOf" srcId="{019AF3E5-AC50-482F-8C3B-62820FB4983D}" destId="{9C7821B1-E866-1245-A0C2-0DAD4971557A}" srcOrd="0" destOrd="0" presId="urn:microsoft.com/office/officeart/2005/8/layout/hierarchy1"/>
    <dgm:cxn modelId="{A4D26ABE-927B-9E47-B168-EFA5E98B932E}" type="presOf" srcId="{D15DC712-ACE4-4BCD-8BAC-B32C174A1AD4}" destId="{0BC0A74C-FE0F-8C45-BF5A-24E3D416CA8A}" srcOrd="0" destOrd="0" presId="urn:microsoft.com/office/officeart/2005/8/layout/hierarchy1"/>
    <dgm:cxn modelId="{4AA620D1-17CF-43DA-A432-5E48E987B888}" srcId="{912E751B-E72D-48DA-B62D-20944F56D6EA}" destId="{019AF3E5-AC50-482F-8C3B-62820FB4983D}" srcOrd="2" destOrd="0" parTransId="{1F1B399F-EE4F-4A90-AEBD-8F210A6091F1}" sibTransId="{99812C86-2BFF-4A6B-9141-FA2618FDE607}"/>
    <dgm:cxn modelId="{1DD2F1FD-5E83-EC40-9A40-2F52A06ACA62}" type="presParOf" srcId="{D7CC3E56-E6A0-6749-B1FE-11ABED6EDB5C}" destId="{C500B77D-E7E7-1149-84B4-0F4E4A31A715}" srcOrd="0" destOrd="0" presId="urn:microsoft.com/office/officeart/2005/8/layout/hierarchy1"/>
    <dgm:cxn modelId="{4684486F-C699-864E-9F6D-49CAD21C4104}" type="presParOf" srcId="{C500B77D-E7E7-1149-84B4-0F4E4A31A715}" destId="{DFFF7C9C-0AF3-6241-8ECE-5D058495CBFD}" srcOrd="0" destOrd="0" presId="urn:microsoft.com/office/officeart/2005/8/layout/hierarchy1"/>
    <dgm:cxn modelId="{DC901A35-0A34-2044-8CF5-384454EDEF5E}" type="presParOf" srcId="{DFFF7C9C-0AF3-6241-8ECE-5D058495CBFD}" destId="{FD3274AE-0340-B64A-BC56-8200E68C55B5}" srcOrd="0" destOrd="0" presId="urn:microsoft.com/office/officeart/2005/8/layout/hierarchy1"/>
    <dgm:cxn modelId="{69A9F416-5B84-EA44-A888-E4534930CD58}" type="presParOf" srcId="{DFFF7C9C-0AF3-6241-8ECE-5D058495CBFD}" destId="{289BEFB3-EE56-C042-9F8A-FF09494A7E08}" srcOrd="1" destOrd="0" presId="urn:microsoft.com/office/officeart/2005/8/layout/hierarchy1"/>
    <dgm:cxn modelId="{FB8C29C3-A509-CF44-9271-0725ADFE0B77}" type="presParOf" srcId="{C500B77D-E7E7-1149-84B4-0F4E4A31A715}" destId="{88E4986E-3128-834A-AD6A-141925756CB7}" srcOrd="1" destOrd="0" presId="urn:microsoft.com/office/officeart/2005/8/layout/hierarchy1"/>
    <dgm:cxn modelId="{D2A9554F-8BFF-0A45-93E4-491472D66B2B}" type="presParOf" srcId="{D7CC3E56-E6A0-6749-B1FE-11ABED6EDB5C}" destId="{837ED5CD-87DE-6744-A47B-EF611B4ACE23}" srcOrd="1" destOrd="0" presId="urn:microsoft.com/office/officeart/2005/8/layout/hierarchy1"/>
    <dgm:cxn modelId="{7B5CB72A-5AED-A946-A67E-AE7D31657B02}" type="presParOf" srcId="{837ED5CD-87DE-6744-A47B-EF611B4ACE23}" destId="{7E02239B-BA3A-5C40-8130-6FC1B3AFBB70}" srcOrd="0" destOrd="0" presId="urn:microsoft.com/office/officeart/2005/8/layout/hierarchy1"/>
    <dgm:cxn modelId="{ADA8D891-9AB5-8C44-B7F6-7A8896FF5735}" type="presParOf" srcId="{7E02239B-BA3A-5C40-8130-6FC1B3AFBB70}" destId="{1C51BF42-A9AC-0942-AA12-B0104F34A617}" srcOrd="0" destOrd="0" presId="urn:microsoft.com/office/officeart/2005/8/layout/hierarchy1"/>
    <dgm:cxn modelId="{35EFB0D0-45A1-C445-9228-451AE042734E}" type="presParOf" srcId="{7E02239B-BA3A-5C40-8130-6FC1B3AFBB70}" destId="{0BC0A74C-FE0F-8C45-BF5A-24E3D416CA8A}" srcOrd="1" destOrd="0" presId="urn:microsoft.com/office/officeart/2005/8/layout/hierarchy1"/>
    <dgm:cxn modelId="{2276BA3D-D2CE-E14B-A927-4FBC24E3D522}" type="presParOf" srcId="{837ED5CD-87DE-6744-A47B-EF611B4ACE23}" destId="{501DC118-56EC-FA47-B01F-78E54CC3E952}" srcOrd="1" destOrd="0" presId="urn:microsoft.com/office/officeart/2005/8/layout/hierarchy1"/>
    <dgm:cxn modelId="{2D6EA2E7-28C6-0E4A-A939-50C60073C585}" type="presParOf" srcId="{D7CC3E56-E6A0-6749-B1FE-11ABED6EDB5C}" destId="{4F28F7F6-07F3-7242-8355-2C1F10D86BFF}" srcOrd="2" destOrd="0" presId="urn:microsoft.com/office/officeart/2005/8/layout/hierarchy1"/>
    <dgm:cxn modelId="{36FA984E-BE18-2046-857F-B3282F82AA75}" type="presParOf" srcId="{4F28F7F6-07F3-7242-8355-2C1F10D86BFF}" destId="{0333CF7D-561F-6A43-B2C9-A959C6422EC3}" srcOrd="0" destOrd="0" presId="urn:microsoft.com/office/officeart/2005/8/layout/hierarchy1"/>
    <dgm:cxn modelId="{F6B960EE-706C-E54D-9335-893D9C624DB9}" type="presParOf" srcId="{0333CF7D-561F-6A43-B2C9-A959C6422EC3}" destId="{D9FD7B8B-9281-4349-98D1-FEC34BC0571A}" srcOrd="0" destOrd="0" presId="urn:microsoft.com/office/officeart/2005/8/layout/hierarchy1"/>
    <dgm:cxn modelId="{9BD12851-8015-9746-85E7-F1BA56A79081}" type="presParOf" srcId="{0333CF7D-561F-6A43-B2C9-A959C6422EC3}" destId="{9C7821B1-E866-1245-A0C2-0DAD4971557A}" srcOrd="1" destOrd="0" presId="urn:microsoft.com/office/officeart/2005/8/layout/hierarchy1"/>
    <dgm:cxn modelId="{32A324BF-633F-BF44-B435-F549E4C9195B}" type="presParOf" srcId="{4F28F7F6-07F3-7242-8355-2C1F10D86BFF}" destId="{7CFC7B81-AF3C-1543-A691-CAED4EAFD3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79DCE-6E31-444D-9036-9F1F33FE40C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1AEFDD-431E-49AE-92F1-CCDE6EB99B0B}">
      <dgm:prSet/>
      <dgm:spPr/>
      <dgm:t>
        <a:bodyPr/>
        <a:lstStyle/>
        <a:p>
          <a:r>
            <a:rPr lang="en-US"/>
            <a:t>Consistent data cleaning process</a:t>
          </a:r>
        </a:p>
      </dgm:t>
    </dgm:pt>
    <dgm:pt modelId="{FDABD15A-E2AF-4905-82FF-BF2A0EB556D5}" type="parTrans" cxnId="{42027757-0EE4-417D-B253-A6F6FEF18765}">
      <dgm:prSet/>
      <dgm:spPr/>
      <dgm:t>
        <a:bodyPr/>
        <a:lstStyle/>
        <a:p>
          <a:endParaRPr lang="en-US"/>
        </a:p>
      </dgm:t>
    </dgm:pt>
    <dgm:pt modelId="{9894AF58-92F1-480B-9A9C-1D6B4B835A83}" type="sibTrans" cxnId="{42027757-0EE4-417D-B253-A6F6FEF18765}">
      <dgm:prSet/>
      <dgm:spPr/>
      <dgm:t>
        <a:bodyPr/>
        <a:lstStyle/>
        <a:p>
          <a:endParaRPr lang="en-US"/>
        </a:p>
      </dgm:t>
    </dgm:pt>
    <dgm:pt modelId="{A4395982-7708-424C-BE0F-FBACCD663EC2}">
      <dgm:prSet/>
      <dgm:spPr/>
      <dgm:t>
        <a:bodyPr/>
        <a:lstStyle/>
        <a:p>
          <a:r>
            <a:rPr lang="en-US"/>
            <a:t>Splitting up datasets</a:t>
          </a:r>
        </a:p>
      </dgm:t>
    </dgm:pt>
    <dgm:pt modelId="{F66D41F0-6ABA-4057-98CC-CA207C81E338}" type="parTrans" cxnId="{C4C1275A-F830-44C3-A385-D281B4FCDDD4}">
      <dgm:prSet/>
      <dgm:spPr/>
      <dgm:t>
        <a:bodyPr/>
        <a:lstStyle/>
        <a:p>
          <a:endParaRPr lang="en-US"/>
        </a:p>
      </dgm:t>
    </dgm:pt>
    <dgm:pt modelId="{32089BA1-9A85-4105-A906-A684411A3E39}" type="sibTrans" cxnId="{C4C1275A-F830-44C3-A385-D281B4FCDDD4}">
      <dgm:prSet/>
      <dgm:spPr/>
      <dgm:t>
        <a:bodyPr/>
        <a:lstStyle/>
        <a:p>
          <a:endParaRPr lang="en-US"/>
        </a:p>
      </dgm:t>
    </dgm:pt>
    <dgm:pt modelId="{7F73414F-A026-4971-BAAF-FF2E40D407D2}">
      <dgm:prSet/>
      <dgm:spPr/>
      <dgm:t>
        <a:bodyPr/>
        <a:lstStyle/>
        <a:p>
          <a:r>
            <a:rPr lang="en-US"/>
            <a:t>F1 Score</a:t>
          </a:r>
        </a:p>
      </dgm:t>
    </dgm:pt>
    <dgm:pt modelId="{2B4B320C-BB9C-418D-A417-D39F3908FD54}" type="parTrans" cxnId="{8C034AF4-DF6E-442E-86CA-5910341ABFD9}">
      <dgm:prSet/>
      <dgm:spPr/>
      <dgm:t>
        <a:bodyPr/>
        <a:lstStyle/>
        <a:p>
          <a:endParaRPr lang="en-US"/>
        </a:p>
      </dgm:t>
    </dgm:pt>
    <dgm:pt modelId="{4C6280FC-737A-421C-8881-AEAAC6F9F564}" type="sibTrans" cxnId="{8C034AF4-DF6E-442E-86CA-5910341ABFD9}">
      <dgm:prSet/>
      <dgm:spPr/>
      <dgm:t>
        <a:bodyPr/>
        <a:lstStyle/>
        <a:p>
          <a:endParaRPr lang="en-US"/>
        </a:p>
      </dgm:t>
    </dgm:pt>
    <dgm:pt modelId="{55E9C52C-B70C-F943-90CA-B6BDE48446A0}" type="pres">
      <dgm:prSet presAssocID="{19679DCE-6E31-444D-9036-9F1F33FE40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800AA3-56C8-2844-A634-DB68483CEB11}" type="pres">
      <dgm:prSet presAssocID="{481AEFDD-431E-49AE-92F1-CCDE6EB99B0B}" presName="hierRoot1" presStyleCnt="0"/>
      <dgm:spPr/>
    </dgm:pt>
    <dgm:pt modelId="{240F8CFD-1EB0-CE4F-B6EE-21752E76876F}" type="pres">
      <dgm:prSet presAssocID="{481AEFDD-431E-49AE-92F1-CCDE6EB99B0B}" presName="composite" presStyleCnt="0"/>
      <dgm:spPr/>
    </dgm:pt>
    <dgm:pt modelId="{676F849A-6E5A-BF4F-8CB1-4D822B60C9CB}" type="pres">
      <dgm:prSet presAssocID="{481AEFDD-431E-49AE-92F1-CCDE6EB99B0B}" presName="background" presStyleLbl="node0" presStyleIdx="0" presStyleCnt="3"/>
      <dgm:spPr/>
    </dgm:pt>
    <dgm:pt modelId="{C9D1E18F-03E4-DE4D-BF70-857720D07680}" type="pres">
      <dgm:prSet presAssocID="{481AEFDD-431E-49AE-92F1-CCDE6EB99B0B}" presName="text" presStyleLbl="fgAcc0" presStyleIdx="0" presStyleCnt="3">
        <dgm:presLayoutVars>
          <dgm:chPref val="3"/>
        </dgm:presLayoutVars>
      </dgm:prSet>
      <dgm:spPr/>
    </dgm:pt>
    <dgm:pt modelId="{A6374FFD-A576-F64B-96E6-841CB29FDE0A}" type="pres">
      <dgm:prSet presAssocID="{481AEFDD-431E-49AE-92F1-CCDE6EB99B0B}" presName="hierChild2" presStyleCnt="0"/>
      <dgm:spPr/>
    </dgm:pt>
    <dgm:pt modelId="{6332EC69-E2A1-0647-9F90-6AF353015C94}" type="pres">
      <dgm:prSet presAssocID="{A4395982-7708-424C-BE0F-FBACCD663EC2}" presName="hierRoot1" presStyleCnt="0"/>
      <dgm:spPr/>
    </dgm:pt>
    <dgm:pt modelId="{71C25632-E32D-BF47-AB02-886957F35E5C}" type="pres">
      <dgm:prSet presAssocID="{A4395982-7708-424C-BE0F-FBACCD663EC2}" presName="composite" presStyleCnt="0"/>
      <dgm:spPr/>
    </dgm:pt>
    <dgm:pt modelId="{7166144B-5AB9-B04D-8F9C-301E9AC3B94F}" type="pres">
      <dgm:prSet presAssocID="{A4395982-7708-424C-BE0F-FBACCD663EC2}" presName="background" presStyleLbl="node0" presStyleIdx="1" presStyleCnt="3"/>
      <dgm:spPr/>
    </dgm:pt>
    <dgm:pt modelId="{2C81B640-CD3F-7E4F-BA89-BDFFFB152635}" type="pres">
      <dgm:prSet presAssocID="{A4395982-7708-424C-BE0F-FBACCD663EC2}" presName="text" presStyleLbl="fgAcc0" presStyleIdx="1" presStyleCnt="3">
        <dgm:presLayoutVars>
          <dgm:chPref val="3"/>
        </dgm:presLayoutVars>
      </dgm:prSet>
      <dgm:spPr/>
    </dgm:pt>
    <dgm:pt modelId="{106A8A47-B01C-994F-B618-0D184D53CECB}" type="pres">
      <dgm:prSet presAssocID="{A4395982-7708-424C-BE0F-FBACCD663EC2}" presName="hierChild2" presStyleCnt="0"/>
      <dgm:spPr/>
    </dgm:pt>
    <dgm:pt modelId="{0D0CBDBC-C6D4-754C-81C7-B4C31BD2C55D}" type="pres">
      <dgm:prSet presAssocID="{7F73414F-A026-4971-BAAF-FF2E40D407D2}" presName="hierRoot1" presStyleCnt="0"/>
      <dgm:spPr/>
    </dgm:pt>
    <dgm:pt modelId="{BD2CF8DB-19A1-9748-BCC1-33AF6DD909B1}" type="pres">
      <dgm:prSet presAssocID="{7F73414F-A026-4971-BAAF-FF2E40D407D2}" presName="composite" presStyleCnt="0"/>
      <dgm:spPr/>
    </dgm:pt>
    <dgm:pt modelId="{071448B7-41D2-BB4A-9ABF-2BE934C342E8}" type="pres">
      <dgm:prSet presAssocID="{7F73414F-A026-4971-BAAF-FF2E40D407D2}" presName="background" presStyleLbl="node0" presStyleIdx="2" presStyleCnt="3"/>
      <dgm:spPr/>
    </dgm:pt>
    <dgm:pt modelId="{27EE11B1-E1E0-AF46-BCDC-8854BBA4952D}" type="pres">
      <dgm:prSet presAssocID="{7F73414F-A026-4971-BAAF-FF2E40D407D2}" presName="text" presStyleLbl="fgAcc0" presStyleIdx="2" presStyleCnt="3">
        <dgm:presLayoutVars>
          <dgm:chPref val="3"/>
        </dgm:presLayoutVars>
      </dgm:prSet>
      <dgm:spPr/>
    </dgm:pt>
    <dgm:pt modelId="{78BAAEBB-A767-EF4A-81C1-310001E11930}" type="pres">
      <dgm:prSet presAssocID="{7F73414F-A026-4971-BAAF-FF2E40D407D2}" presName="hierChild2" presStyleCnt="0"/>
      <dgm:spPr/>
    </dgm:pt>
  </dgm:ptLst>
  <dgm:cxnLst>
    <dgm:cxn modelId="{E4F5D903-F65C-F445-8764-5454F3B5544A}" type="presOf" srcId="{A4395982-7708-424C-BE0F-FBACCD663EC2}" destId="{2C81B640-CD3F-7E4F-BA89-BDFFFB152635}" srcOrd="0" destOrd="0" presId="urn:microsoft.com/office/officeart/2005/8/layout/hierarchy1"/>
    <dgm:cxn modelId="{AF9EB037-4A24-D94A-8345-8B25596307CE}" type="presOf" srcId="{481AEFDD-431E-49AE-92F1-CCDE6EB99B0B}" destId="{C9D1E18F-03E4-DE4D-BF70-857720D07680}" srcOrd="0" destOrd="0" presId="urn:microsoft.com/office/officeart/2005/8/layout/hierarchy1"/>
    <dgm:cxn modelId="{42027757-0EE4-417D-B253-A6F6FEF18765}" srcId="{19679DCE-6E31-444D-9036-9F1F33FE40C9}" destId="{481AEFDD-431E-49AE-92F1-CCDE6EB99B0B}" srcOrd="0" destOrd="0" parTransId="{FDABD15A-E2AF-4905-82FF-BF2A0EB556D5}" sibTransId="{9894AF58-92F1-480B-9A9C-1D6B4B835A83}"/>
    <dgm:cxn modelId="{C4C1275A-F830-44C3-A385-D281B4FCDDD4}" srcId="{19679DCE-6E31-444D-9036-9F1F33FE40C9}" destId="{A4395982-7708-424C-BE0F-FBACCD663EC2}" srcOrd="1" destOrd="0" parTransId="{F66D41F0-6ABA-4057-98CC-CA207C81E338}" sibTransId="{32089BA1-9A85-4105-A906-A684411A3E39}"/>
    <dgm:cxn modelId="{8FE67961-EB5D-EC4D-869B-B8B662E7A79D}" type="presOf" srcId="{19679DCE-6E31-444D-9036-9F1F33FE40C9}" destId="{55E9C52C-B70C-F943-90CA-B6BDE48446A0}" srcOrd="0" destOrd="0" presId="urn:microsoft.com/office/officeart/2005/8/layout/hierarchy1"/>
    <dgm:cxn modelId="{4B26E0AE-F795-014A-A67C-CB2EBB347176}" type="presOf" srcId="{7F73414F-A026-4971-BAAF-FF2E40D407D2}" destId="{27EE11B1-E1E0-AF46-BCDC-8854BBA4952D}" srcOrd="0" destOrd="0" presId="urn:microsoft.com/office/officeart/2005/8/layout/hierarchy1"/>
    <dgm:cxn modelId="{8C034AF4-DF6E-442E-86CA-5910341ABFD9}" srcId="{19679DCE-6E31-444D-9036-9F1F33FE40C9}" destId="{7F73414F-A026-4971-BAAF-FF2E40D407D2}" srcOrd="2" destOrd="0" parTransId="{2B4B320C-BB9C-418D-A417-D39F3908FD54}" sibTransId="{4C6280FC-737A-421C-8881-AEAAC6F9F564}"/>
    <dgm:cxn modelId="{B6163A63-2FC2-AA4A-AE21-6A3DA2852948}" type="presParOf" srcId="{55E9C52C-B70C-F943-90CA-B6BDE48446A0}" destId="{C9800AA3-56C8-2844-A634-DB68483CEB11}" srcOrd="0" destOrd="0" presId="urn:microsoft.com/office/officeart/2005/8/layout/hierarchy1"/>
    <dgm:cxn modelId="{5CE85399-4F9A-444A-ADD0-D86C85974FFB}" type="presParOf" srcId="{C9800AA3-56C8-2844-A634-DB68483CEB11}" destId="{240F8CFD-1EB0-CE4F-B6EE-21752E76876F}" srcOrd="0" destOrd="0" presId="urn:microsoft.com/office/officeart/2005/8/layout/hierarchy1"/>
    <dgm:cxn modelId="{C85B4FA4-AAD4-C648-A72B-B32B33958BCC}" type="presParOf" srcId="{240F8CFD-1EB0-CE4F-B6EE-21752E76876F}" destId="{676F849A-6E5A-BF4F-8CB1-4D822B60C9CB}" srcOrd="0" destOrd="0" presId="urn:microsoft.com/office/officeart/2005/8/layout/hierarchy1"/>
    <dgm:cxn modelId="{29D5827A-FBBF-9B45-89F3-AB233269A522}" type="presParOf" srcId="{240F8CFD-1EB0-CE4F-B6EE-21752E76876F}" destId="{C9D1E18F-03E4-DE4D-BF70-857720D07680}" srcOrd="1" destOrd="0" presId="urn:microsoft.com/office/officeart/2005/8/layout/hierarchy1"/>
    <dgm:cxn modelId="{318281BF-18BD-0549-8AF3-F2D5A9025B43}" type="presParOf" srcId="{C9800AA3-56C8-2844-A634-DB68483CEB11}" destId="{A6374FFD-A576-F64B-96E6-841CB29FDE0A}" srcOrd="1" destOrd="0" presId="urn:microsoft.com/office/officeart/2005/8/layout/hierarchy1"/>
    <dgm:cxn modelId="{6AAC55E5-44A7-D44E-8F5C-345C72183D6A}" type="presParOf" srcId="{55E9C52C-B70C-F943-90CA-B6BDE48446A0}" destId="{6332EC69-E2A1-0647-9F90-6AF353015C94}" srcOrd="1" destOrd="0" presId="urn:microsoft.com/office/officeart/2005/8/layout/hierarchy1"/>
    <dgm:cxn modelId="{9403888B-D2FC-B84C-BCE8-F5194D5C0810}" type="presParOf" srcId="{6332EC69-E2A1-0647-9F90-6AF353015C94}" destId="{71C25632-E32D-BF47-AB02-886957F35E5C}" srcOrd="0" destOrd="0" presId="urn:microsoft.com/office/officeart/2005/8/layout/hierarchy1"/>
    <dgm:cxn modelId="{C0C76136-DF3C-634A-8EEE-8CE19679AF76}" type="presParOf" srcId="{71C25632-E32D-BF47-AB02-886957F35E5C}" destId="{7166144B-5AB9-B04D-8F9C-301E9AC3B94F}" srcOrd="0" destOrd="0" presId="urn:microsoft.com/office/officeart/2005/8/layout/hierarchy1"/>
    <dgm:cxn modelId="{2A66D0D1-E9E4-7940-B771-2327D9E86132}" type="presParOf" srcId="{71C25632-E32D-BF47-AB02-886957F35E5C}" destId="{2C81B640-CD3F-7E4F-BA89-BDFFFB152635}" srcOrd="1" destOrd="0" presId="urn:microsoft.com/office/officeart/2005/8/layout/hierarchy1"/>
    <dgm:cxn modelId="{EFE6EBE3-70E7-B04F-8A5A-0028B1ACC13C}" type="presParOf" srcId="{6332EC69-E2A1-0647-9F90-6AF353015C94}" destId="{106A8A47-B01C-994F-B618-0D184D53CECB}" srcOrd="1" destOrd="0" presId="urn:microsoft.com/office/officeart/2005/8/layout/hierarchy1"/>
    <dgm:cxn modelId="{428C78BD-698D-F849-905A-A0D39BD74F10}" type="presParOf" srcId="{55E9C52C-B70C-F943-90CA-B6BDE48446A0}" destId="{0D0CBDBC-C6D4-754C-81C7-B4C31BD2C55D}" srcOrd="2" destOrd="0" presId="urn:microsoft.com/office/officeart/2005/8/layout/hierarchy1"/>
    <dgm:cxn modelId="{33395BED-2FEE-754D-A741-C94C09CC4410}" type="presParOf" srcId="{0D0CBDBC-C6D4-754C-81C7-B4C31BD2C55D}" destId="{BD2CF8DB-19A1-9748-BCC1-33AF6DD909B1}" srcOrd="0" destOrd="0" presId="urn:microsoft.com/office/officeart/2005/8/layout/hierarchy1"/>
    <dgm:cxn modelId="{17703987-0062-8749-8158-C6A289ACABE1}" type="presParOf" srcId="{BD2CF8DB-19A1-9748-BCC1-33AF6DD909B1}" destId="{071448B7-41D2-BB4A-9ABF-2BE934C342E8}" srcOrd="0" destOrd="0" presId="urn:microsoft.com/office/officeart/2005/8/layout/hierarchy1"/>
    <dgm:cxn modelId="{C0C85629-C27D-4C41-9C30-09FD2B6E4651}" type="presParOf" srcId="{BD2CF8DB-19A1-9748-BCC1-33AF6DD909B1}" destId="{27EE11B1-E1E0-AF46-BCDC-8854BBA4952D}" srcOrd="1" destOrd="0" presId="urn:microsoft.com/office/officeart/2005/8/layout/hierarchy1"/>
    <dgm:cxn modelId="{911E592B-9153-5144-870F-880B619A4AC6}" type="presParOf" srcId="{0D0CBDBC-C6D4-754C-81C7-B4C31BD2C55D}" destId="{78BAAEBB-A767-EF4A-81C1-310001E119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274AE-0340-B64A-BC56-8200E68C55B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BEFB3-EE56-C042-9F8A-FF09494A7E0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Null Values</a:t>
          </a:r>
        </a:p>
      </dsp:txBody>
      <dsp:txXfrm>
        <a:off x="398656" y="1088253"/>
        <a:ext cx="2959127" cy="1837317"/>
      </dsp:txXfrm>
    </dsp:sp>
    <dsp:sp modelId="{1C51BF42-A9AC-0942-AA12-B0104F34A617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0A74C-FE0F-8C45-BF5A-24E3D416CA8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Extremely large number of rows</a:t>
          </a:r>
        </a:p>
      </dsp:txBody>
      <dsp:txXfrm>
        <a:off x="4155097" y="1088253"/>
        <a:ext cx="2959127" cy="1837317"/>
      </dsp:txXfrm>
    </dsp:sp>
    <dsp:sp modelId="{D9FD7B8B-9281-4349-98D1-FEC34BC0571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821B1-E866-1245-A0C2-0DAD4971557A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Incorrect datatypes (dates listed as objects)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F849A-6E5A-BF4F-8CB1-4D822B60C9CB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1E18F-03E4-DE4D-BF70-857720D0768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Consistent data cleaning process</a:t>
          </a:r>
        </a:p>
      </dsp:txBody>
      <dsp:txXfrm>
        <a:off x="398656" y="1088253"/>
        <a:ext cx="2959127" cy="1837317"/>
      </dsp:txXfrm>
    </dsp:sp>
    <dsp:sp modelId="{7166144B-5AB9-B04D-8F9C-301E9AC3B94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1B640-CD3F-7E4F-BA89-BDFFFB152635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Splitting up datasets</a:t>
          </a:r>
        </a:p>
      </dsp:txBody>
      <dsp:txXfrm>
        <a:off x="4155097" y="1088253"/>
        <a:ext cx="2959127" cy="1837317"/>
      </dsp:txXfrm>
    </dsp:sp>
    <dsp:sp modelId="{071448B7-41D2-BB4A-9ABF-2BE934C342E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E11B1-E1E0-AF46-BCDC-8854BBA4952D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F1 Score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D90E-2B8C-0A4D-BD65-9A520352C7DB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330A-3D70-7B41-B0FB-E65D65A59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7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 steps:</a:t>
            </a:r>
          </a:p>
          <a:p>
            <a:endParaRPr lang="en-US" dirty="0"/>
          </a:p>
          <a:p>
            <a:r>
              <a:rPr lang="en-US" dirty="0"/>
              <a:t>Data cleaning: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1. Remove any unnecessary columns. We have 14 features and will only need to keep 4. (Serial Number, List Year, Non Use Code, and Residential Type)</a:t>
            </a:r>
          </a:p>
          <a:p>
            <a:r>
              <a:rPr lang="en-US" dirty="0"/>
              <a:t>	2. Remove rows with a List Year of 2008.</a:t>
            </a:r>
          </a:p>
          <a:p>
            <a:r>
              <a:rPr lang="en-US" dirty="0"/>
              <a:t>	3. Remove rows not listed as residential properties.</a:t>
            </a:r>
          </a:p>
          <a:p>
            <a:endParaRPr lang="en-US" dirty="0"/>
          </a:p>
          <a:p>
            <a:r>
              <a:rPr lang="en-US" dirty="0"/>
              <a:t>Data transformation: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1. Change the Non Use Code column to numerical format with a 1 indicating foreclosure and a 0 indicating there was not a foreclosure.</a:t>
            </a:r>
          </a:p>
          <a:p>
            <a:r>
              <a:rPr lang="en-US" dirty="0"/>
              <a:t>	2. Change remaining columns to numerical format so they will be usable with the machine learning model.</a:t>
            </a:r>
          </a:p>
          <a:p>
            <a:endParaRPr lang="en-US" dirty="0"/>
          </a:p>
          <a:p>
            <a:r>
              <a:rPr lang="en-US" dirty="0"/>
              <a:t>Feature engineering:</a:t>
            </a:r>
          </a:p>
          <a:p>
            <a:endParaRPr lang="en-US" dirty="0"/>
          </a:p>
          <a:p>
            <a:r>
              <a:rPr lang="en-US" dirty="0"/>
              <a:t>	1. Create a feature for homes purchased before 2008 and a feature for homes purchased after 2008.</a:t>
            </a:r>
          </a:p>
          <a:p>
            <a:endParaRPr lang="en-US" dirty="0"/>
          </a:p>
          <a:p>
            <a:r>
              <a:rPr lang="en-US" dirty="0"/>
              <a:t>Data storage:</a:t>
            </a:r>
          </a:p>
          <a:p>
            <a:endParaRPr lang="en-US" dirty="0"/>
          </a:p>
          <a:p>
            <a:r>
              <a:rPr lang="en-US" dirty="0"/>
              <a:t>	1. I plan to use Parquet as my storage method. This dataset set has over 1 million rows (this will be cut down a bit) and I would like to take advantage of the speed improvement capability of Parquet.</a:t>
            </a:r>
          </a:p>
          <a:p>
            <a:endParaRPr lang="en-US" dirty="0"/>
          </a:p>
          <a:p>
            <a:r>
              <a:rPr lang="en-US" dirty="0"/>
              <a:t>Pipeline type: I will be building this model using a batch processing type. The dataset only displays data up to 2022 so I’m not sure when we might get new data to run the model again. Because of that, I don’t think there will be a need to have real-time processing and with batch processing we can save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330A-3D70-7B41-B0FB-E65D65A59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 that will arise with this dataset: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There are a lot of null values in the dataset. A good percentage of these will be removed when dropping features that we aren’t going to need but there will still be some left to deal with.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dataset has over 1 million rows. When uploading to SQL it took nearly 20 minutes with the resources I currently have. I believe this will cause significant delays when running a machine learning model. I plan to remedy this by reducing the number of rows so that only necessary rows are remaining when running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There are a few fields that will be needed for this model that are currently listed as ”object” datatypes. We’re going to need to convert those to numerical datatypes to run our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330A-3D70-7B41-B0FB-E65D65A59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 and monitoring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be sure the data quality remains stable, I plan to run the code used to clean the original data on all new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time we bring in new data, I will separate the data into a training set and a test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plan to add an F1 score calculation to confirm the model is running well and making good predictions.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330A-3D70-7B41-B0FB-E65D65A59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935B-29CF-84B5-AFFA-42D35CEB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CCA6D-F513-E4DA-092F-01D7FA78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99C6-16FC-F9F7-D856-3582493A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B498-FC88-FA89-FA47-00AADA47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08F5-34FA-BF57-0DC0-780DF1FE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B7FE-DE37-C67C-0DDF-AEC8A579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CDA1-4DE4-FA10-6185-A8E6FC43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5889-1F86-C69A-CB71-A4E459B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BD67-3FEF-07D1-AF7D-EAFE163D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B19F1-E450-5214-945C-039D7116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3DD59-88CF-8F24-408D-6D4E6A3E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BABC8-9FF7-5FEC-0220-CF6924FA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F7F8-CF08-7EE7-A05D-F96A8041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7417-9C12-A5DC-2DCB-124BCAE6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623F-04A6-E717-16B7-ABC23C2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7ED6-CF9F-B9C3-6534-9940E7CA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311B-755D-363F-5586-1C577237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1B40-E536-64B8-4AF6-DA0B19A5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0B5C-824D-5822-2BFD-C25185F3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3B33-1E11-B43C-0142-995EEDBE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B5AF-5E17-982C-24CA-3CB05361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C4E5-6AF4-6E2E-E7AC-7D3EAAF0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F613-9A99-F7F1-E650-D0EE115E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D876-3A1B-7D97-4C52-5B0C650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3E86-E62B-DBB8-CB2B-E2D42969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CC44-0D15-6349-9A5B-30A71ED4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41E2-E66E-8520-3A15-5DA923F9F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472E-D1EE-7F6E-3598-BBD3358F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686B-B1F4-749B-E2FB-827AEB16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046C-D95A-12EF-4855-7C93CE05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8C2D2-F072-36C6-F8B6-78E7A65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569F-9505-74D1-E192-B9295AED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6114-013E-988E-E70F-D2ED8477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FFFF-94BF-05B5-8E7C-24EA9D84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5AB81-6C11-E047-EFA6-ED1298390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7D642-24D9-AAC3-AB89-167C03856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D57A4-B7C6-2D42-1672-57E0EF2C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32859-BBF5-E574-8849-078FC276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B9F65-5C56-B461-887C-B10392CF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C0EE-8A1F-5A20-4D28-A2C5C6DC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870C2-0A39-CA6F-09BE-7C9008F0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9DF7-BF0B-FFDD-7366-A02AF4E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A4D5F-7239-4A53-B782-2870539A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6218-8EB6-7E14-5FE8-0DB98A11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DA437-A0F3-66CF-1122-6B30A494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AAFEC-6E53-98B1-CE2B-A8859981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EA75-E36A-031E-CA40-CC1B38AB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B928-2CC0-FC11-3B9D-92A0036D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1923-3657-78B8-C274-26F0D857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602-0D6C-EBFE-1F41-70B61613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C9635-CB57-2E24-1BB9-6BA574BF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684B-E703-689E-79CC-6C41A0A2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2192-03A3-79B7-D785-838CC77B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B900B-32F5-E882-9CAC-50D638C24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9BB7B-1FDF-5119-DECC-13CE8F43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B6DD-86B5-1B03-A2A1-DEE5DE53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A00B0-79D2-EA75-27D1-D055247C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226B-68A5-51A9-0BCB-6B47C24B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9EA02-901F-0B5C-5BD2-E539C5F2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476F-B93E-DD8C-8976-C023B991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E449-F20E-9AC3-01DF-C9853617C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073A7-04FC-E14E-BC07-6A2FDA78F0ED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2C13-A736-7CF8-DA6B-C6C4A1F4C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EDF3-77F7-EAED-92CB-14B9C4317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832D1-312C-3546-B1A0-F2921826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02F67-4E6D-721F-5836-F5073DBD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Data Engineering Week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E177-CB70-832B-5140-8B5FA59CA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 Pipeline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2552-C6EE-0875-AE78-C7537537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59A8F-1C28-A1FF-C63B-28E9575A1658}"/>
              </a:ext>
            </a:extLst>
          </p:cNvPr>
          <p:cNvSpPr/>
          <p:nvPr/>
        </p:nvSpPr>
        <p:spPr>
          <a:xfrm>
            <a:off x="838200" y="1690689"/>
            <a:ext cx="1864426" cy="372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 Extraction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E589A-FCFC-3662-D3EA-5AE91BB128D7}"/>
              </a:ext>
            </a:extLst>
          </p:cNvPr>
          <p:cNvSpPr/>
          <p:nvPr/>
        </p:nvSpPr>
        <p:spPr>
          <a:xfrm>
            <a:off x="3087584" y="2497498"/>
            <a:ext cx="1769424" cy="448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126A0-30AF-AA54-8470-E7B6EEB9C6C7}"/>
              </a:ext>
            </a:extLst>
          </p:cNvPr>
          <p:cNvSpPr/>
          <p:nvPr/>
        </p:nvSpPr>
        <p:spPr>
          <a:xfrm>
            <a:off x="3087584" y="3334652"/>
            <a:ext cx="1769424" cy="65314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AC4B2-93BA-629A-5048-422278353B8C}"/>
              </a:ext>
            </a:extLst>
          </p:cNvPr>
          <p:cNvSpPr/>
          <p:nvPr/>
        </p:nvSpPr>
        <p:spPr>
          <a:xfrm>
            <a:off x="3087584" y="4376654"/>
            <a:ext cx="1769424" cy="65314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8935991-5D1B-8016-EFF5-7231E4193FAB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702626" y="1877134"/>
            <a:ext cx="1269670" cy="6203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C7673-4FF5-9ABF-BBA0-02FDC3AD928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72296" y="2945792"/>
            <a:ext cx="0" cy="388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105F2-4B81-BFC7-CEB5-D089FE6787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72296" y="3987794"/>
            <a:ext cx="0" cy="38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71054-1428-C7C0-D0F5-9A7A4C537957}"/>
              </a:ext>
            </a:extLst>
          </p:cNvPr>
          <p:cNvSpPr/>
          <p:nvPr/>
        </p:nvSpPr>
        <p:spPr>
          <a:xfrm>
            <a:off x="6586151" y="3334652"/>
            <a:ext cx="2446638" cy="6531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3DCD465-B070-7632-2826-397926C69A96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4857008" y="3661223"/>
            <a:ext cx="1729143" cy="10420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6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8486-7B36-8728-6181-88BF0994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Potential Data Quality 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E5F94-CC65-D0A3-A9B2-C57D0F1E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67310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29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68186-DBCB-6B35-3F39-E5DDEDB2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Validation and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100E18-5E05-FAEB-EEF5-B2B88214B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923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83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AFCE5-0388-2154-7C33-2B4990FA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7" b="3085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520</Words>
  <Application>Microsoft Macintosh PowerPoint</Application>
  <PresentationFormat>Widescreen</PresentationFormat>
  <Paragraphs>57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Data Engineering Week 3</vt:lpstr>
      <vt:lpstr>Pipeline Diagram</vt:lpstr>
      <vt:lpstr>Potential Data Quality Issues</vt:lpstr>
      <vt:lpstr>Validation and Monitoring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Trevor Gregory</dc:creator>
  <cp:lastModifiedBy>Trevor Gregory</cp:lastModifiedBy>
  <cp:revision>7</cp:revision>
  <dcterms:created xsi:type="dcterms:W3CDTF">2025-02-05T04:21:39Z</dcterms:created>
  <dcterms:modified xsi:type="dcterms:W3CDTF">2025-03-04T20:42:23Z</dcterms:modified>
</cp:coreProperties>
</file>