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DM Sans Medium"/>
      <p:regular r:id="rId20"/>
      <p:bold r:id="rId21"/>
      <p:italic r:id="rId22"/>
      <p:boldItalic r:id="rId23"/>
    </p:embeddedFont>
    <p:embeddedFont>
      <p:font typeface="Montserrat"/>
      <p:regular r:id="rId24"/>
      <p:bold r:id="rId25"/>
      <p:italic r:id="rId26"/>
      <p:boldItalic r:id="rId27"/>
    </p:embeddedFont>
    <p:embeddedFont>
      <p:font typeface="Bebas Neue"/>
      <p:regular r:id="rId28"/>
    </p:embeddedFont>
    <p:embeddedFont>
      <p:font typeface="PT Sans"/>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Medium-regular.fntdata"/><Relationship Id="rId22" Type="http://schemas.openxmlformats.org/officeDocument/2006/relationships/font" Target="fonts/DMSansMedium-italic.fntdata"/><Relationship Id="rId21" Type="http://schemas.openxmlformats.org/officeDocument/2006/relationships/font" Target="fonts/DMSansMedium-bold.fntdata"/><Relationship Id="rId24" Type="http://schemas.openxmlformats.org/officeDocument/2006/relationships/font" Target="fonts/Montserrat-regular.fntdata"/><Relationship Id="rId23" Type="http://schemas.openxmlformats.org/officeDocument/2006/relationships/font" Target="fonts/DMSans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BebasNeue-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7.xml"/><Relationship Id="rId33" Type="http://schemas.openxmlformats.org/officeDocument/2006/relationships/font" Target="fonts/DMSans-regular.fntdata"/><Relationship Id="rId10" Type="http://schemas.openxmlformats.org/officeDocument/2006/relationships/slide" Target="slides/slide6.xml"/><Relationship Id="rId32" Type="http://schemas.openxmlformats.org/officeDocument/2006/relationships/font" Target="fonts/PTSans-boldItalic.fntdata"/><Relationship Id="rId13" Type="http://schemas.openxmlformats.org/officeDocument/2006/relationships/slide" Target="slides/slide9.xml"/><Relationship Id="rId35" Type="http://schemas.openxmlformats.org/officeDocument/2006/relationships/font" Target="fonts/DMSans-italic.fntdata"/><Relationship Id="rId12" Type="http://schemas.openxmlformats.org/officeDocument/2006/relationships/slide" Target="slides/slide8.xml"/><Relationship Id="rId34" Type="http://schemas.openxmlformats.org/officeDocument/2006/relationships/font" Target="fonts/DM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DM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2251cb0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2251cb0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Aleksandar Jeremic, I will be presenting for team number 9, Our project covers a dataset from NASA, we took this data set and are looking for interesting information of geographic hotspots and mass variation.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a0159d39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a0159d39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But first, we need to note the difference between fell and found.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 fell meteor is a meteor is one which we saw falling in the atmosphere and did not find</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 found meteorite is one which was found on the ground.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a0159d39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a0159d39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31729"/>
                </a:solidFill>
                <a:latin typeface="Montserrat"/>
                <a:ea typeface="Montserrat"/>
                <a:cs typeface="Montserrat"/>
                <a:sym typeface="Montserrat"/>
              </a:rPr>
              <a:t>This histogram has 'year' on the x-axis and counts on the y-axis, colored by 'fall' category, this reveals the distribution of meteorite landings over time. We can see that there is a small number of meteorites </a:t>
            </a:r>
            <a:r>
              <a:rPr lang="en" sz="1200">
                <a:solidFill>
                  <a:srgbClr val="031729"/>
                </a:solidFill>
                <a:latin typeface="Montserrat"/>
                <a:ea typeface="Montserrat"/>
                <a:cs typeface="Montserrat"/>
                <a:sym typeface="Montserrat"/>
              </a:rPr>
              <a:t>recorded as</a:t>
            </a:r>
            <a:r>
              <a:rPr lang="en" sz="1200">
                <a:solidFill>
                  <a:srgbClr val="031729"/>
                </a:solidFill>
                <a:latin typeface="Montserrat"/>
                <a:ea typeface="Montserrat"/>
                <a:cs typeface="Montserrat"/>
                <a:sym typeface="Montserrat"/>
              </a:rPr>
              <a:t> “fell” compared to the number of meteorites recorded as “found”. It appears that the number of meteorites recorded as 'Found' has increased markably in around 1950s</a:t>
            </a:r>
            <a:r>
              <a:rPr lang="en" sz="1200">
                <a:solidFill>
                  <a:srgbClr val="031729"/>
                </a:solidFill>
                <a:latin typeface="Montserrat"/>
                <a:ea typeface="Montserrat"/>
                <a:cs typeface="Montserrat"/>
                <a:sym typeface="Montserrat"/>
              </a:rPr>
              <a:t> but the number of meteorites recorded as “Fell” starts earlier in around 19th century but remains stable. We can see more details in this two line chart.(click twice to show the two graph )</a:t>
            </a:r>
            <a:endParaRPr sz="1200">
              <a:solidFill>
                <a:srgbClr val="031729"/>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rgbClr val="031729"/>
                </a:solidFill>
                <a:latin typeface="Montserrat"/>
                <a:ea typeface="Montserrat"/>
                <a:cs typeface="Montserrat"/>
                <a:sym typeface="Montserrat"/>
              </a:rPr>
              <a:t>From this ,we can infer that the increase in “Found” meteorites can be contributed to the advanced technology, and greater interest in this area.</a:t>
            </a:r>
            <a:endParaRPr sz="1200">
              <a:solidFill>
                <a:srgbClr val="031729"/>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031729"/>
              </a:solidFill>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a0159d39a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a0159d39a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Here is the graph of continent distribution of meteorite landing over the years. </a:t>
            </a:r>
            <a:r>
              <a:rPr lang="en" sz="1200"/>
              <a:t>We can see that North America is the first country to begin recording a lot of meteorites. </a:t>
            </a:r>
            <a:r>
              <a:rPr lang="en" sz="1200"/>
              <a:t>This could be due to the fact that US has the leading detection method and the earlier interest in meteorite research.</a:t>
            </a:r>
            <a:endParaRPr sz="1200"/>
          </a:p>
          <a:p>
            <a:pPr indent="0" lvl="0" marL="0" rtl="0" algn="l">
              <a:spcBef>
                <a:spcPts val="0"/>
              </a:spcBef>
              <a:spcAft>
                <a:spcPts val="0"/>
              </a:spcAft>
              <a:buNone/>
            </a:pPr>
            <a:r>
              <a:rPr lang="en" sz="1200"/>
              <a:t>The most finding of meteorites landing are located in Antarctica , which can be contributed to more natural factors. And meteorites in </a:t>
            </a:r>
            <a:r>
              <a:rPr lang="en" sz="1200">
                <a:solidFill>
                  <a:schemeClr val="dk1"/>
                </a:solidFill>
              </a:rPr>
              <a:t>Antarctica can be preserved better by the cold and dry weather. Also many scientists went Antarctica for scientific research and exploration , which increase the chances of finding meteorites.  TAKE A LITTLE TIME SO PEOPLE CAN READ</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031729"/>
                </a:solidFill>
                <a:latin typeface="Montserrat"/>
                <a:ea typeface="Montserrat"/>
                <a:cs typeface="Montserrat"/>
                <a:sym typeface="Montserrat"/>
              </a:rPr>
              <a:t>The  sparkings of the number of meteorites Landings  are concentrated from 1990 and 2000, which could be accounted for the leap in detection technology . And it decrease sharply in the later years since most meteorites are found during the formal time.</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2a6b82bc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62a6b82bc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africa australia and </a:t>
            </a:r>
            <a:r>
              <a:rPr lang="en"/>
              <a:t>antarctica</a:t>
            </a:r>
            <a:r>
              <a:rPr lang="en"/>
              <a:t> have the highest fell to found ratio. As we can see above Africa Oceania have huge deserts where a majority of the meteorites are found. The above map doesnt show but </a:t>
            </a:r>
            <a:r>
              <a:rPr lang="en"/>
              <a:t>antarctica</a:t>
            </a:r>
            <a:r>
              <a:rPr lang="en"/>
              <a:t> is the largest desert on the planet and all meteorites there have been found none have been classified as fell, this is most likely due to the fact that to live on </a:t>
            </a:r>
            <a:r>
              <a:rPr lang="en"/>
              <a:t>antarctica</a:t>
            </a:r>
            <a:r>
              <a:rPr lang="en"/>
              <a:t> you need alot of technology which makes it much easier to find meteorites and </a:t>
            </a:r>
            <a:r>
              <a:rPr lang="en"/>
              <a:t>antarctica</a:t>
            </a:r>
            <a:r>
              <a:rPr lang="en"/>
              <a:t> is a place for exploration and research and means that most meteorites are found as they are much easier to see against a whiter landscape.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2a6b82bc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2a6b82bc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62a6b82bc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62a6b82bc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distribution of the top 50 classifications. The x axis is the class and y axis is the mass in grams. The average mass in the dataset is 12,300 grams.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01b516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01b516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a map of the world, each dot represents a </a:t>
            </a:r>
            <a:r>
              <a:rPr lang="en"/>
              <a:t>meteorite</a:t>
            </a:r>
            <a:r>
              <a:rPr lang="en"/>
              <a:t> that was found. We can see some large clusters in central United States near Texas and the midwest. We also notice </a:t>
            </a:r>
            <a:r>
              <a:rPr lang="en"/>
              <a:t>a lot</a:t>
            </a:r>
            <a:r>
              <a:rPr lang="en"/>
              <a:t> of meteorites found in northern Africa and the region around Oman.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1b516a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01b516a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a topological map </a:t>
            </a:r>
            <a:r>
              <a:rPr lang="en"/>
              <a:t>overlaid</a:t>
            </a:r>
            <a:r>
              <a:rPr lang="en"/>
              <a:t> on top of our scatter plot of the meteorites, the darker the color the lower the height in sea level. We see a trend with lower height above sea level and the number of found meteorites. There exist other factors which influence the number of </a:t>
            </a:r>
            <a:r>
              <a:rPr lang="en"/>
              <a:t>meteorites</a:t>
            </a:r>
            <a:r>
              <a:rPr lang="en"/>
              <a:t> found which can include, population density, it’s easier to find meteorites when there are more people there. The climate and biome of the region, a flat desert makes it much easier to see a meteorite than in a jungle, for instance the amazon </a:t>
            </a:r>
            <a:r>
              <a:rPr lang="en"/>
              <a:t>rainforest</a:t>
            </a:r>
            <a:r>
              <a:rPr lang="en"/>
              <a:t> has almost no meteorites discovered. And finally the </a:t>
            </a:r>
            <a:r>
              <a:rPr lang="en"/>
              <a:t>likelihood</a:t>
            </a:r>
            <a:r>
              <a:rPr lang="en"/>
              <a:t> of someone reporting the meteorite as found, in some cases someone can stumble upon meteorites and either don’t know what </a:t>
            </a:r>
            <a:r>
              <a:rPr lang="en"/>
              <a:t>they've</a:t>
            </a:r>
            <a:r>
              <a:rPr lang="en"/>
              <a:t> found or don’t have an easy way to express the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a06f9c7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a06f9c7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studying meteorites that land Earth, we can learn more about the materials that shaped planets in the past. We can also learn about the </a:t>
            </a:r>
            <a:r>
              <a:rPr lang="en"/>
              <a:t>history</a:t>
            </a:r>
            <a:r>
              <a:rPr lang="en"/>
              <a:t> of solar system by </a:t>
            </a:r>
            <a:r>
              <a:rPr lang="en"/>
              <a:t>studying</a:t>
            </a:r>
            <a:r>
              <a:rPr lang="en"/>
              <a:t> the ages and composition of the meteorites. Moreover, our data-driven results could be helpful to </a:t>
            </a:r>
            <a:r>
              <a:rPr lang="en"/>
              <a:t>meteorite</a:t>
            </a:r>
            <a:r>
              <a:rPr lang="en"/>
              <a:t> hunters and collectors to find more meteorites.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a0022e78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a0022e78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 dataset. The dataset has important attributes such as name, class, mass, fall year, and geo location of the meteorites. The size of the dataset is 45716 rows by 10 columns. This dataset is from NASA, and it has all the known meteorite landings. For Preprocessing we needed to check through all columns making sure we </a:t>
            </a:r>
            <a:r>
              <a:rPr lang="en"/>
              <a:t>aren't</a:t>
            </a:r>
            <a:r>
              <a:rPr lang="en"/>
              <a:t> using garbage data, such as geographic location set to (0,0). We also created a new data set that </a:t>
            </a:r>
            <a:r>
              <a:rPr lang="en"/>
              <a:t>involves</a:t>
            </a:r>
            <a:r>
              <a:rPr lang="en"/>
              <a:t> a new column called Continent, this column maps the geographic information (longitude and latitude) to whichever continent that falls under.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are going to look at classification of </a:t>
            </a:r>
            <a:r>
              <a:rPr lang="en"/>
              <a:t>meteorites</a:t>
            </a:r>
            <a:r>
              <a:rPr lang="en"/>
              <a:t> based on (1)Most common class &amp; Least Common Class (2) Average mass of the meteorites.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6254fff5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6254fff5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Montserrat"/>
                <a:ea typeface="Montserrat"/>
                <a:cs typeface="Montserrat"/>
                <a:sym typeface="Montserrat"/>
              </a:rPr>
              <a:t>Green colour</a:t>
            </a:r>
            <a:r>
              <a:rPr lang="en" sz="1000">
                <a:solidFill>
                  <a:schemeClr val="dk1"/>
                </a:solidFill>
                <a:latin typeface="Montserrat"/>
                <a:ea typeface="Montserrat"/>
                <a:cs typeface="Montserrat"/>
                <a:sym typeface="Montserrat"/>
              </a:rPr>
              <a:t> is most common type of meteorite class these are L6/H5, there are many least common types these are labelled in </a:t>
            </a:r>
            <a:r>
              <a:rPr b="1" lang="en" sz="1000">
                <a:solidFill>
                  <a:schemeClr val="dk1"/>
                </a:solidFill>
                <a:latin typeface="Montserrat"/>
                <a:ea typeface="Montserrat"/>
                <a:cs typeface="Montserrat"/>
                <a:sym typeface="Montserrat"/>
              </a:rPr>
              <a:t>red colour</a:t>
            </a:r>
            <a:r>
              <a:rPr lang="en" sz="1000">
                <a:solidFill>
                  <a:schemeClr val="dk1"/>
                </a:solidFill>
                <a:latin typeface="Montserrat"/>
                <a:ea typeface="Montserrat"/>
                <a:cs typeface="Montserrat"/>
                <a:sym typeface="Montserrat"/>
              </a:rPr>
              <a:t> for eg. EL7, CH,CBb. We </a:t>
            </a:r>
            <a:r>
              <a:rPr lang="en" sz="1000">
                <a:solidFill>
                  <a:schemeClr val="dk1"/>
                </a:solidFill>
                <a:latin typeface="Montserrat"/>
                <a:ea typeface="Montserrat"/>
                <a:cs typeface="Montserrat"/>
                <a:sym typeface="Montserrat"/>
              </a:rPr>
              <a:t>found</a:t>
            </a:r>
            <a:r>
              <a:rPr lang="en" sz="1000">
                <a:solidFill>
                  <a:schemeClr val="dk1"/>
                </a:solidFill>
                <a:latin typeface="Montserrat"/>
                <a:ea typeface="Montserrat"/>
                <a:cs typeface="Montserrat"/>
                <a:sym typeface="Montserrat"/>
              </a:rPr>
              <a:t> out that </a:t>
            </a:r>
            <a:r>
              <a:rPr b="1" lang="en" sz="1000">
                <a:solidFill>
                  <a:schemeClr val="dk1"/>
                </a:solidFill>
                <a:latin typeface="Montserrat"/>
                <a:ea typeface="Montserrat"/>
                <a:cs typeface="Montserrat"/>
                <a:sym typeface="Montserrat"/>
              </a:rPr>
              <a:t>L6 &amp; H5 class</a:t>
            </a:r>
            <a:r>
              <a:rPr lang="en" sz="1000">
                <a:solidFill>
                  <a:schemeClr val="dk1"/>
                </a:solidFill>
                <a:latin typeface="Montserrat"/>
                <a:ea typeface="Montserrat"/>
                <a:cs typeface="Montserrat"/>
                <a:sym typeface="Montserrat"/>
              </a:rPr>
              <a:t> are most commonly found in the dataset because they are present in </a:t>
            </a:r>
            <a:r>
              <a:rPr b="1" lang="en" sz="1000">
                <a:solidFill>
                  <a:schemeClr val="dk1"/>
                </a:solidFill>
                <a:latin typeface="Montserrat"/>
                <a:ea typeface="Montserrat"/>
                <a:cs typeface="Montserrat"/>
                <a:sym typeface="Montserrat"/>
              </a:rPr>
              <a:t>higher numbers in asteroids</a:t>
            </a:r>
            <a:r>
              <a:rPr lang="en" sz="1000">
                <a:solidFill>
                  <a:schemeClr val="dk1"/>
                </a:solidFill>
                <a:latin typeface="Montserrat"/>
                <a:ea typeface="Montserrat"/>
                <a:cs typeface="Montserrat"/>
                <a:sym typeface="Montserrat"/>
              </a:rPr>
              <a:t> belt as well as their parents are </a:t>
            </a:r>
            <a:r>
              <a:rPr b="1" lang="en" sz="1000">
                <a:solidFill>
                  <a:schemeClr val="dk1"/>
                </a:solidFill>
                <a:latin typeface="Montserrat"/>
                <a:ea typeface="Montserrat"/>
                <a:cs typeface="Montserrat"/>
                <a:sym typeface="Montserrat"/>
              </a:rPr>
              <a:t>large </a:t>
            </a:r>
            <a:r>
              <a:rPr lang="en" sz="1000">
                <a:solidFill>
                  <a:schemeClr val="dk1"/>
                </a:solidFill>
                <a:latin typeface="Montserrat"/>
                <a:ea typeface="Montserrat"/>
                <a:cs typeface="Montserrat"/>
                <a:sym typeface="Montserrat"/>
              </a:rPr>
              <a:t>( </a:t>
            </a:r>
            <a:r>
              <a:rPr b="1" lang="en" sz="1000">
                <a:solidFill>
                  <a:schemeClr val="dk1"/>
                </a:solidFill>
                <a:latin typeface="Montserrat"/>
                <a:ea typeface="Montserrat"/>
                <a:cs typeface="Montserrat"/>
                <a:sym typeface="Montserrat"/>
              </a:rPr>
              <a:t>&gt; 100km</a:t>
            </a:r>
            <a:r>
              <a:rPr lang="en" sz="1000">
                <a:solidFill>
                  <a:schemeClr val="dk1"/>
                </a:solidFill>
                <a:latin typeface="Montserrat"/>
                <a:ea typeface="Montserrat"/>
                <a:cs typeface="Montserrat"/>
                <a:sym typeface="Montserrat"/>
              </a:rPr>
              <a:t> in diameter) and capable of sending a large no. of fragments to Earth. As most of the asteroids burn off in Earth’s atmospheric layers, the larger parent  asteroids, have higher probability of reaching Earth.</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br>
              <a:rPr lang="en" sz="1000">
                <a:solidFill>
                  <a:schemeClr val="dk1"/>
                </a:solidFill>
                <a:latin typeface="Montserrat"/>
                <a:ea typeface="Montserrat"/>
                <a:cs typeface="Montserrat"/>
                <a:sym typeface="Montserrat"/>
              </a:rPr>
            </a:br>
            <a:r>
              <a:rPr lang="en" sz="1000">
                <a:solidFill>
                  <a:schemeClr val="dk1"/>
                </a:solidFill>
                <a:latin typeface="Montserrat"/>
                <a:ea typeface="Montserrat"/>
                <a:cs typeface="Montserrat"/>
                <a:sym typeface="Montserrat"/>
              </a:rPr>
              <a:t>Extra part:-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00">
                <a:solidFill>
                  <a:schemeClr val="dk1"/>
                </a:solidFill>
                <a:latin typeface="Montserrat"/>
                <a:ea typeface="Montserrat"/>
                <a:cs typeface="Montserrat"/>
                <a:sym typeface="Montserrat"/>
              </a:rPr>
              <a:t>Regarding their location, </a:t>
            </a:r>
            <a:r>
              <a:rPr b="1" lang="en" sz="1000">
                <a:solidFill>
                  <a:schemeClr val="dk1"/>
                </a:solidFill>
                <a:latin typeface="Montserrat"/>
                <a:ea typeface="Montserrat"/>
                <a:cs typeface="Montserrat"/>
                <a:sym typeface="Montserrat"/>
              </a:rPr>
              <a:t>L6 meteorites</a:t>
            </a:r>
            <a:r>
              <a:rPr lang="en" sz="1000">
                <a:solidFill>
                  <a:schemeClr val="dk1"/>
                </a:solidFill>
                <a:latin typeface="Montserrat"/>
                <a:ea typeface="Montserrat"/>
                <a:cs typeface="Montserrat"/>
                <a:sym typeface="Montserrat"/>
              </a:rPr>
              <a:t>, like other chondrites, are believed to come from the asteroid belt. </a:t>
            </a:r>
            <a:r>
              <a:rPr b="1" lang="en" sz="1000">
                <a:solidFill>
                  <a:schemeClr val="dk1"/>
                </a:solidFill>
                <a:latin typeface="Montserrat"/>
                <a:ea typeface="Montserrat"/>
                <a:cs typeface="Montserrat"/>
                <a:sym typeface="Montserrat"/>
              </a:rPr>
              <a:t>This region is located between Mars and Jupiter and contains a large number of objects that can potentially collide with Earth.</a:t>
            </a:r>
            <a:r>
              <a:rPr lang="en" sz="1000">
                <a:solidFill>
                  <a:schemeClr val="dk1"/>
                </a:solidFill>
                <a:latin typeface="Montserrat"/>
                <a:ea typeface="Montserrat"/>
                <a:cs typeface="Montserrat"/>
                <a:sym typeface="Montserrat"/>
              </a:rPr>
              <a:t> The commonality of L6 meteorites is likely due to a combination of factors, including the size and collisional history of their parent body in the asteroid belt, their robustness which allows them to survive the passage through Earth's atmosphere, and the frequency with which their orbits intersect with Earth's.</a:t>
            </a:r>
            <a:endParaRPr sz="1000">
              <a:solidFill>
                <a:schemeClr val="dk1"/>
              </a:solidFill>
              <a:latin typeface="Montserrat"/>
              <a:ea typeface="Montserrat"/>
              <a:cs typeface="Montserrat"/>
              <a:sym typeface="Montserra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6254fff53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6254fff53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other meteorite classes, the average mass of the "iron, IVB" class is notably high, at approximately 4,323 kilograms. this class of meteorites is primarily composed of iron, which is a dense and heavy material. This high density means that iron IVB meteorites can have a relatively large mass for their size, especially when compared to stony meteorites that have a lower density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004e0c5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004e0c5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Now, let’s discuss the relationship between year and fall.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48000">
              <a:schemeClr val="lt1"/>
            </a:gs>
            <a:gs pos="100000">
              <a:schemeClr val="lt1"/>
            </a:gs>
          </a:gsLst>
          <a:lin ang="0"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1128950"/>
            <a:ext cx="4461300" cy="26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745250"/>
            <a:ext cx="44613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a:off x="292575" y="245822"/>
            <a:ext cx="642600" cy="587350"/>
          </a:xfrm>
          <a:prstGeom prst="rect">
            <a:avLst/>
          </a:prstGeom>
          <a:noFill/>
          <a:ln>
            <a:noFill/>
          </a:ln>
        </p:spPr>
      </p:pic>
      <p:pic>
        <p:nvPicPr>
          <p:cNvPr id="12" name="Google Shape;12;p2"/>
          <p:cNvPicPr preferRelativeResize="0"/>
          <p:nvPr/>
        </p:nvPicPr>
        <p:blipFill>
          <a:blip r:embed="rId2">
            <a:alphaModFix/>
          </a:blip>
          <a:stretch>
            <a:fillRect/>
          </a:stretch>
        </p:blipFill>
        <p:spPr>
          <a:xfrm>
            <a:off x="-203325" y="3823922"/>
            <a:ext cx="642600" cy="587350"/>
          </a:xfrm>
          <a:prstGeom prst="rect">
            <a:avLst/>
          </a:prstGeom>
          <a:noFill/>
          <a:ln>
            <a:noFill/>
          </a:ln>
        </p:spPr>
      </p:pic>
      <p:pic>
        <p:nvPicPr>
          <p:cNvPr id="13" name="Google Shape;13;p2"/>
          <p:cNvPicPr preferRelativeResize="0"/>
          <p:nvPr/>
        </p:nvPicPr>
        <p:blipFill>
          <a:blip r:embed="rId3">
            <a:alphaModFix/>
          </a:blip>
          <a:stretch>
            <a:fillRect/>
          </a:stretch>
        </p:blipFill>
        <p:spPr>
          <a:xfrm>
            <a:off x="8539623" y="1446325"/>
            <a:ext cx="509412" cy="475800"/>
          </a:xfrm>
          <a:prstGeom prst="rect">
            <a:avLst/>
          </a:prstGeom>
          <a:noFill/>
          <a:ln>
            <a:noFill/>
          </a:ln>
        </p:spPr>
      </p:pic>
      <p:pic>
        <p:nvPicPr>
          <p:cNvPr id="14" name="Google Shape;14;p2"/>
          <p:cNvPicPr preferRelativeResize="0"/>
          <p:nvPr/>
        </p:nvPicPr>
        <p:blipFill>
          <a:blip r:embed="rId3">
            <a:alphaModFix/>
          </a:blip>
          <a:stretch>
            <a:fillRect/>
          </a:stretch>
        </p:blipFill>
        <p:spPr>
          <a:xfrm>
            <a:off x="8273298" y="3823925"/>
            <a:ext cx="509412" cy="475800"/>
          </a:xfrm>
          <a:prstGeom prst="rect">
            <a:avLst/>
          </a:prstGeom>
          <a:noFill/>
          <a:ln>
            <a:noFill/>
          </a:ln>
        </p:spPr>
      </p:pic>
      <p:pic>
        <p:nvPicPr>
          <p:cNvPr id="15" name="Google Shape;15;p2"/>
          <p:cNvPicPr preferRelativeResize="0"/>
          <p:nvPr/>
        </p:nvPicPr>
        <p:blipFill>
          <a:blip r:embed="rId3">
            <a:alphaModFix/>
          </a:blip>
          <a:stretch>
            <a:fillRect/>
          </a:stretch>
        </p:blipFill>
        <p:spPr>
          <a:xfrm>
            <a:off x="7009748" y="177475"/>
            <a:ext cx="509412" cy="47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48000">
              <a:schemeClr val="lt1"/>
            </a:gs>
            <a:gs pos="100000">
              <a:schemeClr val="lt1"/>
            </a:gs>
          </a:gsLst>
          <a:lin ang="5400700" scaled="0"/>
        </a:gradFill>
      </p:bgPr>
    </p:bg>
    <p:spTree>
      <p:nvGrpSpPr>
        <p:cNvPr id="103" name="Shape 103"/>
        <p:cNvGrpSpPr/>
        <p:nvPr/>
      </p:nvGrpSpPr>
      <p:grpSpPr>
        <a:xfrm>
          <a:off x="0" y="0"/>
          <a:ext cx="0" cy="0"/>
          <a:chOff x="0" y="0"/>
          <a:chExt cx="0" cy="0"/>
        </a:xfrm>
      </p:grpSpPr>
      <p:sp>
        <p:nvSpPr>
          <p:cNvPr id="104" name="Google Shape;104;p11"/>
          <p:cNvSpPr txBox="1"/>
          <p:nvPr>
            <p:ph hasCustomPrompt="1" type="title"/>
          </p:nvPr>
        </p:nvSpPr>
        <p:spPr>
          <a:xfrm>
            <a:off x="1284000" y="1809713"/>
            <a:ext cx="6576000" cy="1026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p:nvPr>
            <p:ph idx="1" type="subTitle"/>
          </p:nvPr>
        </p:nvSpPr>
        <p:spPr>
          <a:xfrm>
            <a:off x="1284000" y="2836688"/>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06" name="Google Shape;106;p11"/>
          <p:cNvPicPr preferRelativeResize="0"/>
          <p:nvPr/>
        </p:nvPicPr>
        <p:blipFill>
          <a:blip r:embed="rId2">
            <a:alphaModFix/>
          </a:blip>
          <a:stretch>
            <a:fillRect/>
          </a:stretch>
        </p:blipFill>
        <p:spPr>
          <a:xfrm>
            <a:off x="8478398" y="4170250"/>
            <a:ext cx="509412" cy="475800"/>
          </a:xfrm>
          <a:prstGeom prst="rect">
            <a:avLst/>
          </a:prstGeom>
          <a:noFill/>
          <a:ln>
            <a:noFill/>
          </a:ln>
        </p:spPr>
      </p:pic>
      <p:pic>
        <p:nvPicPr>
          <p:cNvPr id="107" name="Google Shape;107;p11"/>
          <p:cNvPicPr preferRelativeResize="0"/>
          <p:nvPr/>
        </p:nvPicPr>
        <p:blipFill>
          <a:blip r:embed="rId2">
            <a:alphaModFix/>
          </a:blip>
          <a:stretch>
            <a:fillRect/>
          </a:stretch>
        </p:blipFill>
        <p:spPr>
          <a:xfrm>
            <a:off x="57298" y="4301275"/>
            <a:ext cx="509412" cy="475800"/>
          </a:xfrm>
          <a:prstGeom prst="rect">
            <a:avLst/>
          </a:prstGeom>
          <a:noFill/>
          <a:ln>
            <a:noFill/>
          </a:ln>
        </p:spPr>
      </p:pic>
      <p:pic>
        <p:nvPicPr>
          <p:cNvPr id="108" name="Google Shape;108;p11"/>
          <p:cNvPicPr preferRelativeResize="0"/>
          <p:nvPr/>
        </p:nvPicPr>
        <p:blipFill>
          <a:blip r:embed="rId2">
            <a:alphaModFix/>
          </a:blip>
          <a:stretch>
            <a:fillRect/>
          </a:stretch>
        </p:blipFill>
        <p:spPr>
          <a:xfrm>
            <a:off x="2600923" y="0"/>
            <a:ext cx="509412" cy="475800"/>
          </a:xfrm>
          <a:prstGeom prst="rect">
            <a:avLst/>
          </a:prstGeom>
          <a:noFill/>
          <a:ln>
            <a:noFill/>
          </a:ln>
        </p:spPr>
      </p:pic>
      <p:pic>
        <p:nvPicPr>
          <p:cNvPr id="109" name="Google Shape;109;p11"/>
          <p:cNvPicPr preferRelativeResize="0"/>
          <p:nvPr/>
        </p:nvPicPr>
        <p:blipFill>
          <a:blip r:embed="rId2">
            <a:alphaModFix/>
          </a:blip>
          <a:stretch>
            <a:fillRect/>
          </a:stretch>
        </p:blipFill>
        <p:spPr>
          <a:xfrm>
            <a:off x="8681673" y="1281050"/>
            <a:ext cx="509412" cy="475800"/>
          </a:xfrm>
          <a:prstGeom prst="rect">
            <a:avLst/>
          </a:prstGeom>
          <a:noFill/>
          <a:ln>
            <a:noFill/>
          </a:ln>
        </p:spPr>
      </p:pic>
      <p:pic>
        <p:nvPicPr>
          <p:cNvPr id="110" name="Google Shape;110;p11"/>
          <p:cNvPicPr preferRelativeResize="0"/>
          <p:nvPr/>
        </p:nvPicPr>
        <p:blipFill>
          <a:blip r:embed="rId2">
            <a:alphaModFix/>
          </a:blip>
          <a:stretch>
            <a:fillRect/>
          </a:stretch>
        </p:blipFill>
        <p:spPr>
          <a:xfrm>
            <a:off x="5599473" y="-235725"/>
            <a:ext cx="509412" cy="475800"/>
          </a:xfrm>
          <a:prstGeom prst="rect">
            <a:avLst/>
          </a:prstGeom>
          <a:noFill/>
          <a:ln>
            <a:noFill/>
          </a:ln>
        </p:spPr>
      </p:pic>
      <p:pic>
        <p:nvPicPr>
          <p:cNvPr id="111" name="Google Shape;111;p11"/>
          <p:cNvPicPr preferRelativeResize="0"/>
          <p:nvPr/>
        </p:nvPicPr>
        <p:blipFill>
          <a:blip r:embed="rId2">
            <a:alphaModFix/>
          </a:blip>
          <a:stretch>
            <a:fillRect/>
          </a:stretch>
        </p:blipFill>
        <p:spPr>
          <a:xfrm>
            <a:off x="458523" y="-66850"/>
            <a:ext cx="509412" cy="475800"/>
          </a:xfrm>
          <a:prstGeom prst="rect">
            <a:avLst/>
          </a:prstGeom>
          <a:noFill/>
          <a:ln>
            <a:noFill/>
          </a:ln>
        </p:spPr>
      </p:pic>
      <p:pic>
        <p:nvPicPr>
          <p:cNvPr id="112" name="Google Shape;112;p11"/>
          <p:cNvPicPr preferRelativeResize="0"/>
          <p:nvPr/>
        </p:nvPicPr>
        <p:blipFill>
          <a:blip r:embed="rId2">
            <a:alphaModFix/>
          </a:blip>
          <a:stretch>
            <a:fillRect/>
          </a:stretch>
        </p:blipFill>
        <p:spPr>
          <a:xfrm>
            <a:off x="203823" y="1420800"/>
            <a:ext cx="509412" cy="475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dk2"/>
            </a:gs>
            <a:gs pos="48000">
              <a:schemeClr val="lt1"/>
            </a:gs>
            <a:gs pos="100000">
              <a:schemeClr val="lt1"/>
            </a:gs>
          </a:gsLst>
          <a:lin ang="5400700" scaled="0"/>
        </a:grad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1" type="subTitle"/>
          </p:nvPr>
        </p:nvSpPr>
        <p:spPr>
          <a:xfrm>
            <a:off x="720000" y="2237872"/>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2" type="subTitle"/>
          </p:nvPr>
        </p:nvSpPr>
        <p:spPr>
          <a:xfrm>
            <a:off x="3367204" y="2237872"/>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3"/>
          <p:cNvSpPr txBox="1"/>
          <p:nvPr>
            <p:ph idx="3" type="subTitle"/>
          </p:nvPr>
        </p:nvSpPr>
        <p:spPr>
          <a:xfrm>
            <a:off x="720000" y="4031300"/>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3"/>
          <p:cNvSpPr txBox="1"/>
          <p:nvPr>
            <p:ph idx="4" type="subTitle"/>
          </p:nvPr>
        </p:nvSpPr>
        <p:spPr>
          <a:xfrm>
            <a:off x="3367204" y="4031300"/>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3"/>
          <p:cNvSpPr txBox="1"/>
          <p:nvPr>
            <p:ph idx="5" type="subTitle"/>
          </p:nvPr>
        </p:nvSpPr>
        <p:spPr>
          <a:xfrm>
            <a:off x="6014390" y="2237872"/>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6" type="subTitle"/>
          </p:nvPr>
        </p:nvSpPr>
        <p:spPr>
          <a:xfrm>
            <a:off x="6014390" y="4031300"/>
            <a:ext cx="24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3"/>
          <p:cNvSpPr txBox="1"/>
          <p:nvPr>
            <p:ph hasCustomPrompt="1" idx="7" type="title"/>
          </p:nvPr>
        </p:nvSpPr>
        <p:spPr>
          <a:xfrm>
            <a:off x="720000" y="1360700"/>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8" type="title"/>
          </p:nvPr>
        </p:nvSpPr>
        <p:spPr>
          <a:xfrm>
            <a:off x="720000" y="3153543"/>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9" type="title"/>
          </p:nvPr>
        </p:nvSpPr>
        <p:spPr>
          <a:xfrm>
            <a:off x="3367204" y="1360700"/>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13" type="title"/>
          </p:nvPr>
        </p:nvSpPr>
        <p:spPr>
          <a:xfrm>
            <a:off x="3367204" y="3153543"/>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14" type="title"/>
          </p:nvPr>
        </p:nvSpPr>
        <p:spPr>
          <a:xfrm>
            <a:off x="6014390" y="1360700"/>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15" type="title"/>
          </p:nvPr>
        </p:nvSpPr>
        <p:spPr>
          <a:xfrm>
            <a:off x="6014390" y="3153543"/>
            <a:ext cx="767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800">
                <a:solidFill>
                  <a:srgbClr val="E67F49"/>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idx="16" type="subTitle"/>
          </p:nvPr>
        </p:nvSpPr>
        <p:spPr>
          <a:xfrm>
            <a:off x="720000" y="185759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 name="Google Shape;129;p13"/>
          <p:cNvSpPr txBox="1"/>
          <p:nvPr>
            <p:ph idx="17" type="subTitle"/>
          </p:nvPr>
        </p:nvSpPr>
        <p:spPr>
          <a:xfrm>
            <a:off x="3367204" y="185759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 name="Google Shape;130;p13"/>
          <p:cNvSpPr txBox="1"/>
          <p:nvPr>
            <p:ph idx="18" type="subTitle"/>
          </p:nvPr>
        </p:nvSpPr>
        <p:spPr>
          <a:xfrm>
            <a:off x="6014390" y="185759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13"/>
          <p:cNvSpPr txBox="1"/>
          <p:nvPr>
            <p:ph idx="19" type="subTitle"/>
          </p:nvPr>
        </p:nvSpPr>
        <p:spPr>
          <a:xfrm>
            <a:off x="720000" y="365050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3"/>
          <p:cNvSpPr txBox="1"/>
          <p:nvPr>
            <p:ph idx="20" type="subTitle"/>
          </p:nvPr>
        </p:nvSpPr>
        <p:spPr>
          <a:xfrm>
            <a:off x="3367204" y="365050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3"/>
          <p:cNvSpPr txBox="1"/>
          <p:nvPr>
            <p:ph idx="21" type="subTitle"/>
          </p:nvPr>
        </p:nvSpPr>
        <p:spPr>
          <a:xfrm>
            <a:off x="6014390" y="3650504"/>
            <a:ext cx="24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34" name="Google Shape;134;p13"/>
          <p:cNvPicPr preferRelativeResize="0"/>
          <p:nvPr/>
        </p:nvPicPr>
        <p:blipFill>
          <a:blip r:embed="rId2">
            <a:alphaModFix/>
          </a:blip>
          <a:stretch>
            <a:fillRect/>
          </a:stretch>
        </p:blipFill>
        <p:spPr>
          <a:xfrm>
            <a:off x="8782700" y="2744622"/>
            <a:ext cx="642600" cy="587350"/>
          </a:xfrm>
          <a:prstGeom prst="rect">
            <a:avLst/>
          </a:prstGeom>
          <a:noFill/>
          <a:ln>
            <a:noFill/>
          </a:ln>
        </p:spPr>
      </p:pic>
      <p:pic>
        <p:nvPicPr>
          <p:cNvPr id="135" name="Google Shape;135;p13"/>
          <p:cNvPicPr preferRelativeResize="0"/>
          <p:nvPr/>
        </p:nvPicPr>
        <p:blipFill>
          <a:blip r:embed="rId2">
            <a:alphaModFix/>
          </a:blip>
          <a:stretch>
            <a:fillRect/>
          </a:stretch>
        </p:blipFill>
        <p:spPr>
          <a:xfrm>
            <a:off x="1787575" y="4776772"/>
            <a:ext cx="642600" cy="587350"/>
          </a:xfrm>
          <a:prstGeom prst="rect">
            <a:avLst/>
          </a:prstGeom>
          <a:noFill/>
          <a:ln>
            <a:noFill/>
          </a:ln>
        </p:spPr>
      </p:pic>
      <p:pic>
        <p:nvPicPr>
          <p:cNvPr id="136" name="Google Shape;136;p13"/>
          <p:cNvPicPr preferRelativeResize="0"/>
          <p:nvPr/>
        </p:nvPicPr>
        <p:blipFill>
          <a:blip r:embed="rId2">
            <a:alphaModFix/>
          </a:blip>
          <a:stretch>
            <a:fillRect/>
          </a:stretch>
        </p:blipFill>
        <p:spPr>
          <a:xfrm>
            <a:off x="214800" y="-201453"/>
            <a:ext cx="642600" cy="587350"/>
          </a:xfrm>
          <a:prstGeom prst="rect">
            <a:avLst/>
          </a:prstGeom>
          <a:noFill/>
          <a:ln>
            <a:noFill/>
          </a:ln>
        </p:spPr>
      </p:pic>
      <p:pic>
        <p:nvPicPr>
          <p:cNvPr id="137" name="Google Shape;137;p13"/>
          <p:cNvPicPr preferRelativeResize="0"/>
          <p:nvPr/>
        </p:nvPicPr>
        <p:blipFill>
          <a:blip r:embed="rId2">
            <a:alphaModFix/>
          </a:blip>
          <a:stretch>
            <a:fillRect/>
          </a:stretch>
        </p:blipFill>
        <p:spPr>
          <a:xfrm>
            <a:off x="-203325" y="3823922"/>
            <a:ext cx="642600" cy="587350"/>
          </a:xfrm>
          <a:prstGeom prst="rect">
            <a:avLst/>
          </a:prstGeom>
          <a:noFill/>
          <a:ln>
            <a:noFill/>
          </a:ln>
        </p:spPr>
      </p:pic>
      <p:pic>
        <p:nvPicPr>
          <p:cNvPr id="138" name="Google Shape;138;p13"/>
          <p:cNvPicPr preferRelativeResize="0"/>
          <p:nvPr/>
        </p:nvPicPr>
        <p:blipFill>
          <a:blip r:embed="rId3">
            <a:alphaModFix/>
          </a:blip>
          <a:stretch>
            <a:fillRect/>
          </a:stretch>
        </p:blipFill>
        <p:spPr>
          <a:xfrm>
            <a:off x="8362498" y="1017725"/>
            <a:ext cx="509412" cy="475800"/>
          </a:xfrm>
          <a:prstGeom prst="rect">
            <a:avLst/>
          </a:prstGeom>
          <a:noFill/>
          <a:ln>
            <a:noFill/>
          </a:ln>
        </p:spPr>
      </p:pic>
      <p:pic>
        <p:nvPicPr>
          <p:cNvPr id="139" name="Google Shape;139;p13"/>
          <p:cNvPicPr preferRelativeResize="0"/>
          <p:nvPr/>
        </p:nvPicPr>
        <p:blipFill>
          <a:blip r:embed="rId3">
            <a:alphaModFix/>
          </a:blip>
          <a:stretch>
            <a:fillRect/>
          </a:stretch>
        </p:blipFill>
        <p:spPr>
          <a:xfrm>
            <a:off x="8362498" y="3879700"/>
            <a:ext cx="509412" cy="475800"/>
          </a:xfrm>
          <a:prstGeom prst="rect">
            <a:avLst/>
          </a:prstGeom>
          <a:noFill/>
          <a:ln>
            <a:noFill/>
          </a:ln>
        </p:spPr>
      </p:pic>
      <p:pic>
        <p:nvPicPr>
          <p:cNvPr id="140" name="Google Shape;140;p13"/>
          <p:cNvPicPr preferRelativeResize="0"/>
          <p:nvPr/>
        </p:nvPicPr>
        <p:blipFill>
          <a:blip r:embed="rId3">
            <a:alphaModFix/>
          </a:blip>
          <a:stretch>
            <a:fillRect/>
          </a:stretch>
        </p:blipFill>
        <p:spPr>
          <a:xfrm>
            <a:off x="5589723" y="4604000"/>
            <a:ext cx="509412" cy="475800"/>
          </a:xfrm>
          <a:prstGeom prst="rect">
            <a:avLst/>
          </a:prstGeom>
          <a:noFill/>
          <a:ln>
            <a:noFill/>
          </a:ln>
        </p:spPr>
      </p:pic>
      <p:pic>
        <p:nvPicPr>
          <p:cNvPr id="141" name="Google Shape;141;p13"/>
          <p:cNvPicPr preferRelativeResize="0"/>
          <p:nvPr/>
        </p:nvPicPr>
        <p:blipFill>
          <a:blip r:embed="rId3">
            <a:alphaModFix/>
          </a:blip>
          <a:stretch>
            <a:fillRect/>
          </a:stretch>
        </p:blipFill>
        <p:spPr>
          <a:xfrm>
            <a:off x="3810823" y="-145675"/>
            <a:ext cx="509412" cy="475800"/>
          </a:xfrm>
          <a:prstGeom prst="rect">
            <a:avLst/>
          </a:prstGeom>
          <a:noFill/>
          <a:ln>
            <a:noFill/>
          </a:ln>
        </p:spPr>
      </p:pic>
      <p:pic>
        <p:nvPicPr>
          <p:cNvPr id="142" name="Google Shape;142;p13"/>
          <p:cNvPicPr preferRelativeResize="0"/>
          <p:nvPr/>
        </p:nvPicPr>
        <p:blipFill>
          <a:blip r:embed="rId3">
            <a:alphaModFix/>
          </a:blip>
          <a:stretch>
            <a:fillRect/>
          </a:stretch>
        </p:blipFill>
        <p:spPr>
          <a:xfrm>
            <a:off x="96623" y="1939625"/>
            <a:ext cx="509412" cy="475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dk2"/>
            </a:gs>
            <a:gs pos="48000">
              <a:schemeClr val="lt1"/>
            </a:gs>
            <a:gs pos="100000">
              <a:schemeClr val="lt1"/>
            </a:gs>
          </a:gsLst>
          <a:lin ang="0" scaled="0"/>
        </a:gradFill>
      </p:bgPr>
    </p:bg>
    <p:spTree>
      <p:nvGrpSpPr>
        <p:cNvPr id="143" name="Shape 143"/>
        <p:cNvGrpSpPr/>
        <p:nvPr/>
      </p:nvGrpSpPr>
      <p:grpSpPr>
        <a:xfrm>
          <a:off x="0" y="0"/>
          <a:ext cx="0" cy="0"/>
          <a:chOff x="0" y="0"/>
          <a:chExt cx="0" cy="0"/>
        </a:xfrm>
      </p:grpSpPr>
      <p:sp>
        <p:nvSpPr>
          <p:cNvPr id="144" name="Google Shape;144;p14"/>
          <p:cNvSpPr txBox="1"/>
          <p:nvPr>
            <p:ph type="title"/>
          </p:nvPr>
        </p:nvSpPr>
        <p:spPr>
          <a:xfrm>
            <a:off x="3842571" y="3942200"/>
            <a:ext cx="4588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5" name="Google Shape;145;p14"/>
          <p:cNvSpPr txBox="1"/>
          <p:nvPr>
            <p:ph idx="1" type="subTitle"/>
          </p:nvPr>
        </p:nvSpPr>
        <p:spPr>
          <a:xfrm>
            <a:off x="3842550" y="1044250"/>
            <a:ext cx="4588200" cy="2898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46" name="Google Shape;146;p14"/>
          <p:cNvPicPr preferRelativeResize="0"/>
          <p:nvPr/>
        </p:nvPicPr>
        <p:blipFill>
          <a:blip r:embed="rId2">
            <a:alphaModFix/>
          </a:blip>
          <a:stretch>
            <a:fillRect/>
          </a:stretch>
        </p:blipFill>
        <p:spPr>
          <a:xfrm>
            <a:off x="5739988" y="110297"/>
            <a:ext cx="642600" cy="587350"/>
          </a:xfrm>
          <a:prstGeom prst="rect">
            <a:avLst/>
          </a:prstGeom>
          <a:noFill/>
          <a:ln>
            <a:noFill/>
          </a:ln>
        </p:spPr>
      </p:pic>
      <p:pic>
        <p:nvPicPr>
          <p:cNvPr id="147" name="Google Shape;147;p14"/>
          <p:cNvPicPr preferRelativeResize="0"/>
          <p:nvPr/>
        </p:nvPicPr>
        <p:blipFill>
          <a:blip r:embed="rId2">
            <a:alphaModFix/>
          </a:blip>
          <a:stretch>
            <a:fillRect/>
          </a:stretch>
        </p:blipFill>
        <p:spPr>
          <a:xfrm>
            <a:off x="1522475" y="51347"/>
            <a:ext cx="642600" cy="587350"/>
          </a:xfrm>
          <a:prstGeom prst="rect">
            <a:avLst/>
          </a:prstGeom>
          <a:noFill/>
          <a:ln>
            <a:noFill/>
          </a:ln>
        </p:spPr>
      </p:pic>
      <p:pic>
        <p:nvPicPr>
          <p:cNvPr id="148" name="Google Shape;148;p14"/>
          <p:cNvPicPr preferRelativeResize="0"/>
          <p:nvPr/>
        </p:nvPicPr>
        <p:blipFill>
          <a:blip r:embed="rId3">
            <a:alphaModFix/>
          </a:blip>
          <a:stretch>
            <a:fillRect/>
          </a:stretch>
        </p:blipFill>
        <p:spPr>
          <a:xfrm>
            <a:off x="8517273" y="4061875"/>
            <a:ext cx="509412" cy="475800"/>
          </a:xfrm>
          <a:prstGeom prst="rect">
            <a:avLst/>
          </a:prstGeom>
          <a:noFill/>
          <a:ln>
            <a:noFill/>
          </a:ln>
        </p:spPr>
      </p:pic>
      <p:pic>
        <p:nvPicPr>
          <p:cNvPr id="149" name="Google Shape;149;p14"/>
          <p:cNvPicPr preferRelativeResize="0"/>
          <p:nvPr/>
        </p:nvPicPr>
        <p:blipFill>
          <a:blip r:embed="rId3">
            <a:alphaModFix/>
          </a:blip>
          <a:stretch>
            <a:fillRect/>
          </a:stretch>
        </p:blipFill>
        <p:spPr>
          <a:xfrm>
            <a:off x="3722873" y="4510700"/>
            <a:ext cx="509412" cy="475800"/>
          </a:xfrm>
          <a:prstGeom prst="rect">
            <a:avLst/>
          </a:prstGeom>
          <a:noFill/>
          <a:ln>
            <a:noFill/>
          </a:ln>
        </p:spPr>
      </p:pic>
      <p:pic>
        <p:nvPicPr>
          <p:cNvPr id="150" name="Google Shape;150;p14"/>
          <p:cNvPicPr preferRelativeResize="0"/>
          <p:nvPr/>
        </p:nvPicPr>
        <p:blipFill>
          <a:blip r:embed="rId3">
            <a:alphaModFix/>
          </a:blip>
          <a:stretch>
            <a:fillRect/>
          </a:stretch>
        </p:blipFill>
        <p:spPr>
          <a:xfrm>
            <a:off x="8007873" y="107125"/>
            <a:ext cx="509412" cy="475800"/>
          </a:xfrm>
          <a:prstGeom prst="rect">
            <a:avLst/>
          </a:prstGeom>
          <a:noFill/>
          <a:ln>
            <a:noFill/>
          </a:ln>
        </p:spPr>
      </p:pic>
      <p:pic>
        <p:nvPicPr>
          <p:cNvPr id="151" name="Google Shape;151;p14"/>
          <p:cNvPicPr preferRelativeResize="0"/>
          <p:nvPr/>
        </p:nvPicPr>
        <p:blipFill>
          <a:blip r:embed="rId3">
            <a:alphaModFix/>
          </a:blip>
          <a:stretch>
            <a:fillRect/>
          </a:stretch>
        </p:blipFill>
        <p:spPr>
          <a:xfrm>
            <a:off x="552173" y="4443900"/>
            <a:ext cx="509412" cy="475800"/>
          </a:xfrm>
          <a:prstGeom prst="rect">
            <a:avLst/>
          </a:prstGeom>
          <a:noFill/>
          <a:ln>
            <a:noFill/>
          </a:ln>
        </p:spPr>
      </p:pic>
      <p:pic>
        <p:nvPicPr>
          <p:cNvPr id="152" name="Google Shape;152;p14"/>
          <p:cNvPicPr preferRelativeResize="0"/>
          <p:nvPr/>
        </p:nvPicPr>
        <p:blipFill>
          <a:blip r:embed="rId2">
            <a:alphaModFix/>
          </a:blip>
          <a:stretch>
            <a:fillRect/>
          </a:stretch>
        </p:blipFill>
        <p:spPr>
          <a:xfrm>
            <a:off x="8695163" y="2340847"/>
            <a:ext cx="642600" cy="587350"/>
          </a:xfrm>
          <a:prstGeom prst="rect">
            <a:avLst/>
          </a:prstGeom>
          <a:noFill/>
          <a:ln>
            <a:noFill/>
          </a:ln>
        </p:spPr>
      </p:pic>
      <p:pic>
        <p:nvPicPr>
          <p:cNvPr id="153" name="Google Shape;153;p14"/>
          <p:cNvPicPr preferRelativeResize="0"/>
          <p:nvPr/>
        </p:nvPicPr>
        <p:blipFill>
          <a:blip r:embed="rId2">
            <a:alphaModFix/>
          </a:blip>
          <a:stretch>
            <a:fillRect/>
          </a:stretch>
        </p:blipFill>
        <p:spPr>
          <a:xfrm>
            <a:off x="-230800" y="2278072"/>
            <a:ext cx="642600" cy="5873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gradFill>
          <a:gsLst>
            <a:gs pos="0">
              <a:schemeClr val="dk2"/>
            </a:gs>
            <a:gs pos="48000">
              <a:schemeClr val="lt1"/>
            </a:gs>
            <a:gs pos="100000">
              <a:schemeClr val="lt1"/>
            </a:gs>
          </a:gsLst>
          <a:lin ang="10801400" scaled="0"/>
        </a:grad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720000" y="1934500"/>
            <a:ext cx="3519600" cy="155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15"/>
          <p:cNvSpPr txBox="1"/>
          <p:nvPr>
            <p:ph idx="1" type="subTitle"/>
          </p:nvPr>
        </p:nvSpPr>
        <p:spPr>
          <a:xfrm>
            <a:off x="720000" y="348770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5"/>
          <p:cNvSpPr/>
          <p:nvPr>
            <p:ph idx="2" type="pic"/>
          </p:nvPr>
        </p:nvSpPr>
        <p:spPr>
          <a:xfrm>
            <a:off x="5340325" y="-390875"/>
            <a:ext cx="6180900" cy="5899800"/>
          </a:xfrm>
          <a:prstGeom prst="ellipse">
            <a:avLst/>
          </a:prstGeom>
          <a:noFill/>
          <a:ln>
            <a:noFill/>
          </a:ln>
        </p:spPr>
      </p:sp>
      <p:pic>
        <p:nvPicPr>
          <p:cNvPr id="158" name="Google Shape;158;p15"/>
          <p:cNvPicPr preferRelativeResize="0"/>
          <p:nvPr/>
        </p:nvPicPr>
        <p:blipFill>
          <a:blip r:embed="rId2">
            <a:alphaModFix/>
          </a:blip>
          <a:stretch>
            <a:fillRect/>
          </a:stretch>
        </p:blipFill>
        <p:spPr>
          <a:xfrm rot="994096">
            <a:off x="-373051" y="677172"/>
            <a:ext cx="1135050" cy="1163504"/>
          </a:xfrm>
          <a:prstGeom prst="rect">
            <a:avLst/>
          </a:prstGeom>
          <a:noFill/>
          <a:ln>
            <a:noFill/>
          </a:ln>
        </p:spPr>
      </p:pic>
      <p:pic>
        <p:nvPicPr>
          <p:cNvPr id="159" name="Google Shape;159;p15"/>
          <p:cNvPicPr preferRelativeResize="0"/>
          <p:nvPr/>
        </p:nvPicPr>
        <p:blipFill>
          <a:blip r:embed="rId3">
            <a:alphaModFix/>
          </a:blip>
          <a:stretch>
            <a:fillRect/>
          </a:stretch>
        </p:blipFill>
        <p:spPr>
          <a:xfrm>
            <a:off x="4382113" y="110297"/>
            <a:ext cx="642600" cy="587350"/>
          </a:xfrm>
          <a:prstGeom prst="rect">
            <a:avLst/>
          </a:prstGeom>
          <a:noFill/>
          <a:ln>
            <a:noFill/>
          </a:ln>
        </p:spPr>
      </p:pic>
      <p:pic>
        <p:nvPicPr>
          <p:cNvPr id="160" name="Google Shape;160;p15"/>
          <p:cNvPicPr preferRelativeResize="0"/>
          <p:nvPr/>
        </p:nvPicPr>
        <p:blipFill>
          <a:blip r:embed="rId3">
            <a:alphaModFix/>
          </a:blip>
          <a:stretch>
            <a:fillRect/>
          </a:stretch>
        </p:blipFill>
        <p:spPr>
          <a:xfrm>
            <a:off x="490925" y="110297"/>
            <a:ext cx="642600" cy="587350"/>
          </a:xfrm>
          <a:prstGeom prst="rect">
            <a:avLst/>
          </a:prstGeom>
          <a:noFill/>
          <a:ln>
            <a:noFill/>
          </a:ln>
        </p:spPr>
      </p:pic>
      <p:pic>
        <p:nvPicPr>
          <p:cNvPr id="161" name="Google Shape;161;p15"/>
          <p:cNvPicPr preferRelativeResize="0"/>
          <p:nvPr/>
        </p:nvPicPr>
        <p:blipFill>
          <a:blip r:embed="rId4">
            <a:alphaModFix/>
          </a:blip>
          <a:stretch>
            <a:fillRect/>
          </a:stretch>
        </p:blipFill>
        <p:spPr>
          <a:xfrm>
            <a:off x="-18477" y="3410425"/>
            <a:ext cx="509412" cy="475800"/>
          </a:xfrm>
          <a:prstGeom prst="rect">
            <a:avLst/>
          </a:prstGeom>
          <a:noFill/>
          <a:ln>
            <a:noFill/>
          </a:ln>
        </p:spPr>
      </p:pic>
      <p:pic>
        <p:nvPicPr>
          <p:cNvPr id="162" name="Google Shape;162;p15"/>
          <p:cNvPicPr preferRelativeResize="0"/>
          <p:nvPr/>
        </p:nvPicPr>
        <p:blipFill>
          <a:blip r:embed="rId4">
            <a:alphaModFix/>
          </a:blip>
          <a:stretch>
            <a:fillRect/>
          </a:stretch>
        </p:blipFill>
        <p:spPr>
          <a:xfrm>
            <a:off x="1535198" y="4881425"/>
            <a:ext cx="509412" cy="475800"/>
          </a:xfrm>
          <a:prstGeom prst="rect">
            <a:avLst/>
          </a:prstGeom>
          <a:noFill/>
          <a:ln>
            <a:noFill/>
          </a:ln>
        </p:spPr>
      </p:pic>
      <p:pic>
        <p:nvPicPr>
          <p:cNvPr id="163" name="Google Shape;163;p15"/>
          <p:cNvPicPr preferRelativeResize="0"/>
          <p:nvPr/>
        </p:nvPicPr>
        <p:blipFill>
          <a:blip r:embed="rId4">
            <a:alphaModFix/>
          </a:blip>
          <a:stretch>
            <a:fillRect/>
          </a:stretch>
        </p:blipFill>
        <p:spPr>
          <a:xfrm>
            <a:off x="5340323" y="48738"/>
            <a:ext cx="509412" cy="475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bg>
      <p:bgPr>
        <a:gradFill>
          <a:gsLst>
            <a:gs pos="0">
              <a:schemeClr val="dk2"/>
            </a:gs>
            <a:gs pos="48000">
              <a:schemeClr val="lt1"/>
            </a:gs>
            <a:gs pos="100000">
              <a:schemeClr val="lt1"/>
            </a:gs>
          </a:gsLst>
          <a:lin ang="10801400" scaled="0"/>
        </a:gradFill>
      </p:bgPr>
    </p:bg>
    <p:spTree>
      <p:nvGrpSpPr>
        <p:cNvPr id="164" name="Shape 164"/>
        <p:cNvGrpSpPr/>
        <p:nvPr/>
      </p:nvGrpSpPr>
      <p:grpSpPr>
        <a:xfrm>
          <a:off x="0" y="0"/>
          <a:ext cx="0" cy="0"/>
          <a:chOff x="0" y="0"/>
          <a:chExt cx="0" cy="0"/>
        </a:xfrm>
      </p:grpSpPr>
      <p:sp>
        <p:nvSpPr>
          <p:cNvPr id="165" name="Google Shape;165;p16"/>
          <p:cNvSpPr txBox="1"/>
          <p:nvPr>
            <p:ph type="title"/>
          </p:nvPr>
        </p:nvSpPr>
        <p:spPr>
          <a:xfrm>
            <a:off x="1000775" y="1880625"/>
            <a:ext cx="3249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16"/>
          <p:cNvSpPr txBox="1"/>
          <p:nvPr>
            <p:ph idx="1" type="subTitle"/>
          </p:nvPr>
        </p:nvSpPr>
        <p:spPr>
          <a:xfrm>
            <a:off x="1000775" y="2943825"/>
            <a:ext cx="3249000" cy="112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bg>
      <p:bgPr>
        <a:gradFill>
          <a:gsLst>
            <a:gs pos="0">
              <a:schemeClr val="dk2"/>
            </a:gs>
            <a:gs pos="48000">
              <a:schemeClr val="lt1"/>
            </a:gs>
            <a:gs pos="100000">
              <a:schemeClr val="lt1"/>
            </a:gs>
          </a:gsLst>
          <a:lin ang="5400700" scaled="0"/>
        </a:gradFill>
      </p:bgPr>
    </p:bg>
    <p:spTree>
      <p:nvGrpSpPr>
        <p:cNvPr id="167" name="Shape 167"/>
        <p:cNvGrpSpPr/>
        <p:nvPr/>
      </p:nvGrpSpPr>
      <p:grpSpPr>
        <a:xfrm>
          <a:off x="0" y="0"/>
          <a:ext cx="0" cy="0"/>
          <a:chOff x="0" y="0"/>
          <a:chExt cx="0" cy="0"/>
        </a:xfrm>
      </p:grpSpPr>
      <p:sp>
        <p:nvSpPr>
          <p:cNvPr id="168" name="Google Shape;168;p17"/>
          <p:cNvSpPr txBox="1"/>
          <p:nvPr>
            <p:ph type="title"/>
          </p:nvPr>
        </p:nvSpPr>
        <p:spPr>
          <a:xfrm>
            <a:off x="1525825" y="2257925"/>
            <a:ext cx="3259800" cy="693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 name="Google Shape;169;p17"/>
          <p:cNvSpPr txBox="1"/>
          <p:nvPr>
            <p:ph idx="1" type="subTitle"/>
          </p:nvPr>
        </p:nvSpPr>
        <p:spPr>
          <a:xfrm>
            <a:off x="1525825" y="2951825"/>
            <a:ext cx="32598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0" name="Google Shape;170;p17"/>
          <p:cNvPicPr preferRelativeResize="0"/>
          <p:nvPr/>
        </p:nvPicPr>
        <p:blipFill>
          <a:blip r:embed="rId2">
            <a:alphaModFix/>
          </a:blip>
          <a:stretch>
            <a:fillRect/>
          </a:stretch>
        </p:blipFill>
        <p:spPr>
          <a:xfrm>
            <a:off x="7598175" y="-349450"/>
            <a:ext cx="1249450" cy="1280775"/>
          </a:xfrm>
          <a:prstGeom prst="rect">
            <a:avLst/>
          </a:prstGeom>
          <a:noFill/>
          <a:ln>
            <a:noFill/>
          </a:ln>
        </p:spPr>
      </p:pic>
      <p:pic>
        <p:nvPicPr>
          <p:cNvPr id="171" name="Google Shape;171;p17"/>
          <p:cNvPicPr preferRelativeResize="0"/>
          <p:nvPr/>
        </p:nvPicPr>
        <p:blipFill>
          <a:blip r:embed="rId2">
            <a:alphaModFix/>
          </a:blip>
          <a:stretch>
            <a:fillRect/>
          </a:stretch>
        </p:blipFill>
        <p:spPr>
          <a:xfrm>
            <a:off x="8233900" y="2361250"/>
            <a:ext cx="1712247" cy="1755175"/>
          </a:xfrm>
          <a:prstGeom prst="rect">
            <a:avLst/>
          </a:prstGeom>
          <a:noFill/>
          <a:ln>
            <a:noFill/>
          </a:ln>
        </p:spPr>
      </p:pic>
      <p:pic>
        <p:nvPicPr>
          <p:cNvPr id="172" name="Google Shape;172;p17"/>
          <p:cNvPicPr preferRelativeResize="0"/>
          <p:nvPr/>
        </p:nvPicPr>
        <p:blipFill>
          <a:blip r:embed="rId3">
            <a:alphaModFix/>
          </a:blip>
          <a:stretch>
            <a:fillRect/>
          </a:stretch>
        </p:blipFill>
        <p:spPr>
          <a:xfrm flipH="1" rot="10800000">
            <a:off x="5855875" y="4310325"/>
            <a:ext cx="642600" cy="587350"/>
          </a:xfrm>
          <a:prstGeom prst="rect">
            <a:avLst/>
          </a:prstGeom>
          <a:noFill/>
          <a:ln>
            <a:noFill/>
          </a:ln>
        </p:spPr>
      </p:pic>
      <p:pic>
        <p:nvPicPr>
          <p:cNvPr id="173" name="Google Shape;173;p17"/>
          <p:cNvPicPr preferRelativeResize="0"/>
          <p:nvPr/>
        </p:nvPicPr>
        <p:blipFill>
          <a:blip r:embed="rId3">
            <a:alphaModFix/>
          </a:blip>
          <a:stretch>
            <a:fillRect/>
          </a:stretch>
        </p:blipFill>
        <p:spPr>
          <a:xfrm flipH="1" rot="10800000">
            <a:off x="127300" y="4030950"/>
            <a:ext cx="642600" cy="587350"/>
          </a:xfrm>
          <a:prstGeom prst="rect">
            <a:avLst/>
          </a:prstGeom>
          <a:noFill/>
          <a:ln>
            <a:noFill/>
          </a:ln>
        </p:spPr>
      </p:pic>
      <p:pic>
        <p:nvPicPr>
          <p:cNvPr id="174" name="Google Shape;174;p17"/>
          <p:cNvPicPr preferRelativeResize="0"/>
          <p:nvPr/>
        </p:nvPicPr>
        <p:blipFill>
          <a:blip r:embed="rId3">
            <a:alphaModFix/>
          </a:blip>
          <a:stretch>
            <a:fillRect/>
          </a:stretch>
        </p:blipFill>
        <p:spPr>
          <a:xfrm flipH="1" rot="10800000">
            <a:off x="269275" y="591450"/>
            <a:ext cx="642600" cy="587350"/>
          </a:xfrm>
          <a:prstGeom prst="rect">
            <a:avLst/>
          </a:prstGeom>
          <a:noFill/>
          <a:ln>
            <a:noFill/>
          </a:ln>
        </p:spPr>
      </p:pic>
      <p:pic>
        <p:nvPicPr>
          <p:cNvPr id="175" name="Google Shape;175;p17"/>
          <p:cNvPicPr preferRelativeResize="0"/>
          <p:nvPr/>
        </p:nvPicPr>
        <p:blipFill>
          <a:blip r:embed="rId4">
            <a:alphaModFix/>
          </a:blip>
          <a:stretch>
            <a:fillRect/>
          </a:stretch>
        </p:blipFill>
        <p:spPr>
          <a:xfrm flipH="1" rot="10800000">
            <a:off x="6317273" y="121047"/>
            <a:ext cx="509412" cy="475800"/>
          </a:xfrm>
          <a:prstGeom prst="rect">
            <a:avLst/>
          </a:prstGeom>
          <a:noFill/>
          <a:ln>
            <a:noFill/>
          </a:ln>
        </p:spPr>
      </p:pic>
      <p:pic>
        <p:nvPicPr>
          <p:cNvPr id="176" name="Google Shape;176;p17"/>
          <p:cNvPicPr preferRelativeResize="0"/>
          <p:nvPr/>
        </p:nvPicPr>
        <p:blipFill>
          <a:blip r:embed="rId4">
            <a:alphaModFix/>
          </a:blip>
          <a:stretch>
            <a:fillRect/>
          </a:stretch>
        </p:blipFill>
        <p:spPr>
          <a:xfrm flipH="1" rot="10800000">
            <a:off x="2204673" y="53034"/>
            <a:ext cx="509412" cy="475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gradFill>
          <a:gsLst>
            <a:gs pos="0">
              <a:schemeClr val="dk2"/>
            </a:gs>
            <a:gs pos="48000">
              <a:schemeClr val="lt1"/>
            </a:gs>
            <a:gs pos="100000">
              <a:schemeClr val="lt1"/>
            </a:gs>
          </a:gsLst>
          <a:lin ang="16198662" scaled="0"/>
        </a:gradFill>
      </p:bgPr>
    </p:bg>
    <p:spTree>
      <p:nvGrpSpPr>
        <p:cNvPr id="177" name="Shape 177"/>
        <p:cNvGrpSpPr/>
        <p:nvPr/>
      </p:nvGrpSpPr>
      <p:grpSpPr>
        <a:xfrm>
          <a:off x="0" y="0"/>
          <a:ext cx="0" cy="0"/>
          <a:chOff x="0" y="0"/>
          <a:chExt cx="0" cy="0"/>
        </a:xfrm>
      </p:grpSpPr>
      <p:sp>
        <p:nvSpPr>
          <p:cNvPr id="178" name="Google Shape;178;p18"/>
          <p:cNvSpPr txBox="1"/>
          <p:nvPr>
            <p:ph type="title"/>
          </p:nvPr>
        </p:nvSpPr>
        <p:spPr>
          <a:xfrm>
            <a:off x="4863500" y="2356875"/>
            <a:ext cx="3304500" cy="63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18"/>
          <p:cNvSpPr txBox="1"/>
          <p:nvPr>
            <p:ph idx="1" type="subTitle"/>
          </p:nvPr>
        </p:nvSpPr>
        <p:spPr>
          <a:xfrm>
            <a:off x="4863657" y="2987925"/>
            <a:ext cx="33045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48000">
              <a:schemeClr val="lt1"/>
            </a:gs>
            <a:gs pos="100000">
              <a:schemeClr val="lt1"/>
            </a:gs>
          </a:gsLst>
          <a:lin ang="16198662" scaled="0"/>
        </a:gradFill>
      </p:bgPr>
    </p:bg>
    <p:spTree>
      <p:nvGrpSpPr>
        <p:cNvPr id="180" name="Shape 180"/>
        <p:cNvGrpSpPr/>
        <p:nvPr/>
      </p:nvGrpSpPr>
      <p:grpSpPr>
        <a:xfrm>
          <a:off x="0" y="0"/>
          <a:ext cx="0" cy="0"/>
          <a:chOff x="0" y="0"/>
          <a:chExt cx="0" cy="0"/>
        </a:xfrm>
      </p:grpSpPr>
      <p:sp>
        <p:nvSpPr>
          <p:cNvPr id="181" name="Google Shape;18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19"/>
          <p:cNvSpPr txBox="1"/>
          <p:nvPr>
            <p:ph idx="1" type="subTitle"/>
          </p:nvPr>
        </p:nvSpPr>
        <p:spPr>
          <a:xfrm>
            <a:off x="4963547" y="3008200"/>
            <a:ext cx="29442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19"/>
          <p:cNvSpPr txBox="1"/>
          <p:nvPr>
            <p:ph idx="2" type="subTitle"/>
          </p:nvPr>
        </p:nvSpPr>
        <p:spPr>
          <a:xfrm>
            <a:off x="1236250" y="3008200"/>
            <a:ext cx="29442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19"/>
          <p:cNvSpPr txBox="1"/>
          <p:nvPr>
            <p:ph idx="3" type="subTitle"/>
          </p:nvPr>
        </p:nvSpPr>
        <p:spPr>
          <a:xfrm>
            <a:off x="1236250" y="2449300"/>
            <a:ext cx="2944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5" name="Google Shape;185;p19"/>
          <p:cNvSpPr txBox="1"/>
          <p:nvPr>
            <p:ph idx="4" type="subTitle"/>
          </p:nvPr>
        </p:nvSpPr>
        <p:spPr>
          <a:xfrm>
            <a:off x="4963551" y="2449300"/>
            <a:ext cx="29442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86" name="Google Shape;186;p19"/>
          <p:cNvPicPr preferRelativeResize="0"/>
          <p:nvPr/>
        </p:nvPicPr>
        <p:blipFill>
          <a:blip r:embed="rId2">
            <a:alphaModFix/>
          </a:blip>
          <a:stretch>
            <a:fillRect/>
          </a:stretch>
        </p:blipFill>
        <p:spPr>
          <a:xfrm flipH="1">
            <a:off x="-158375" y="2696022"/>
            <a:ext cx="642600" cy="587350"/>
          </a:xfrm>
          <a:prstGeom prst="rect">
            <a:avLst/>
          </a:prstGeom>
          <a:noFill/>
          <a:ln>
            <a:noFill/>
          </a:ln>
        </p:spPr>
      </p:pic>
      <p:pic>
        <p:nvPicPr>
          <p:cNvPr id="187" name="Google Shape;187;p19"/>
          <p:cNvPicPr preferRelativeResize="0"/>
          <p:nvPr/>
        </p:nvPicPr>
        <p:blipFill>
          <a:blip r:embed="rId2">
            <a:alphaModFix/>
          </a:blip>
          <a:stretch>
            <a:fillRect/>
          </a:stretch>
        </p:blipFill>
        <p:spPr>
          <a:xfrm flipH="1">
            <a:off x="8603100" y="51347"/>
            <a:ext cx="642600" cy="587350"/>
          </a:xfrm>
          <a:prstGeom prst="rect">
            <a:avLst/>
          </a:prstGeom>
          <a:noFill/>
          <a:ln>
            <a:noFill/>
          </a:ln>
        </p:spPr>
      </p:pic>
      <p:pic>
        <p:nvPicPr>
          <p:cNvPr id="188" name="Google Shape;188;p19"/>
          <p:cNvPicPr preferRelativeResize="0"/>
          <p:nvPr/>
        </p:nvPicPr>
        <p:blipFill>
          <a:blip r:embed="rId2">
            <a:alphaModFix/>
          </a:blip>
          <a:stretch>
            <a:fillRect/>
          </a:stretch>
        </p:blipFill>
        <p:spPr>
          <a:xfrm flipH="1">
            <a:off x="8659775" y="3574847"/>
            <a:ext cx="642600" cy="587350"/>
          </a:xfrm>
          <a:prstGeom prst="rect">
            <a:avLst/>
          </a:prstGeom>
          <a:noFill/>
          <a:ln>
            <a:noFill/>
          </a:ln>
        </p:spPr>
      </p:pic>
      <p:pic>
        <p:nvPicPr>
          <p:cNvPr id="189" name="Google Shape;189;p19"/>
          <p:cNvPicPr preferRelativeResize="0"/>
          <p:nvPr/>
        </p:nvPicPr>
        <p:blipFill>
          <a:blip r:embed="rId3">
            <a:alphaModFix/>
          </a:blip>
          <a:stretch>
            <a:fillRect/>
          </a:stretch>
        </p:blipFill>
        <p:spPr>
          <a:xfrm flipH="1">
            <a:off x="346315" y="4061875"/>
            <a:ext cx="509412" cy="475800"/>
          </a:xfrm>
          <a:prstGeom prst="rect">
            <a:avLst/>
          </a:prstGeom>
          <a:noFill/>
          <a:ln>
            <a:noFill/>
          </a:ln>
        </p:spPr>
      </p:pic>
      <p:pic>
        <p:nvPicPr>
          <p:cNvPr id="190" name="Google Shape;190;p19"/>
          <p:cNvPicPr preferRelativeResize="0"/>
          <p:nvPr/>
        </p:nvPicPr>
        <p:blipFill>
          <a:blip r:embed="rId3">
            <a:alphaModFix/>
          </a:blip>
          <a:stretch>
            <a:fillRect/>
          </a:stretch>
        </p:blipFill>
        <p:spPr>
          <a:xfrm flipH="1">
            <a:off x="5315715" y="4453600"/>
            <a:ext cx="509412" cy="475800"/>
          </a:xfrm>
          <a:prstGeom prst="rect">
            <a:avLst/>
          </a:prstGeom>
          <a:noFill/>
          <a:ln>
            <a:noFill/>
          </a:ln>
        </p:spPr>
      </p:pic>
      <p:pic>
        <p:nvPicPr>
          <p:cNvPr id="191" name="Google Shape;191;p19"/>
          <p:cNvPicPr preferRelativeResize="0"/>
          <p:nvPr/>
        </p:nvPicPr>
        <p:blipFill>
          <a:blip r:embed="rId3">
            <a:alphaModFix/>
          </a:blip>
          <a:stretch>
            <a:fillRect/>
          </a:stretch>
        </p:blipFill>
        <p:spPr>
          <a:xfrm flipH="1">
            <a:off x="5523715" y="0"/>
            <a:ext cx="509412" cy="475800"/>
          </a:xfrm>
          <a:prstGeom prst="rect">
            <a:avLst/>
          </a:prstGeom>
          <a:noFill/>
          <a:ln>
            <a:noFill/>
          </a:ln>
        </p:spPr>
      </p:pic>
      <p:pic>
        <p:nvPicPr>
          <p:cNvPr id="192" name="Google Shape;192;p19"/>
          <p:cNvPicPr preferRelativeResize="0"/>
          <p:nvPr/>
        </p:nvPicPr>
        <p:blipFill>
          <a:blip r:embed="rId2">
            <a:alphaModFix/>
          </a:blip>
          <a:stretch>
            <a:fillRect/>
          </a:stretch>
        </p:blipFill>
        <p:spPr>
          <a:xfrm flipH="1">
            <a:off x="1903725" y="-259753"/>
            <a:ext cx="642600" cy="587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48000">
              <a:schemeClr val="lt1"/>
            </a:gs>
            <a:gs pos="100000">
              <a:schemeClr val="lt1"/>
            </a:gs>
          </a:gsLst>
          <a:lin ang="10801400" scaled="0"/>
        </a:gradFill>
      </p:bgPr>
    </p:bg>
    <p:spTree>
      <p:nvGrpSpPr>
        <p:cNvPr id="193" name="Shape 193"/>
        <p:cNvGrpSpPr/>
        <p:nvPr/>
      </p:nvGrpSpPr>
      <p:grpSpPr>
        <a:xfrm>
          <a:off x="0" y="0"/>
          <a:ext cx="0" cy="0"/>
          <a:chOff x="0" y="0"/>
          <a:chExt cx="0" cy="0"/>
        </a:xfrm>
      </p:grpSpPr>
      <p:sp>
        <p:nvSpPr>
          <p:cNvPr id="194" name="Google Shape;19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0"/>
          <p:cNvSpPr txBox="1"/>
          <p:nvPr>
            <p:ph idx="1" type="subTitle"/>
          </p:nvPr>
        </p:nvSpPr>
        <p:spPr>
          <a:xfrm>
            <a:off x="4143250" y="1496250"/>
            <a:ext cx="2966100" cy="215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20"/>
          <p:cNvSpPr txBox="1"/>
          <p:nvPr>
            <p:ph idx="2" type="subTitle"/>
          </p:nvPr>
        </p:nvSpPr>
        <p:spPr>
          <a:xfrm>
            <a:off x="720000" y="1496250"/>
            <a:ext cx="2966100" cy="215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97" name="Google Shape;197;p20"/>
          <p:cNvPicPr preferRelativeResize="0"/>
          <p:nvPr/>
        </p:nvPicPr>
        <p:blipFill>
          <a:blip r:embed="rId2">
            <a:alphaModFix/>
          </a:blip>
          <a:stretch>
            <a:fillRect/>
          </a:stretch>
        </p:blipFill>
        <p:spPr>
          <a:xfrm flipH="1">
            <a:off x="2282150" y="-190028"/>
            <a:ext cx="642600" cy="587350"/>
          </a:xfrm>
          <a:prstGeom prst="rect">
            <a:avLst/>
          </a:prstGeom>
          <a:noFill/>
          <a:ln>
            <a:noFill/>
          </a:ln>
        </p:spPr>
      </p:pic>
      <p:pic>
        <p:nvPicPr>
          <p:cNvPr id="198" name="Google Shape;198;p20"/>
          <p:cNvPicPr preferRelativeResize="0"/>
          <p:nvPr/>
        </p:nvPicPr>
        <p:blipFill>
          <a:blip r:embed="rId2">
            <a:alphaModFix/>
          </a:blip>
          <a:stretch>
            <a:fillRect/>
          </a:stretch>
        </p:blipFill>
        <p:spPr>
          <a:xfrm flipH="1">
            <a:off x="8246175" y="539497"/>
            <a:ext cx="642600" cy="587350"/>
          </a:xfrm>
          <a:prstGeom prst="rect">
            <a:avLst/>
          </a:prstGeom>
          <a:noFill/>
          <a:ln>
            <a:noFill/>
          </a:ln>
        </p:spPr>
      </p:pic>
      <p:pic>
        <p:nvPicPr>
          <p:cNvPr id="199" name="Google Shape;199;p20"/>
          <p:cNvPicPr preferRelativeResize="0"/>
          <p:nvPr/>
        </p:nvPicPr>
        <p:blipFill>
          <a:blip r:embed="rId3">
            <a:alphaModFix/>
          </a:blip>
          <a:stretch>
            <a:fillRect/>
          </a:stretch>
        </p:blipFill>
        <p:spPr>
          <a:xfrm flipH="1">
            <a:off x="270040" y="4234600"/>
            <a:ext cx="509412" cy="475800"/>
          </a:xfrm>
          <a:prstGeom prst="rect">
            <a:avLst/>
          </a:prstGeom>
          <a:noFill/>
          <a:ln>
            <a:noFill/>
          </a:ln>
        </p:spPr>
      </p:pic>
      <p:pic>
        <p:nvPicPr>
          <p:cNvPr id="200" name="Google Shape;200;p20"/>
          <p:cNvPicPr preferRelativeResize="0"/>
          <p:nvPr/>
        </p:nvPicPr>
        <p:blipFill>
          <a:blip r:embed="rId3">
            <a:alphaModFix/>
          </a:blip>
          <a:stretch>
            <a:fillRect/>
          </a:stretch>
        </p:blipFill>
        <p:spPr>
          <a:xfrm flipH="1">
            <a:off x="3044565" y="4366100"/>
            <a:ext cx="509412" cy="475800"/>
          </a:xfrm>
          <a:prstGeom prst="rect">
            <a:avLst/>
          </a:prstGeom>
          <a:noFill/>
          <a:ln>
            <a:noFill/>
          </a:ln>
        </p:spPr>
      </p:pic>
      <p:pic>
        <p:nvPicPr>
          <p:cNvPr id="201" name="Google Shape;201;p20"/>
          <p:cNvPicPr preferRelativeResize="0"/>
          <p:nvPr/>
        </p:nvPicPr>
        <p:blipFill>
          <a:blip r:embed="rId3">
            <a:alphaModFix/>
          </a:blip>
          <a:stretch>
            <a:fillRect/>
          </a:stretch>
        </p:blipFill>
        <p:spPr>
          <a:xfrm flipH="1">
            <a:off x="7109340" y="0"/>
            <a:ext cx="509412" cy="475800"/>
          </a:xfrm>
          <a:prstGeom prst="rect">
            <a:avLst/>
          </a:prstGeom>
          <a:noFill/>
          <a:ln>
            <a:noFill/>
          </a:ln>
        </p:spPr>
      </p:pic>
      <p:pic>
        <p:nvPicPr>
          <p:cNvPr id="202" name="Google Shape;202;p20"/>
          <p:cNvPicPr preferRelativeResize="0"/>
          <p:nvPr/>
        </p:nvPicPr>
        <p:blipFill>
          <a:blip r:embed="rId3">
            <a:alphaModFix/>
          </a:blip>
          <a:stretch>
            <a:fillRect/>
          </a:stretch>
        </p:blipFill>
        <p:spPr>
          <a:xfrm flipH="1">
            <a:off x="5421165" y="4434275"/>
            <a:ext cx="509412" cy="475800"/>
          </a:xfrm>
          <a:prstGeom prst="rect">
            <a:avLst/>
          </a:prstGeom>
          <a:noFill/>
          <a:ln>
            <a:noFill/>
          </a:ln>
        </p:spPr>
      </p:pic>
      <p:pic>
        <p:nvPicPr>
          <p:cNvPr id="203" name="Google Shape;203;p20"/>
          <p:cNvPicPr preferRelativeResize="0"/>
          <p:nvPr/>
        </p:nvPicPr>
        <p:blipFill>
          <a:blip r:embed="rId3">
            <a:alphaModFix/>
          </a:blip>
          <a:stretch>
            <a:fillRect/>
          </a:stretch>
        </p:blipFill>
        <p:spPr>
          <a:xfrm flipH="1">
            <a:off x="42340" y="1017725"/>
            <a:ext cx="509412" cy="475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48000">
              <a:schemeClr val="lt1"/>
            </a:gs>
            <a:gs pos="100000">
              <a:schemeClr val="lt1"/>
            </a:gs>
          </a:gsLst>
          <a:lin ang="0" scaled="0"/>
        </a:gra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14375" y="2382200"/>
            <a:ext cx="34164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5014375" y="145347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solidFill>
                  <a:srgbClr val="E67F49"/>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5014375" y="3893600"/>
            <a:ext cx="3416400" cy="71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0" name="Google Shape;20;p3"/>
          <p:cNvPicPr preferRelativeResize="0"/>
          <p:nvPr/>
        </p:nvPicPr>
        <p:blipFill>
          <a:blip r:embed="rId2">
            <a:alphaModFix/>
          </a:blip>
          <a:stretch>
            <a:fillRect/>
          </a:stretch>
        </p:blipFill>
        <p:spPr>
          <a:xfrm flipH="1">
            <a:off x="4699985" y="245822"/>
            <a:ext cx="642600" cy="587350"/>
          </a:xfrm>
          <a:prstGeom prst="rect">
            <a:avLst/>
          </a:prstGeom>
          <a:noFill/>
          <a:ln>
            <a:noFill/>
          </a:ln>
        </p:spPr>
      </p:pic>
      <p:pic>
        <p:nvPicPr>
          <p:cNvPr id="21" name="Google Shape;21;p3"/>
          <p:cNvPicPr preferRelativeResize="0"/>
          <p:nvPr/>
        </p:nvPicPr>
        <p:blipFill>
          <a:blip r:embed="rId2">
            <a:alphaModFix/>
          </a:blip>
          <a:stretch>
            <a:fillRect/>
          </a:stretch>
        </p:blipFill>
        <p:spPr>
          <a:xfrm flipH="1">
            <a:off x="2485060" y="4473684"/>
            <a:ext cx="642600" cy="587350"/>
          </a:xfrm>
          <a:prstGeom prst="rect">
            <a:avLst/>
          </a:prstGeom>
          <a:noFill/>
          <a:ln>
            <a:noFill/>
          </a:ln>
        </p:spPr>
      </p:pic>
      <p:pic>
        <p:nvPicPr>
          <p:cNvPr id="22" name="Google Shape;22;p3"/>
          <p:cNvPicPr preferRelativeResize="0"/>
          <p:nvPr/>
        </p:nvPicPr>
        <p:blipFill>
          <a:blip r:embed="rId2">
            <a:alphaModFix/>
          </a:blip>
          <a:stretch>
            <a:fillRect/>
          </a:stretch>
        </p:blipFill>
        <p:spPr>
          <a:xfrm flipH="1">
            <a:off x="8501410" y="1015297"/>
            <a:ext cx="642600" cy="587350"/>
          </a:xfrm>
          <a:prstGeom prst="rect">
            <a:avLst/>
          </a:prstGeom>
          <a:noFill/>
          <a:ln>
            <a:noFill/>
          </a:ln>
        </p:spPr>
      </p:pic>
      <p:pic>
        <p:nvPicPr>
          <p:cNvPr id="23" name="Google Shape;23;p3"/>
          <p:cNvPicPr preferRelativeResize="0"/>
          <p:nvPr/>
        </p:nvPicPr>
        <p:blipFill>
          <a:blip r:embed="rId2">
            <a:alphaModFix/>
          </a:blip>
          <a:stretch>
            <a:fillRect/>
          </a:stretch>
        </p:blipFill>
        <p:spPr>
          <a:xfrm flipH="1">
            <a:off x="8639785" y="4188272"/>
            <a:ext cx="642600" cy="587350"/>
          </a:xfrm>
          <a:prstGeom prst="rect">
            <a:avLst/>
          </a:prstGeom>
          <a:noFill/>
          <a:ln>
            <a:noFill/>
          </a:ln>
        </p:spPr>
      </p:pic>
      <p:pic>
        <p:nvPicPr>
          <p:cNvPr id="24" name="Google Shape;24;p3"/>
          <p:cNvPicPr preferRelativeResize="0"/>
          <p:nvPr/>
        </p:nvPicPr>
        <p:blipFill>
          <a:blip r:embed="rId3">
            <a:alphaModFix/>
          </a:blip>
          <a:stretch>
            <a:fillRect/>
          </a:stretch>
        </p:blipFill>
        <p:spPr>
          <a:xfrm flipH="1">
            <a:off x="320850" y="736550"/>
            <a:ext cx="509412" cy="475800"/>
          </a:xfrm>
          <a:prstGeom prst="rect">
            <a:avLst/>
          </a:prstGeom>
          <a:noFill/>
          <a:ln>
            <a:noFill/>
          </a:ln>
        </p:spPr>
      </p:pic>
      <p:pic>
        <p:nvPicPr>
          <p:cNvPr id="25" name="Google Shape;25;p3"/>
          <p:cNvPicPr preferRelativeResize="0"/>
          <p:nvPr/>
        </p:nvPicPr>
        <p:blipFill>
          <a:blip r:embed="rId3">
            <a:alphaModFix/>
          </a:blip>
          <a:stretch>
            <a:fillRect/>
          </a:stretch>
        </p:blipFill>
        <p:spPr>
          <a:xfrm flipH="1">
            <a:off x="88925" y="4010900"/>
            <a:ext cx="509412" cy="475800"/>
          </a:xfrm>
          <a:prstGeom prst="rect">
            <a:avLst/>
          </a:prstGeom>
          <a:noFill/>
          <a:ln>
            <a:noFill/>
          </a:ln>
        </p:spPr>
      </p:pic>
      <p:pic>
        <p:nvPicPr>
          <p:cNvPr id="26" name="Google Shape;26;p3"/>
          <p:cNvPicPr preferRelativeResize="0"/>
          <p:nvPr/>
        </p:nvPicPr>
        <p:blipFill>
          <a:blip r:embed="rId3">
            <a:alphaModFix/>
          </a:blip>
          <a:stretch>
            <a:fillRect/>
          </a:stretch>
        </p:blipFill>
        <p:spPr>
          <a:xfrm flipH="1">
            <a:off x="2218475" y="158025"/>
            <a:ext cx="509412" cy="475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48000">
              <a:schemeClr val="lt1"/>
            </a:gs>
            <a:gs pos="100000">
              <a:schemeClr val="lt1"/>
            </a:gs>
          </a:gsLst>
          <a:lin ang="0" scaled="0"/>
        </a:gradFill>
      </p:bgPr>
    </p:bg>
    <p:spTree>
      <p:nvGrpSpPr>
        <p:cNvPr id="204" name="Shape 204"/>
        <p:cNvGrpSpPr/>
        <p:nvPr/>
      </p:nvGrpSpPr>
      <p:grpSpPr>
        <a:xfrm>
          <a:off x="0" y="0"/>
          <a:ext cx="0" cy="0"/>
          <a:chOff x="0" y="0"/>
          <a:chExt cx="0" cy="0"/>
        </a:xfrm>
      </p:grpSpPr>
      <p:sp>
        <p:nvSpPr>
          <p:cNvPr id="205" name="Google Shape;20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1"/>
          <p:cNvSpPr txBox="1"/>
          <p:nvPr>
            <p:ph idx="1" type="subTitle"/>
          </p:nvPr>
        </p:nvSpPr>
        <p:spPr>
          <a:xfrm>
            <a:off x="716613" y="3011629"/>
            <a:ext cx="24087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1"/>
          <p:cNvSpPr txBox="1"/>
          <p:nvPr>
            <p:ph idx="2" type="subTitle"/>
          </p:nvPr>
        </p:nvSpPr>
        <p:spPr>
          <a:xfrm>
            <a:off x="3367641" y="3011629"/>
            <a:ext cx="24087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1"/>
          <p:cNvSpPr txBox="1"/>
          <p:nvPr>
            <p:ph idx="3" type="subTitle"/>
          </p:nvPr>
        </p:nvSpPr>
        <p:spPr>
          <a:xfrm>
            <a:off x="6018678" y="3011629"/>
            <a:ext cx="24087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4" type="subTitle"/>
          </p:nvPr>
        </p:nvSpPr>
        <p:spPr>
          <a:xfrm>
            <a:off x="716613" y="2351625"/>
            <a:ext cx="24087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0" name="Google Shape;210;p21"/>
          <p:cNvSpPr txBox="1"/>
          <p:nvPr>
            <p:ph idx="5" type="subTitle"/>
          </p:nvPr>
        </p:nvSpPr>
        <p:spPr>
          <a:xfrm>
            <a:off x="3367645" y="2351625"/>
            <a:ext cx="24087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 name="Google Shape;211;p21"/>
          <p:cNvSpPr txBox="1"/>
          <p:nvPr>
            <p:ph idx="6" type="subTitle"/>
          </p:nvPr>
        </p:nvSpPr>
        <p:spPr>
          <a:xfrm>
            <a:off x="6018678" y="2351625"/>
            <a:ext cx="24087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12" name="Google Shape;212;p21"/>
          <p:cNvPicPr preferRelativeResize="0"/>
          <p:nvPr/>
        </p:nvPicPr>
        <p:blipFill>
          <a:blip r:embed="rId2">
            <a:alphaModFix/>
          </a:blip>
          <a:stretch>
            <a:fillRect/>
          </a:stretch>
        </p:blipFill>
        <p:spPr>
          <a:xfrm rot="10800000">
            <a:off x="1948000" y="4578975"/>
            <a:ext cx="642600" cy="587350"/>
          </a:xfrm>
          <a:prstGeom prst="rect">
            <a:avLst/>
          </a:prstGeom>
          <a:noFill/>
          <a:ln>
            <a:noFill/>
          </a:ln>
        </p:spPr>
      </p:pic>
      <p:pic>
        <p:nvPicPr>
          <p:cNvPr id="213" name="Google Shape;213;p21"/>
          <p:cNvPicPr preferRelativeResize="0"/>
          <p:nvPr/>
        </p:nvPicPr>
        <p:blipFill>
          <a:blip r:embed="rId2">
            <a:alphaModFix/>
          </a:blip>
          <a:stretch>
            <a:fillRect/>
          </a:stretch>
        </p:blipFill>
        <p:spPr>
          <a:xfrm rot="10800000">
            <a:off x="8647375" y="4267875"/>
            <a:ext cx="642600" cy="587350"/>
          </a:xfrm>
          <a:prstGeom prst="rect">
            <a:avLst/>
          </a:prstGeom>
          <a:noFill/>
          <a:ln>
            <a:noFill/>
          </a:ln>
        </p:spPr>
      </p:pic>
      <p:pic>
        <p:nvPicPr>
          <p:cNvPr id="214" name="Google Shape;214;p21"/>
          <p:cNvPicPr preferRelativeResize="0"/>
          <p:nvPr/>
        </p:nvPicPr>
        <p:blipFill>
          <a:blip r:embed="rId2">
            <a:alphaModFix/>
          </a:blip>
          <a:stretch>
            <a:fillRect/>
          </a:stretch>
        </p:blipFill>
        <p:spPr>
          <a:xfrm rot="10800000">
            <a:off x="8704050" y="744375"/>
            <a:ext cx="642600" cy="587350"/>
          </a:xfrm>
          <a:prstGeom prst="rect">
            <a:avLst/>
          </a:prstGeom>
          <a:noFill/>
          <a:ln>
            <a:noFill/>
          </a:ln>
        </p:spPr>
      </p:pic>
      <p:pic>
        <p:nvPicPr>
          <p:cNvPr id="215" name="Google Shape;215;p21"/>
          <p:cNvPicPr preferRelativeResize="0"/>
          <p:nvPr/>
        </p:nvPicPr>
        <p:blipFill>
          <a:blip r:embed="rId3">
            <a:alphaModFix/>
          </a:blip>
          <a:stretch>
            <a:fillRect/>
          </a:stretch>
        </p:blipFill>
        <p:spPr>
          <a:xfrm rot="10800000">
            <a:off x="203815" y="388347"/>
            <a:ext cx="509412" cy="475800"/>
          </a:xfrm>
          <a:prstGeom prst="rect">
            <a:avLst/>
          </a:prstGeom>
          <a:noFill/>
          <a:ln>
            <a:noFill/>
          </a:ln>
        </p:spPr>
      </p:pic>
      <p:pic>
        <p:nvPicPr>
          <p:cNvPr id="216" name="Google Shape;216;p21"/>
          <p:cNvPicPr preferRelativeResize="0"/>
          <p:nvPr/>
        </p:nvPicPr>
        <p:blipFill>
          <a:blip r:embed="rId3">
            <a:alphaModFix/>
          </a:blip>
          <a:stretch>
            <a:fillRect/>
          </a:stretch>
        </p:blipFill>
        <p:spPr>
          <a:xfrm rot="10800000">
            <a:off x="5359990" y="-22828"/>
            <a:ext cx="509412" cy="475800"/>
          </a:xfrm>
          <a:prstGeom prst="rect">
            <a:avLst/>
          </a:prstGeom>
          <a:noFill/>
          <a:ln>
            <a:noFill/>
          </a:ln>
        </p:spPr>
      </p:pic>
      <p:pic>
        <p:nvPicPr>
          <p:cNvPr id="217" name="Google Shape;217;p21"/>
          <p:cNvPicPr preferRelativeResize="0"/>
          <p:nvPr/>
        </p:nvPicPr>
        <p:blipFill>
          <a:blip r:embed="rId3">
            <a:alphaModFix/>
          </a:blip>
          <a:stretch>
            <a:fillRect/>
          </a:stretch>
        </p:blipFill>
        <p:spPr>
          <a:xfrm rot="10800000">
            <a:off x="5567990" y="4430772"/>
            <a:ext cx="509412" cy="475800"/>
          </a:xfrm>
          <a:prstGeom prst="rect">
            <a:avLst/>
          </a:prstGeom>
          <a:noFill/>
          <a:ln>
            <a:noFill/>
          </a:ln>
        </p:spPr>
      </p:pic>
      <p:pic>
        <p:nvPicPr>
          <p:cNvPr id="218" name="Google Shape;218;p21"/>
          <p:cNvPicPr preferRelativeResize="0"/>
          <p:nvPr/>
        </p:nvPicPr>
        <p:blipFill>
          <a:blip r:embed="rId3">
            <a:alphaModFix/>
          </a:blip>
          <a:stretch>
            <a:fillRect/>
          </a:stretch>
        </p:blipFill>
        <p:spPr>
          <a:xfrm rot="10800000">
            <a:off x="203815" y="4153522"/>
            <a:ext cx="509412" cy="475800"/>
          </a:xfrm>
          <a:prstGeom prst="rect">
            <a:avLst/>
          </a:prstGeom>
          <a:noFill/>
          <a:ln>
            <a:noFill/>
          </a:ln>
        </p:spPr>
      </p:pic>
      <p:pic>
        <p:nvPicPr>
          <p:cNvPr id="219" name="Google Shape;219;p21"/>
          <p:cNvPicPr preferRelativeResize="0"/>
          <p:nvPr/>
        </p:nvPicPr>
        <p:blipFill>
          <a:blip r:embed="rId2">
            <a:alphaModFix/>
          </a:blip>
          <a:stretch>
            <a:fillRect/>
          </a:stretch>
        </p:blipFill>
        <p:spPr>
          <a:xfrm rot="10800000">
            <a:off x="391925" y="1784200"/>
            <a:ext cx="642600" cy="5873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bg>
      <p:bgPr>
        <a:gradFill>
          <a:gsLst>
            <a:gs pos="0">
              <a:schemeClr val="dk2"/>
            </a:gs>
            <a:gs pos="48000">
              <a:schemeClr val="lt1"/>
            </a:gs>
            <a:gs pos="100000">
              <a:schemeClr val="lt1"/>
            </a:gs>
          </a:gsLst>
          <a:lin ang="16198662" scaled="0"/>
        </a:gradFill>
      </p:bgPr>
    </p:bg>
    <p:spTree>
      <p:nvGrpSpPr>
        <p:cNvPr id="220" name="Shape 220"/>
        <p:cNvGrpSpPr/>
        <p:nvPr/>
      </p:nvGrpSpPr>
      <p:grpSpPr>
        <a:xfrm>
          <a:off x="0" y="0"/>
          <a:ext cx="0" cy="0"/>
          <a:chOff x="0" y="0"/>
          <a:chExt cx="0" cy="0"/>
        </a:xfrm>
      </p:grpSpPr>
      <p:sp>
        <p:nvSpPr>
          <p:cNvPr id="221" name="Google Shape;22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22"/>
          <p:cNvSpPr txBox="1"/>
          <p:nvPr>
            <p:ph idx="1" type="subTitle"/>
          </p:nvPr>
        </p:nvSpPr>
        <p:spPr>
          <a:xfrm>
            <a:off x="1479400" y="1628325"/>
            <a:ext cx="5708100" cy="61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3" name="Google Shape;223;p22"/>
          <p:cNvSpPr txBox="1"/>
          <p:nvPr>
            <p:ph idx="2" type="subTitle"/>
          </p:nvPr>
        </p:nvSpPr>
        <p:spPr>
          <a:xfrm>
            <a:off x="1479400" y="2809422"/>
            <a:ext cx="5708100" cy="61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4" name="Google Shape;224;p22"/>
          <p:cNvSpPr txBox="1"/>
          <p:nvPr>
            <p:ph idx="3" type="subTitle"/>
          </p:nvPr>
        </p:nvSpPr>
        <p:spPr>
          <a:xfrm>
            <a:off x="1479400" y="3990500"/>
            <a:ext cx="5708100" cy="61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5" name="Google Shape;225;p22"/>
          <p:cNvSpPr txBox="1"/>
          <p:nvPr>
            <p:ph idx="4" type="subTitle"/>
          </p:nvPr>
        </p:nvSpPr>
        <p:spPr>
          <a:xfrm>
            <a:off x="1479400" y="1353225"/>
            <a:ext cx="5708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Bebas Neue"/>
              <a:buNone/>
              <a:defRPr b="1" sz="2000"/>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p:txBody>
      </p:sp>
      <p:sp>
        <p:nvSpPr>
          <p:cNvPr id="226" name="Google Shape;226;p22"/>
          <p:cNvSpPr txBox="1"/>
          <p:nvPr>
            <p:ph idx="5" type="subTitle"/>
          </p:nvPr>
        </p:nvSpPr>
        <p:spPr>
          <a:xfrm>
            <a:off x="1479400" y="2534313"/>
            <a:ext cx="5708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Bebas Neue"/>
              <a:buNone/>
              <a:defRPr b="1" sz="2000"/>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p:txBody>
      </p:sp>
      <p:sp>
        <p:nvSpPr>
          <p:cNvPr id="227" name="Google Shape;227;p22"/>
          <p:cNvSpPr txBox="1"/>
          <p:nvPr>
            <p:ph idx="6" type="subTitle"/>
          </p:nvPr>
        </p:nvSpPr>
        <p:spPr>
          <a:xfrm>
            <a:off x="1479400" y="3715400"/>
            <a:ext cx="5708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Bebas Neue"/>
              <a:buNone/>
              <a:defRPr b="1" sz="2000"/>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0"/>
              </a:spcBef>
              <a:spcAft>
                <a:spcPts val="0"/>
              </a:spcAft>
              <a:buSzPts val="2600"/>
              <a:buFont typeface="Bebas Neue"/>
              <a:buNone/>
              <a:defRPr sz="2600">
                <a:latin typeface="Bebas Neue"/>
                <a:ea typeface="Bebas Neue"/>
                <a:cs typeface="Bebas Neue"/>
                <a:sym typeface="Bebas Neue"/>
              </a:defRPr>
            </a:lvl9pPr>
          </a:lstStyle>
          <a:p/>
        </p:txBody>
      </p:sp>
      <p:pic>
        <p:nvPicPr>
          <p:cNvPr id="228" name="Google Shape;228;p22"/>
          <p:cNvPicPr preferRelativeResize="0"/>
          <p:nvPr/>
        </p:nvPicPr>
        <p:blipFill>
          <a:blip r:embed="rId2">
            <a:alphaModFix/>
          </a:blip>
          <a:stretch>
            <a:fillRect/>
          </a:stretch>
        </p:blipFill>
        <p:spPr>
          <a:xfrm>
            <a:off x="3755850" y="-167328"/>
            <a:ext cx="642600" cy="587350"/>
          </a:xfrm>
          <a:prstGeom prst="rect">
            <a:avLst/>
          </a:prstGeom>
          <a:noFill/>
          <a:ln>
            <a:noFill/>
          </a:ln>
        </p:spPr>
      </p:pic>
      <p:pic>
        <p:nvPicPr>
          <p:cNvPr id="229" name="Google Shape;229;p22"/>
          <p:cNvPicPr preferRelativeResize="0"/>
          <p:nvPr/>
        </p:nvPicPr>
        <p:blipFill>
          <a:blip r:embed="rId2">
            <a:alphaModFix/>
          </a:blip>
          <a:stretch>
            <a:fillRect/>
          </a:stretch>
        </p:blipFill>
        <p:spPr>
          <a:xfrm>
            <a:off x="8140100" y="475797"/>
            <a:ext cx="642600" cy="587350"/>
          </a:xfrm>
          <a:prstGeom prst="rect">
            <a:avLst/>
          </a:prstGeom>
          <a:noFill/>
          <a:ln>
            <a:noFill/>
          </a:ln>
        </p:spPr>
      </p:pic>
      <p:pic>
        <p:nvPicPr>
          <p:cNvPr id="230" name="Google Shape;230;p22"/>
          <p:cNvPicPr preferRelativeResize="0"/>
          <p:nvPr/>
        </p:nvPicPr>
        <p:blipFill>
          <a:blip r:embed="rId3">
            <a:alphaModFix/>
          </a:blip>
          <a:stretch>
            <a:fillRect/>
          </a:stretch>
        </p:blipFill>
        <p:spPr>
          <a:xfrm>
            <a:off x="8273298" y="4366100"/>
            <a:ext cx="509412" cy="475800"/>
          </a:xfrm>
          <a:prstGeom prst="rect">
            <a:avLst/>
          </a:prstGeom>
          <a:noFill/>
          <a:ln>
            <a:noFill/>
          </a:ln>
        </p:spPr>
      </p:pic>
      <p:pic>
        <p:nvPicPr>
          <p:cNvPr id="231" name="Google Shape;231;p22"/>
          <p:cNvPicPr preferRelativeResize="0"/>
          <p:nvPr/>
        </p:nvPicPr>
        <p:blipFill>
          <a:blip r:embed="rId3">
            <a:alphaModFix/>
          </a:blip>
          <a:stretch>
            <a:fillRect/>
          </a:stretch>
        </p:blipFill>
        <p:spPr>
          <a:xfrm>
            <a:off x="3363123" y="4604000"/>
            <a:ext cx="509412" cy="475800"/>
          </a:xfrm>
          <a:prstGeom prst="rect">
            <a:avLst/>
          </a:prstGeom>
          <a:noFill/>
          <a:ln>
            <a:noFill/>
          </a:ln>
        </p:spPr>
      </p:pic>
      <p:pic>
        <p:nvPicPr>
          <p:cNvPr id="232" name="Google Shape;232;p22"/>
          <p:cNvPicPr preferRelativeResize="0"/>
          <p:nvPr/>
        </p:nvPicPr>
        <p:blipFill>
          <a:blip r:embed="rId3">
            <a:alphaModFix/>
          </a:blip>
          <a:stretch>
            <a:fillRect/>
          </a:stretch>
        </p:blipFill>
        <p:spPr>
          <a:xfrm>
            <a:off x="6678098" y="-55775"/>
            <a:ext cx="509412" cy="475800"/>
          </a:xfrm>
          <a:prstGeom prst="rect">
            <a:avLst/>
          </a:prstGeom>
          <a:noFill/>
          <a:ln>
            <a:noFill/>
          </a:ln>
        </p:spPr>
      </p:pic>
      <p:pic>
        <p:nvPicPr>
          <p:cNvPr id="233" name="Google Shape;233;p22"/>
          <p:cNvPicPr preferRelativeResize="0"/>
          <p:nvPr/>
        </p:nvPicPr>
        <p:blipFill>
          <a:blip r:embed="rId3">
            <a:alphaModFix/>
          </a:blip>
          <a:stretch>
            <a:fillRect/>
          </a:stretch>
        </p:blipFill>
        <p:spPr>
          <a:xfrm>
            <a:off x="8634598" y="2000550"/>
            <a:ext cx="509412" cy="475800"/>
          </a:xfrm>
          <a:prstGeom prst="rect">
            <a:avLst/>
          </a:prstGeom>
          <a:noFill/>
          <a:ln>
            <a:noFill/>
          </a:ln>
        </p:spPr>
      </p:pic>
      <p:pic>
        <p:nvPicPr>
          <p:cNvPr id="234" name="Google Shape;234;p22"/>
          <p:cNvPicPr preferRelativeResize="0"/>
          <p:nvPr/>
        </p:nvPicPr>
        <p:blipFill>
          <a:blip r:embed="rId3">
            <a:alphaModFix/>
          </a:blip>
          <a:stretch>
            <a:fillRect/>
          </a:stretch>
        </p:blipFill>
        <p:spPr>
          <a:xfrm>
            <a:off x="1335448" y="-151275"/>
            <a:ext cx="509412" cy="475800"/>
          </a:xfrm>
          <a:prstGeom prst="rect">
            <a:avLst/>
          </a:prstGeom>
          <a:noFill/>
          <a:ln>
            <a:noFill/>
          </a:ln>
        </p:spPr>
      </p:pic>
      <p:pic>
        <p:nvPicPr>
          <p:cNvPr id="235" name="Google Shape;235;p22"/>
          <p:cNvPicPr preferRelativeResize="0"/>
          <p:nvPr/>
        </p:nvPicPr>
        <p:blipFill>
          <a:blip r:embed="rId3">
            <a:alphaModFix/>
          </a:blip>
          <a:stretch>
            <a:fillRect/>
          </a:stretch>
        </p:blipFill>
        <p:spPr>
          <a:xfrm>
            <a:off x="66998" y="4059350"/>
            <a:ext cx="509412" cy="475800"/>
          </a:xfrm>
          <a:prstGeom prst="rect">
            <a:avLst/>
          </a:prstGeom>
          <a:noFill/>
          <a:ln>
            <a:noFill/>
          </a:ln>
        </p:spPr>
      </p:pic>
      <p:pic>
        <p:nvPicPr>
          <p:cNvPr id="236" name="Google Shape;236;p22"/>
          <p:cNvPicPr preferRelativeResize="0"/>
          <p:nvPr/>
        </p:nvPicPr>
        <p:blipFill>
          <a:blip r:embed="rId2">
            <a:alphaModFix/>
          </a:blip>
          <a:stretch>
            <a:fillRect/>
          </a:stretch>
        </p:blipFill>
        <p:spPr>
          <a:xfrm>
            <a:off x="-222750" y="1944772"/>
            <a:ext cx="642600" cy="5873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chemeClr val="dk2"/>
            </a:gs>
            <a:gs pos="48000">
              <a:schemeClr val="lt1"/>
            </a:gs>
            <a:gs pos="100000">
              <a:schemeClr val="lt1"/>
            </a:gs>
          </a:gsLst>
          <a:lin ang="10801400" scaled="0"/>
        </a:gradFill>
      </p:bgPr>
    </p:bg>
    <p:spTree>
      <p:nvGrpSpPr>
        <p:cNvPr id="237" name="Shape 237"/>
        <p:cNvGrpSpPr/>
        <p:nvPr/>
      </p:nvGrpSpPr>
      <p:grpSpPr>
        <a:xfrm>
          <a:off x="0" y="0"/>
          <a:ext cx="0" cy="0"/>
          <a:chOff x="0" y="0"/>
          <a:chExt cx="0" cy="0"/>
        </a:xfrm>
      </p:grpSpPr>
      <p:sp>
        <p:nvSpPr>
          <p:cNvPr id="238" name="Google Shape;23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3"/>
          <p:cNvSpPr txBox="1"/>
          <p:nvPr>
            <p:ph idx="1" type="subTitle"/>
          </p:nvPr>
        </p:nvSpPr>
        <p:spPr>
          <a:xfrm>
            <a:off x="1409149" y="1995300"/>
            <a:ext cx="2149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3"/>
          <p:cNvSpPr txBox="1"/>
          <p:nvPr>
            <p:ph idx="2" type="subTitle"/>
          </p:nvPr>
        </p:nvSpPr>
        <p:spPr>
          <a:xfrm>
            <a:off x="4609085" y="1995300"/>
            <a:ext cx="2149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3"/>
          <p:cNvSpPr txBox="1"/>
          <p:nvPr>
            <p:ph idx="3" type="subTitle"/>
          </p:nvPr>
        </p:nvSpPr>
        <p:spPr>
          <a:xfrm>
            <a:off x="1409149" y="3638175"/>
            <a:ext cx="2149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3"/>
          <p:cNvSpPr txBox="1"/>
          <p:nvPr>
            <p:ph idx="4" type="subTitle"/>
          </p:nvPr>
        </p:nvSpPr>
        <p:spPr>
          <a:xfrm>
            <a:off x="4609085" y="3638175"/>
            <a:ext cx="2149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23"/>
          <p:cNvSpPr txBox="1"/>
          <p:nvPr>
            <p:ph idx="5" type="subTitle"/>
          </p:nvPr>
        </p:nvSpPr>
        <p:spPr>
          <a:xfrm>
            <a:off x="1409149" y="1489700"/>
            <a:ext cx="2149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4" name="Google Shape;244;p23"/>
          <p:cNvSpPr txBox="1"/>
          <p:nvPr>
            <p:ph idx="6" type="subTitle"/>
          </p:nvPr>
        </p:nvSpPr>
        <p:spPr>
          <a:xfrm>
            <a:off x="1409149" y="3132675"/>
            <a:ext cx="2149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5" name="Google Shape;245;p23"/>
          <p:cNvSpPr txBox="1"/>
          <p:nvPr>
            <p:ph idx="7" type="subTitle"/>
          </p:nvPr>
        </p:nvSpPr>
        <p:spPr>
          <a:xfrm>
            <a:off x="4609081" y="1489700"/>
            <a:ext cx="2149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6" name="Google Shape;246;p23"/>
          <p:cNvSpPr txBox="1"/>
          <p:nvPr>
            <p:ph idx="8" type="subTitle"/>
          </p:nvPr>
        </p:nvSpPr>
        <p:spPr>
          <a:xfrm>
            <a:off x="4609081" y="3132675"/>
            <a:ext cx="2149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47" name="Google Shape;247;p23"/>
          <p:cNvPicPr preferRelativeResize="0"/>
          <p:nvPr/>
        </p:nvPicPr>
        <p:blipFill>
          <a:blip r:embed="rId2">
            <a:alphaModFix/>
          </a:blip>
          <a:stretch>
            <a:fillRect/>
          </a:stretch>
        </p:blipFill>
        <p:spPr>
          <a:xfrm>
            <a:off x="7788175" y="-337553"/>
            <a:ext cx="642600" cy="587350"/>
          </a:xfrm>
          <a:prstGeom prst="rect">
            <a:avLst/>
          </a:prstGeom>
          <a:noFill/>
          <a:ln>
            <a:noFill/>
          </a:ln>
        </p:spPr>
      </p:pic>
      <p:pic>
        <p:nvPicPr>
          <p:cNvPr id="248" name="Google Shape;248;p23"/>
          <p:cNvPicPr preferRelativeResize="0"/>
          <p:nvPr/>
        </p:nvPicPr>
        <p:blipFill>
          <a:blip r:embed="rId2">
            <a:alphaModFix/>
          </a:blip>
          <a:stretch>
            <a:fillRect/>
          </a:stretch>
        </p:blipFill>
        <p:spPr>
          <a:xfrm>
            <a:off x="-106050" y="485847"/>
            <a:ext cx="642600" cy="587350"/>
          </a:xfrm>
          <a:prstGeom prst="rect">
            <a:avLst/>
          </a:prstGeom>
          <a:noFill/>
          <a:ln>
            <a:noFill/>
          </a:ln>
        </p:spPr>
      </p:pic>
      <p:pic>
        <p:nvPicPr>
          <p:cNvPr id="249" name="Google Shape;249;p23"/>
          <p:cNvPicPr preferRelativeResize="0"/>
          <p:nvPr/>
        </p:nvPicPr>
        <p:blipFill>
          <a:blip r:embed="rId3">
            <a:alphaModFix/>
          </a:blip>
          <a:stretch>
            <a:fillRect/>
          </a:stretch>
        </p:blipFill>
        <p:spPr>
          <a:xfrm>
            <a:off x="8430773" y="3468775"/>
            <a:ext cx="509412" cy="475800"/>
          </a:xfrm>
          <a:prstGeom prst="rect">
            <a:avLst/>
          </a:prstGeom>
          <a:noFill/>
          <a:ln>
            <a:noFill/>
          </a:ln>
        </p:spPr>
      </p:pic>
      <p:pic>
        <p:nvPicPr>
          <p:cNvPr id="250" name="Google Shape;250;p23"/>
          <p:cNvPicPr preferRelativeResize="0"/>
          <p:nvPr/>
        </p:nvPicPr>
        <p:blipFill>
          <a:blip r:embed="rId3">
            <a:alphaModFix/>
          </a:blip>
          <a:stretch>
            <a:fillRect/>
          </a:stretch>
        </p:blipFill>
        <p:spPr>
          <a:xfrm>
            <a:off x="3547873" y="4453600"/>
            <a:ext cx="509412" cy="475800"/>
          </a:xfrm>
          <a:prstGeom prst="rect">
            <a:avLst/>
          </a:prstGeom>
          <a:noFill/>
          <a:ln>
            <a:noFill/>
          </a:ln>
        </p:spPr>
      </p:pic>
      <p:pic>
        <p:nvPicPr>
          <p:cNvPr id="251" name="Google Shape;251;p23"/>
          <p:cNvPicPr preferRelativeResize="0"/>
          <p:nvPr/>
        </p:nvPicPr>
        <p:blipFill>
          <a:blip r:embed="rId3">
            <a:alphaModFix/>
          </a:blip>
          <a:stretch>
            <a:fillRect/>
          </a:stretch>
        </p:blipFill>
        <p:spPr>
          <a:xfrm>
            <a:off x="8498823" y="920825"/>
            <a:ext cx="509412" cy="475800"/>
          </a:xfrm>
          <a:prstGeom prst="rect">
            <a:avLst/>
          </a:prstGeom>
          <a:noFill/>
          <a:ln>
            <a:noFill/>
          </a:ln>
        </p:spPr>
      </p:pic>
      <p:pic>
        <p:nvPicPr>
          <p:cNvPr id="252" name="Google Shape;252;p23"/>
          <p:cNvPicPr preferRelativeResize="0"/>
          <p:nvPr/>
        </p:nvPicPr>
        <p:blipFill>
          <a:blip r:embed="rId3">
            <a:alphaModFix/>
          </a:blip>
          <a:stretch>
            <a:fillRect/>
          </a:stretch>
        </p:blipFill>
        <p:spPr>
          <a:xfrm>
            <a:off x="329223" y="4128200"/>
            <a:ext cx="509412" cy="475800"/>
          </a:xfrm>
          <a:prstGeom prst="rect">
            <a:avLst/>
          </a:prstGeom>
          <a:noFill/>
          <a:ln>
            <a:noFill/>
          </a:ln>
        </p:spPr>
      </p:pic>
      <p:pic>
        <p:nvPicPr>
          <p:cNvPr id="253" name="Google Shape;253;p23"/>
          <p:cNvPicPr preferRelativeResize="0"/>
          <p:nvPr/>
        </p:nvPicPr>
        <p:blipFill>
          <a:blip r:embed="rId3">
            <a:alphaModFix/>
          </a:blip>
          <a:stretch>
            <a:fillRect/>
          </a:stretch>
        </p:blipFill>
        <p:spPr>
          <a:xfrm>
            <a:off x="27148" y="2333850"/>
            <a:ext cx="509412" cy="475800"/>
          </a:xfrm>
          <a:prstGeom prst="rect">
            <a:avLst/>
          </a:prstGeom>
          <a:noFill/>
          <a:ln>
            <a:noFill/>
          </a:ln>
        </p:spPr>
      </p:pic>
      <p:pic>
        <p:nvPicPr>
          <p:cNvPr id="254" name="Google Shape;254;p23"/>
          <p:cNvPicPr preferRelativeResize="0"/>
          <p:nvPr/>
        </p:nvPicPr>
        <p:blipFill>
          <a:blip r:embed="rId2">
            <a:alphaModFix/>
          </a:blip>
          <a:stretch>
            <a:fillRect/>
          </a:stretch>
        </p:blipFill>
        <p:spPr>
          <a:xfrm>
            <a:off x="4057275" y="-235128"/>
            <a:ext cx="642600" cy="58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chemeClr val="dk2"/>
            </a:gs>
            <a:gs pos="48000">
              <a:schemeClr val="lt1"/>
            </a:gs>
            <a:gs pos="100000">
              <a:schemeClr val="lt1"/>
            </a:gs>
          </a:gsLst>
          <a:lin ang="5400700" scaled="0"/>
        </a:gradFill>
      </p:bgPr>
    </p:bg>
    <p:spTree>
      <p:nvGrpSpPr>
        <p:cNvPr id="255" name="Shape 255"/>
        <p:cNvGrpSpPr/>
        <p:nvPr/>
      </p:nvGrpSpPr>
      <p:grpSpPr>
        <a:xfrm>
          <a:off x="0" y="0"/>
          <a:ext cx="0" cy="0"/>
          <a:chOff x="0" y="0"/>
          <a:chExt cx="0" cy="0"/>
        </a:xfrm>
      </p:grpSpPr>
      <p:sp>
        <p:nvSpPr>
          <p:cNvPr id="256" name="Google Shape;25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24"/>
          <p:cNvSpPr txBox="1"/>
          <p:nvPr>
            <p:ph idx="1" type="subTitle"/>
          </p:nvPr>
        </p:nvSpPr>
        <p:spPr>
          <a:xfrm>
            <a:off x="713225" y="1880851"/>
            <a:ext cx="2348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24"/>
          <p:cNvSpPr txBox="1"/>
          <p:nvPr>
            <p:ph idx="2" type="subTitle"/>
          </p:nvPr>
        </p:nvSpPr>
        <p:spPr>
          <a:xfrm>
            <a:off x="3400257" y="1880851"/>
            <a:ext cx="2348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4"/>
          <p:cNvSpPr txBox="1"/>
          <p:nvPr>
            <p:ph idx="3" type="subTitle"/>
          </p:nvPr>
        </p:nvSpPr>
        <p:spPr>
          <a:xfrm>
            <a:off x="713225" y="3432525"/>
            <a:ext cx="2348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4"/>
          <p:cNvSpPr txBox="1"/>
          <p:nvPr>
            <p:ph idx="4" type="subTitle"/>
          </p:nvPr>
        </p:nvSpPr>
        <p:spPr>
          <a:xfrm>
            <a:off x="3400257" y="3432525"/>
            <a:ext cx="2348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4"/>
          <p:cNvSpPr txBox="1"/>
          <p:nvPr>
            <p:ph idx="5" type="subTitle"/>
          </p:nvPr>
        </p:nvSpPr>
        <p:spPr>
          <a:xfrm>
            <a:off x="6082665" y="3432525"/>
            <a:ext cx="23481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4"/>
          <p:cNvSpPr txBox="1"/>
          <p:nvPr>
            <p:ph idx="6" type="subTitle"/>
          </p:nvPr>
        </p:nvSpPr>
        <p:spPr>
          <a:xfrm>
            <a:off x="717836" y="1464450"/>
            <a:ext cx="2338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3" name="Google Shape;263;p24"/>
          <p:cNvSpPr txBox="1"/>
          <p:nvPr>
            <p:ph idx="7" type="subTitle"/>
          </p:nvPr>
        </p:nvSpPr>
        <p:spPr>
          <a:xfrm>
            <a:off x="3404868" y="1464450"/>
            <a:ext cx="2338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4" name="Google Shape;264;p24"/>
          <p:cNvSpPr txBox="1"/>
          <p:nvPr>
            <p:ph idx="8" type="subTitle"/>
          </p:nvPr>
        </p:nvSpPr>
        <p:spPr>
          <a:xfrm>
            <a:off x="717836" y="3016100"/>
            <a:ext cx="2338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5" name="Google Shape;265;p24"/>
          <p:cNvSpPr txBox="1"/>
          <p:nvPr>
            <p:ph idx="9" type="subTitle"/>
          </p:nvPr>
        </p:nvSpPr>
        <p:spPr>
          <a:xfrm>
            <a:off x="3404868" y="3016100"/>
            <a:ext cx="2338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6" name="Google Shape;266;p24"/>
          <p:cNvSpPr txBox="1"/>
          <p:nvPr>
            <p:ph idx="13" type="subTitle"/>
          </p:nvPr>
        </p:nvSpPr>
        <p:spPr>
          <a:xfrm>
            <a:off x="6087276" y="3016100"/>
            <a:ext cx="23385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7" name="Google Shape;267;p24"/>
          <p:cNvSpPr txBox="1"/>
          <p:nvPr>
            <p:ph idx="14" type="subTitle"/>
          </p:nvPr>
        </p:nvSpPr>
        <p:spPr>
          <a:xfrm>
            <a:off x="6087275" y="1880850"/>
            <a:ext cx="2338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4"/>
          <p:cNvSpPr txBox="1"/>
          <p:nvPr>
            <p:ph idx="15" type="subTitle"/>
          </p:nvPr>
        </p:nvSpPr>
        <p:spPr>
          <a:xfrm>
            <a:off x="6091867" y="1464450"/>
            <a:ext cx="2329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69" name="Google Shape;269;p24"/>
          <p:cNvPicPr preferRelativeResize="0"/>
          <p:nvPr/>
        </p:nvPicPr>
        <p:blipFill>
          <a:blip r:embed="rId2">
            <a:alphaModFix/>
          </a:blip>
          <a:stretch>
            <a:fillRect/>
          </a:stretch>
        </p:blipFill>
        <p:spPr>
          <a:xfrm>
            <a:off x="7186425" y="-165078"/>
            <a:ext cx="642600" cy="587350"/>
          </a:xfrm>
          <a:prstGeom prst="rect">
            <a:avLst/>
          </a:prstGeom>
          <a:noFill/>
          <a:ln>
            <a:noFill/>
          </a:ln>
        </p:spPr>
      </p:pic>
      <p:pic>
        <p:nvPicPr>
          <p:cNvPr id="270" name="Google Shape;270;p24"/>
          <p:cNvPicPr preferRelativeResize="0"/>
          <p:nvPr/>
        </p:nvPicPr>
        <p:blipFill>
          <a:blip r:embed="rId2">
            <a:alphaModFix/>
          </a:blip>
          <a:stretch>
            <a:fillRect/>
          </a:stretch>
        </p:blipFill>
        <p:spPr>
          <a:xfrm>
            <a:off x="6091875" y="4397822"/>
            <a:ext cx="642600" cy="587350"/>
          </a:xfrm>
          <a:prstGeom prst="rect">
            <a:avLst/>
          </a:prstGeom>
          <a:noFill/>
          <a:ln>
            <a:noFill/>
          </a:ln>
        </p:spPr>
      </p:pic>
      <p:pic>
        <p:nvPicPr>
          <p:cNvPr id="271" name="Google Shape;271;p24"/>
          <p:cNvPicPr preferRelativeResize="0"/>
          <p:nvPr/>
        </p:nvPicPr>
        <p:blipFill>
          <a:blip r:embed="rId2">
            <a:alphaModFix/>
          </a:blip>
          <a:stretch>
            <a:fillRect/>
          </a:stretch>
        </p:blipFill>
        <p:spPr>
          <a:xfrm>
            <a:off x="448175" y="327597"/>
            <a:ext cx="642600" cy="587350"/>
          </a:xfrm>
          <a:prstGeom prst="rect">
            <a:avLst/>
          </a:prstGeom>
          <a:noFill/>
          <a:ln>
            <a:noFill/>
          </a:ln>
        </p:spPr>
      </p:pic>
      <p:pic>
        <p:nvPicPr>
          <p:cNvPr id="272" name="Google Shape;272;p24"/>
          <p:cNvPicPr preferRelativeResize="0"/>
          <p:nvPr/>
        </p:nvPicPr>
        <p:blipFill>
          <a:blip r:embed="rId2">
            <a:alphaModFix/>
          </a:blip>
          <a:stretch>
            <a:fillRect/>
          </a:stretch>
        </p:blipFill>
        <p:spPr>
          <a:xfrm>
            <a:off x="1645775" y="4682097"/>
            <a:ext cx="642600" cy="587350"/>
          </a:xfrm>
          <a:prstGeom prst="rect">
            <a:avLst/>
          </a:prstGeom>
          <a:noFill/>
          <a:ln>
            <a:noFill/>
          </a:ln>
        </p:spPr>
      </p:pic>
      <p:pic>
        <p:nvPicPr>
          <p:cNvPr id="273" name="Google Shape;273;p24"/>
          <p:cNvPicPr preferRelativeResize="0"/>
          <p:nvPr/>
        </p:nvPicPr>
        <p:blipFill>
          <a:blip r:embed="rId3">
            <a:alphaModFix/>
          </a:blip>
          <a:stretch>
            <a:fillRect/>
          </a:stretch>
        </p:blipFill>
        <p:spPr>
          <a:xfrm>
            <a:off x="8517273" y="3935475"/>
            <a:ext cx="509412" cy="475800"/>
          </a:xfrm>
          <a:prstGeom prst="rect">
            <a:avLst/>
          </a:prstGeom>
          <a:noFill/>
          <a:ln>
            <a:noFill/>
          </a:ln>
        </p:spPr>
      </p:pic>
      <p:pic>
        <p:nvPicPr>
          <p:cNvPr id="274" name="Google Shape;274;p24"/>
          <p:cNvPicPr preferRelativeResize="0"/>
          <p:nvPr/>
        </p:nvPicPr>
        <p:blipFill>
          <a:blip r:embed="rId3">
            <a:alphaModFix/>
          </a:blip>
          <a:stretch>
            <a:fillRect/>
          </a:stretch>
        </p:blipFill>
        <p:spPr>
          <a:xfrm>
            <a:off x="3547873" y="4453600"/>
            <a:ext cx="509412" cy="475800"/>
          </a:xfrm>
          <a:prstGeom prst="rect">
            <a:avLst/>
          </a:prstGeom>
          <a:noFill/>
          <a:ln>
            <a:noFill/>
          </a:ln>
        </p:spPr>
      </p:pic>
      <p:pic>
        <p:nvPicPr>
          <p:cNvPr id="275" name="Google Shape;275;p24"/>
          <p:cNvPicPr preferRelativeResize="0"/>
          <p:nvPr/>
        </p:nvPicPr>
        <p:blipFill>
          <a:blip r:embed="rId3">
            <a:alphaModFix/>
          </a:blip>
          <a:stretch>
            <a:fillRect/>
          </a:stretch>
        </p:blipFill>
        <p:spPr>
          <a:xfrm>
            <a:off x="8331648" y="658750"/>
            <a:ext cx="509412" cy="475800"/>
          </a:xfrm>
          <a:prstGeom prst="rect">
            <a:avLst/>
          </a:prstGeom>
          <a:noFill/>
          <a:ln>
            <a:noFill/>
          </a:ln>
        </p:spPr>
      </p:pic>
      <p:pic>
        <p:nvPicPr>
          <p:cNvPr id="276" name="Google Shape;276;p24"/>
          <p:cNvPicPr preferRelativeResize="0"/>
          <p:nvPr/>
        </p:nvPicPr>
        <p:blipFill>
          <a:blip r:embed="rId3">
            <a:alphaModFix/>
          </a:blip>
          <a:stretch>
            <a:fillRect/>
          </a:stretch>
        </p:blipFill>
        <p:spPr>
          <a:xfrm>
            <a:off x="47573" y="2751800"/>
            <a:ext cx="509412" cy="475800"/>
          </a:xfrm>
          <a:prstGeom prst="rect">
            <a:avLst/>
          </a:prstGeom>
          <a:noFill/>
          <a:ln>
            <a:noFill/>
          </a:ln>
        </p:spPr>
      </p:pic>
      <p:pic>
        <p:nvPicPr>
          <p:cNvPr id="277" name="Google Shape;277;p24"/>
          <p:cNvPicPr preferRelativeResize="0"/>
          <p:nvPr/>
        </p:nvPicPr>
        <p:blipFill>
          <a:blip r:embed="rId3">
            <a:alphaModFix/>
          </a:blip>
          <a:stretch>
            <a:fillRect/>
          </a:stretch>
        </p:blipFill>
        <p:spPr>
          <a:xfrm>
            <a:off x="5748348" y="-109300"/>
            <a:ext cx="509412" cy="475800"/>
          </a:xfrm>
          <a:prstGeom prst="rect">
            <a:avLst/>
          </a:prstGeom>
          <a:noFill/>
          <a:ln>
            <a:noFill/>
          </a:ln>
        </p:spPr>
      </p:pic>
      <p:pic>
        <p:nvPicPr>
          <p:cNvPr id="278" name="Google Shape;278;p24"/>
          <p:cNvPicPr preferRelativeResize="0"/>
          <p:nvPr/>
        </p:nvPicPr>
        <p:blipFill>
          <a:blip r:embed="rId2">
            <a:alphaModFix/>
          </a:blip>
          <a:stretch>
            <a:fillRect/>
          </a:stretch>
        </p:blipFill>
        <p:spPr>
          <a:xfrm>
            <a:off x="8696650" y="1898997"/>
            <a:ext cx="642600" cy="587350"/>
          </a:xfrm>
          <a:prstGeom prst="rect">
            <a:avLst/>
          </a:prstGeom>
          <a:noFill/>
          <a:ln>
            <a:noFill/>
          </a:ln>
        </p:spPr>
      </p:pic>
      <p:pic>
        <p:nvPicPr>
          <p:cNvPr id="279" name="Google Shape;279;p24"/>
          <p:cNvPicPr preferRelativeResize="0"/>
          <p:nvPr/>
        </p:nvPicPr>
        <p:blipFill>
          <a:blip r:embed="rId3">
            <a:alphaModFix/>
          </a:blip>
          <a:stretch>
            <a:fillRect/>
          </a:stretch>
        </p:blipFill>
        <p:spPr>
          <a:xfrm>
            <a:off x="203823" y="4317475"/>
            <a:ext cx="509412" cy="475800"/>
          </a:xfrm>
          <a:prstGeom prst="rect">
            <a:avLst/>
          </a:prstGeom>
          <a:noFill/>
          <a:ln>
            <a:noFill/>
          </a:ln>
        </p:spPr>
      </p:pic>
      <p:pic>
        <p:nvPicPr>
          <p:cNvPr id="280" name="Google Shape;280;p24"/>
          <p:cNvPicPr preferRelativeResize="0"/>
          <p:nvPr/>
        </p:nvPicPr>
        <p:blipFill>
          <a:blip r:embed="rId3">
            <a:alphaModFix/>
          </a:blip>
          <a:stretch>
            <a:fillRect/>
          </a:stretch>
        </p:blipFill>
        <p:spPr>
          <a:xfrm>
            <a:off x="2124498" y="-148200"/>
            <a:ext cx="509412" cy="4758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gradFill>
          <a:gsLst>
            <a:gs pos="0">
              <a:schemeClr val="dk2"/>
            </a:gs>
            <a:gs pos="48000">
              <a:schemeClr val="lt1"/>
            </a:gs>
            <a:gs pos="100000">
              <a:schemeClr val="lt1"/>
            </a:gs>
          </a:gsLst>
          <a:lin ang="16198662" scaled="0"/>
        </a:gradFill>
      </p:bgPr>
    </p:bg>
    <p:spTree>
      <p:nvGrpSpPr>
        <p:cNvPr id="281" name="Shape 281"/>
        <p:cNvGrpSpPr/>
        <p:nvPr/>
      </p:nvGrpSpPr>
      <p:grpSpPr>
        <a:xfrm>
          <a:off x="0" y="0"/>
          <a:ext cx="0" cy="0"/>
          <a:chOff x="0" y="0"/>
          <a:chExt cx="0" cy="0"/>
        </a:xfrm>
      </p:grpSpPr>
      <p:sp>
        <p:nvSpPr>
          <p:cNvPr id="282" name="Google Shape;282;p25"/>
          <p:cNvSpPr txBox="1"/>
          <p:nvPr>
            <p:ph hasCustomPrompt="1" type="title"/>
          </p:nvPr>
        </p:nvSpPr>
        <p:spPr>
          <a:xfrm>
            <a:off x="713225" y="539500"/>
            <a:ext cx="4312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3" name="Google Shape;283;p25"/>
          <p:cNvSpPr txBox="1"/>
          <p:nvPr>
            <p:ph idx="1" type="subTitle"/>
          </p:nvPr>
        </p:nvSpPr>
        <p:spPr>
          <a:xfrm>
            <a:off x="713225" y="1275466"/>
            <a:ext cx="4312200" cy="37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84" name="Google Shape;284;p25"/>
          <p:cNvSpPr txBox="1"/>
          <p:nvPr>
            <p:ph hasCustomPrompt="1" idx="2" type="title"/>
          </p:nvPr>
        </p:nvSpPr>
        <p:spPr>
          <a:xfrm>
            <a:off x="2415900" y="2014461"/>
            <a:ext cx="4312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5" name="Google Shape;285;p25"/>
          <p:cNvSpPr txBox="1"/>
          <p:nvPr>
            <p:ph idx="3" type="subTitle"/>
          </p:nvPr>
        </p:nvSpPr>
        <p:spPr>
          <a:xfrm>
            <a:off x="2415900" y="2750423"/>
            <a:ext cx="4312200" cy="37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86" name="Google Shape;286;p25"/>
          <p:cNvSpPr txBox="1"/>
          <p:nvPr>
            <p:ph hasCustomPrompt="1" idx="4" type="title"/>
          </p:nvPr>
        </p:nvSpPr>
        <p:spPr>
          <a:xfrm>
            <a:off x="4118575" y="3489421"/>
            <a:ext cx="4312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7" name="Google Shape;287;p25"/>
          <p:cNvSpPr txBox="1"/>
          <p:nvPr>
            <p:ph idx="5" type="subTitle"/>
          </p:nvPr>
        </p:nvSpPr>
        <p:spPr>
          <a:xfrm>
            <a:off x="4118575" y="4225400"/>
            <a:ext cx="4312200" cy="37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pic>
        <p:nvPicPr>
          <p:cNvPr id="288" name="Google Shape;288;p25"/>
          <p:cNvPicPr preferRelativeResize="0"/>
          <p:nvPr/>
        </p:nvPicPr>
        <p:blipFill>
          <a:blip r:embed="rId2">
            <a:alphaModFix/>
          </a:blip>
          <a:stretch>
            <a:fillRect/>
          </a:stretch>
        </p:blipFill>
        <p:spPr>
          <a:xfrm>
            <a:off x="8273288" y="333322"/>
            <a:ext cx="642600" cy="587350"/>
          </a:xfrm>
          <a:prstGeom prst="rect">
            <a:avLst/>
          </a:prstGeom>
          <a:noFill/>
          <a:ln>
            <a:noFill/>
          </a:ln>
        </p:spPr>
      </p:pic>
      <p:pic>
        <p:nvPicPr>
          <p:cNvPr id="289" name="Google Shape;289;p25"/>
          <p:cNvPicPr preferRelativeResize="0"/>
          <p:nvPr/>
        </p:nvPicPr>
        <p:blipFill>
          <a:blip r:embed="rId2">
            <a:alphaModFix/>
          </a:blip>
          <a:stretch>
            <a:fillRect/>
          </a:stretch>
        </p:blipFill>
        <p:spPr>
          <a:xfrm>
            <a:off x="127300" y="1275472"/>
            <a:ext cx="642600" cy="587350"/>
          </a:xfrm>
          <a:prstGeom prst="rect">
            <a:avLst/>
          </a:prstGeom>
          <a:noFill/>
          <a:ln>
            <a:noFill/>
          </a:ln>
        </p:spPr>
      </p:pic>
      <p:pic>
        <p:nvPicPr>
          <p:cNvPr id="290" name="Google Shape;290;p25"/>
          <p:cNvPicPr preferRelativeResize="0"/>
          <p:nvPr/>
        </p:nvPicPr>
        <p:blipFill>
          <a:blip r:embed="rId2">
            <a:alphaModFix/>
          </a:blip>
          <a:stretch>
            <a:fillRect/>
          </a:stretch>
        </p:blipFill>
        <p:spPr>
          <a:xfrm>
            <a:off x="70625" y="3574847"/>
            <a:ext cx="642600" cy="587350"/>
          </a:xfrm>
          <a:prstGeom prst="rect">
            <a:avLst/>
          </a:prstGeom>
          <a:noFill/>
          <a:ln>
            <a:noFill/>
          </a:ln>
        </p:spPr>
      </p:pic>
      <p:pic>
        <p:nvPicPr>
          <p:cNvPr id="291" name="Google Shape;291;p25"/>
          <p:cNvPicPr preferRelativeResize="0"/>
          <p:nvPr/>
        </p:nvPicPr>
        <p:blipFill>
          <a:blip r:embed="rId3">
            <a:alphaModFix/>
          </a:blip>
          <a:stretch>
            <a:fillRect/>
          </a:stretch>
        </p:blipFill>
        <p:spPr>
          <a:xfrm>
            <a:off x="8595073" y="2333850"/>
            <a:ext cx="509412" cy="475800"/>
          </a:xfrm>
          <a:prstGeom prst="rect">
            <a:avLst/>
          </a:prstGeom>
          <a:noFill/>
          <a:ln>
            <a:noFill/>
          </a:ln>
        </p:spPr>
      </p:pic>
      <p:pic>
        <p:nvPicPr>
          <p:cNvPr id="292" name="Google Shape;292;p25"/>
          <p:cNvPicPr preferRelativeResize="0"/>
          <p:nvPr/>
        </p:nvPicPr>
        <p:blipFill>
          <a:blip r:embed="rId3">
            <a:alphaModFix/>
          </a:blip>
          <a:stretch>
            <a:fillRect/>
          </a:stretch>
        </p:blipFill>
        <p:spPr>
          <a:xfrm>
            <a:off x="6075398" y="-142475"/>
            <a:ext cx="509412" cy="475800"/>
          </a:xfrm>
          <a:prstGeom prst="rect">
            <a:avLst/>
          </a:prstGeom>
          <a:noFill/>
          <a:ln>
            <a:noFill/>
          </a:ln>
        </p:spPr>
      </p:pic>
      <p:pic>
        <p:nvPicPr>
          <p:cNvPr id="293" name="Google Shape;293;p25"/>
          <p:cNvPicPr preferRelativeResize="0"/>
          <p:nvPr/>
        </p:nvPicPr>
        <p:blipFill>
          <a:blip r:embed="rId2">
            <a:alphaModFix/>
          </a:blip>
          <a:stretch>
            <a:fillRect/>
          </a:stretch>
        </p:blipFill>
        <p:spPr>
          <a:xfrm>
            <a:off x="3372863" y="-198253"/>
            <a:ext cx="642600" cy="587350"/>
          </a:xfrm>
          <a:prstGeom prst="rect">
            <a:avLst/>
          </a:prstGeom>
          <a:noFill/>
          <a:ln>
            <a:noFill/>
          </a:ln>
        </p:spPr>
      </p:pic>
      <p:pic>
        <p:nvPicPr>
          <p:cNvPr id="294" name="Google Shape;294;p25"/>
          <p:cNvPicPr preferRelativeResize="0"/>
          <p:nvPr/>
        </p:nvPicPr>
        <p:blipFill>
          <a:blip r:embed="rId3">
            <a:alphaModFix/>
          </a:blip>
          <a:stretch>
            <a:fillRect/>
          </a:stretch>
        </p:blipFill>
        <p:spPr>
          <a:xfrm>
            <a:off x="990723" y="4457450"/>
            <a:ext cx="509412" cy="475800"/>
          </a:xfrm>
          <a:prstGeom prst="rect">
            <a:avLst/>
          </a:prstGeom>
          <a:noFill/>
          <a:ln>
            <a:noFill/>
          </a:ln>
        </p:spPr>
      </p:pic>
      <p:pic>
        <p:nvPicPr>
          <p:cNvPr id="295" name="Google Shape;295;p25"/>
          <p:cNvPicPr preferRelativeResize="0"/>
          <p:nvPr/>
        </p:nvPicPr>
        <p:blipFill>
          <a:blip r:embed="rId3">
            <a:alphaModFix/>
          </a:blip>
          <a:stretch>
            <a:fillRect/>
          </a:stretch>
        </p:blipFill>
        <p:spPr>
          <a:xfrm>
            <a:off x="39523" y="2333850"/>
            <a:ext cx="509412" cy="475800"/>
          </a:xfrm>
          <a:prstGeom prst="rect">
            <a:avLst/>
          </a:prstGeom>
          <a:noFill/>
          <a:ln>
            <a:noFill/>
          </a:ln>
        </p:spPr>
      </p:pic>
      <p:pic>
        <p:nvPicPr>
          <p:cNvPr id="296" name="Google Shape;296;p25"/>
          <p:cNvPicPr preferRelativeResize="0"/>
          <p:nvPr/>
        </p:nvPicPr>
        <p:blipFill>
          <a:blip r:embed="rId3">
            <a:alphaModFix/>
          </a:blip>
          <a:stretch>
            <a:fillRect/>
          </a:stretch>
        </p:blipFill>
        <p:spPr>
          <a:xfrm>
            <a:off x="613173" y="210250"/>
            <a:ext cx="509412" cy="475800"/>
          </a:xfrm>
          <a:prstGeom prst="rect">
            <a:avLst/>
          </a:prstGeom>
          <a:noFill/>
          <a:ln>
            <a:noFill/>
          </a:ln>
        </p:spPr>
      </p:pic>
      <p:pic>
        <p:nvPicPr>
          <p:cNvPr id="297" name="Google Shape;297;p25"/>
          <p:cNvPicPr preferRelativeResize="0"/>
          <p:nvPr/>
        </p:nvPicPr>
        <p:blipFill>
          <a:blip r:embed="rId3">
            <a:alphaModFix/>
          </a:blip>
          <a:stretch>
            <a:fillRect/>
          </a:stretch>
        </p:blipFill>
        <p:spPr>
          <a:xfrm>
            <a:off x="5119173" y="4717600"/>
            <a:ext cx="509412" cy="475800"/>
          </a:xfrm>
          <a:prstGeom prst="rect">
            <a:avLst/>
          </a:prstGeom>
          <a:noFill/>
          <a:ln>
            <a:noFill/>
          </a:ln>
        </p:spPr>
      </p:pic>
      <p:pic>
        <p:nvPicPr>
          <p:cNvPr id="298" name="Google Shape;298;p25"/>
          <p:cNvPicPr preferRelativeResize="0"/>
          <p:nvPr/>
        </p:nvPicPr>
        <p:blipFill>
          <a:blip r:embed="rId2">
            <a:alphaModFix/>
          </a:blip>
          <a:stretch>
            <a:fillRect/>
          </a:stretch>
        </p:blipFill>
        <p:spPr>
          <a:xfrm>
            <a:off x="8273300" y="3415547"/>
            <a:ext cx="642600" cy="587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bg>
      <p:bgPr>
        <a:gradFill>
          <a:gsLst>
            <a:gs pos="0">
              <a:schemeClr val="dk2"/>
            </a:gs>
            <a:gs pos="48000">
              <a:schemeClr val="lt1"/>
            </a:gs>
            <a:gs pos="100000">
              <a:schemeClr val="lt1"/>
            </a:gs>
          </a:gsLst>
          <a:lin ang="0" scaled="0"/>
        </a:gradFill>
      </p:bgPr>
    </p:bg>
    <p:spTree>
      <p:nvGrpSpPr>
        <p:cNvPr id="299" name="Shape 299"/>
        <p:cNvGrpSpPr/>
        <p:nvPr/>
      </p:nvGrpSpPr>
      <p:grpSpPr>
        <a:xfrm>
          <a:off x="0" y="0"/>
          <a:ext cx="0" cy="0"/>
          <a:chOff x="0" y="0"/>
          <a:chExt cx="0" cy="0"/>
        </a:xfrm>
      </p:grpSpPr>
      <p:sp>
        <p:nvSpPr>
          <p:cNvPr id="300" name="Google Shape;300;p26"/>
          <p:cNvSpPr txBox="1"/>
          <p:nvPr>
            <p:ph hasCustomPrompt="1" type="title"/>
          </p:nvPr>
        </p:nvSpPr>
        <p:spPr>
          <a:xfrm>
            <a:off x="5769275" y="2055275"/>
            <a:ext cx="10062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8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1" name="Google Shape;301;p26"/>
          <p:cNvSpPr txBox="1"/>
          <p:nvPr>
            <p:ph idx="1" type="subTitle"/>
          </p:nvPr>
        </p:nvSpPr>
        <p:spPr>
          <a:xfrm>
            <a:off x="5116501" y="3722300"/>
            <a:ext cx="23238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02" name="Google Shape;302;p26"/>
          <p:cNvSpPr txBox="1"/>
          <p:nvPr>
            <p:ph idx="2" type="subTitle"/>
          </p:nvPr>
        </p:nvSpPr>
        <p:spPr>
          <a:xfrm>
            <a:off x="5116501" y="3225275"/>
            <a:ext cx="23238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dk1"/>
                </a:solidFill>
                <a:latin typeface="DM Sans Medium"/>
                <a:ea typeface="DM Sans Medium"/>
                <a:cs typeface="DM Sans Medium"/>
                <a:sym typeface="DM Sans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3" name="Google Shape;303;p26"/>
          <p:cNvSpPr txBox="1"/>
          <p:nvPr>
            <p:ph hasCustomPrompt="1" idx="3" type="title"/>
          </p:nvPr>
        </p:nvSpPr>
        <p:spPr>
          <a:xfrm>
            <a:off x="2362497" y="2055275"/>
            <a:ext cx="10062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8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6"/>
          <p:cNvSpPr txBox="1"/>
          <p:nvPr>
            <p:ph idx="4" type="subTitle"/>
          </p:nvPr>
        </p:nvSpPr>
        <p:spPr>
          <a:xfrm>
            <a:off x="1703699" y="3722300"/>
            <a:ext cx="23238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05" name="Google Shape;305;p26"/>
          <p:cNvSpPr txBox="1"/>
          <p:nvPr>
            <p:ph idx="5" type="subTitle"/>
          </p:nvPr>
        </p:nvSpPr>
        <p:spPr>
          <a:xfrm>
            <a:off x="1703699" y="3225275"/>
            <a:ext cx="23238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400">
                <a:solidFill>
                  <a:schemeClr val="dk1"/>
                </a:solidFill>
                <a:latin typeface="DM Sans Medium"/>
                <a:ea typeface="DM Sans Medium"/>
                <a:cs typeface="DM Sans Medium"/>
                <a:sym typeface="DM Sans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26"/>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07" name="Google Shape;307;p26"/>
          <p:cNvPicPr preferRelativeResize="0"/>
          <p:nvPr/>
        </p:nvPicPr>
        <p:blipFill>
          <a:blip r:embed="rId2">
            <a:alphaModFix/>
          </a:blip>
          <a:stretch>
            <a:fillRect/>
          </a:stretch>
        </p:blipFill>
        <p:spPr>
          <a:xfrm>
            <a:off x="6797700" y="-55778"/>
            <a:ext cx="642600" cy="587350"/>
          </a:xfrm>
          <a:prstGeom prst="rect">
            <a:avLst/>
          </a:prstGeom>
          <a:noFill/>
          <a:ln>
            <a:noFill/>
          </a:ln>
        </p:spPr>
      </p:pic>
      <p:pic>
        <p:nvPicPr>
          <p:cNvPr id="308" name="Google Shape;308;p26"/>
          <p:cNvPicPr preferRelativeResize="0"/>
          <p:nvPr/>
        </p:nvPicPr>
        <p:blipFill>
          <a:blip r:embed="rId2">
            <a:alphaModFix/>
          </a:blip>
          <a:stretch>
            <a:fillRect/>
          </a:stretch>
        </p:blipFill>
        <p:spPr>
          <a:xfrm>
            <a:off x="8109475" y="2715972"/>
            <a:ext cx="642600" cy="587350"/>
          </a:xfrm>
          <a:prstGeom prst="rect">
            <a:avLst/>
          </a:prstGeom>
          <a:noFill/>
          <a:ln>
            <a:noFill/>
          </a:ln>
        </p:spPr>
      </p:pic>
      <p:pic>
        <p:nvPicPr>
          <p:cNvPr id="309" name="Google Shape;309;p26"/>
          <p:cNvPicPr preferRelativeResize="0"/>
          <p:nvPr/>
        </p:nvPicPr>
        <p:blipFill>
          <a:blip r:embed="rId2">
            <a:alphaModFix/>
          </a:blip>
          <a:stretch>
            <a:fillRect/>
          </a:stretch>
        </p:blipFill>
        <p:spPr>
          <a:xfrm>
            <a:off x="934125" y="-3"/>
            <a:ext cx="642600" cy="587350"/>
          </a:xfrm>
          <a:prstGeom prst="rect">
            <a:avLst/>
          </a:prstGeom>
          <a:noFill/>
          <a:ln>
            <a:noFill/>
          </a:ln>
        </p:spPr>
      </p:pic>
      <p:pic>
        <p:nvPicPr>
          <p:cNvPr id="310" name="Google Shape;310;p26"/>
          <p:cNvPicPr preferRelativeResize="0"/>
          <p:nvPr/>
        </p:nvPicPr>
        <p:blipFill>
          <a:blip r:embed="rId2">
            <a:alphaModFix/>
          </a:blip>
          <a:stretch>
            <a:fillRect/>
          </a:stretch>
        </p:blipFill>
        <p:spPr>
          <a:xfrm>
            <a:off x="230000" y="1919534"/>
            <a:ext cx="642600" cy="587350"/>
          </a:xfrm>
          <a:prstGeom prst="rect">
            <a:avLst/>
          </a:prstGeom>
          <a:noFill/>
          <a:ln>
            <a:noFill/>
          </a:ln>
        </p:spPr>
      </p:pic>
      <p:pic>
        <p:nvPicPr>
          <p:cNvPr id="311" name="Google Shape;311;p26"/>
          <p:cNvPicPr preferRelativeResize="0"/>
          <p:nvPr/>
        </p:nvPicPr>
        <p:blipFill>
          <a:blip r:embed="rId3">
            <a:alphaModFix/>
          </a:blip>
          <a:stretch>
            <a:fillRect/>
          </a:stretch>
        </p:blipFill>
        <p:spPr>
          <a:xfrm>
            <a:off x="8499523" y="4211300"/>
            <a:ext cx="509412" cy="475800"/>
          </a:xfrm>
          <a:prstGeom prst="rect">
            <a:avLst/>
          </a:prstGeom>
          <a:noFill/>
          <a:ln>
            <a:noFill/>
          </a:ln>
        </p:spPr>
      </p:pic>
      <p:pic>
        <p:nvPicPr>
          <p:cNvPr id="312" name="Google Shape;312;p26"/>
          <p:cNvPicPr preferRelativeResize="0"/>
          <p:nvPr/>
        </p:nvPicPr>
        <p:blipFill>
          <a:blip r:embed="rId3">
            <a:alphaModFix/>
          </a:blip>
          <a:stretch>
            <a:fillRect/>
          </a:stretch>
        </p:blipFill>
        <p:spPr>
          <a:xfrm>
            <a:off x="3727173" y="4604000"/>
            <a:ext cx="509412" cy="475800"/>
          </a:xfrm>
          <a:prstGeom prst="rect">
            <a:avLst/>
          </a:prstGeom>
          <a:noFill/>
          <a:ln>
            <a:noFill/>
          </a:ln>
        </p:spPr>
      </p:pic>
      <p:pic>
        <p:nvPicPr>
          <p:cNvPr id="313" name="Google Shape;313;p26"/>
          <p:cNvPicPr preferRelativeResize="0"/>
          <p:nvPr/>
        </p:nvPicPr>
        <p:blipFill>
          <a:blip r:embed="rId3">
            <a:alphaModFix/>
          </a:blip>
          <a:stretch>
            <a:fillRect/>
          </a:stretch>
        </p:blipFill>
        <p:spPr>
          <a:xfrm>
            <a:off x="3339873" y="0"/>
            <a:ext cx="509412" cy="475800"/>
          </a:xfrm>
          <a:prstGeom prst="rect">
            <a:avLst/>
          </a:prstGeom>
          <a:noFill/>
          <a:ln>
            <a:noFill/>
          </a:ln>
        </p:spPr>
      </p:pic>
      <p:pic>
        <p:nvPicPr>
          <p:cNvPr id="314" name="Google Shape;314;p26"/>
          <p:cNvPicPr preferRelativeResize="0"/>
          <p:nvPr/>
        </p:nvPicPr>
        <p:blipFill>
          <a:blip r:embed="rId3">
            <a:alphaModFix/>
          </a:blip>
          <a:stretch>
            <a:fillRect/>
          </a:stretch>
        </p:blipFill>
        <p:spPr>
          <a:xfrm>
            <a:off x="8572123" y="1579475"/>
            <a:ext cx="509412" cy="475800"/>
          </a:xfrm>
          <a:prstGeom prst="rect">
            <a:avLst/>
          </a:prstGeom>
          <a:noFill/>
          <a:ln>
            <a:noFill/>
          </a:ln>
        </p:spPr>
      </p:pic>
      <p:pic>
        <p:nvPicPr>
          <p:cNvPr id="315" name="Google Shape;315;p26"/>
          <p:cNvPicPr preferRelativeResize="0"/>
          <p:nvPr/>
        </p:nvPicPr>
        <p:blipFill>
          <a:blip r:embed="rId3">
            <a:alphaModFix/>
          </a:blip>
          <a:stretch>
            <a:fillRect/>
          </a:stretch>
        </p:blipFill>
        <p:spPr>
          <a:xfrm>
            <a:off x="8242673" y="214850"/>
            <a:ext cx="509412" cy="475800"/>
          </a:xfrm>
          <a:prstGeom prst="rect">
            <a:avLst/>
          </a:prstGeom>
          <a:noFill/>
          <a:ln>
            <a:noFill/>
          </a:ln>
        </p:spPr>
      </p:pic>
      <p:pic>
        <p:nvPicPr>
          <p:cNvPr id="316" name="Google Shape;316;p26"/>
          <p:cNvPicPr preferRelativeResize="0"/>
          <p:nvPr/>
        </p:nvPicPr>
        <p:blipFill>
          <a:blip r:embed="rId2">
            <a:alphaModFix/>
          </a:blip>
          <a:stretch>
            <a:fillRect/>
          </a:stretch>
        </p:blipFill>
        <p:spPr>
          <a:xfrm>
            <a:off x="651900" y="4631322"/>
            <a:ext cx="642600" cy="587350"/>
          </a:xfrm>
          <a:prstGeom prst="rect">
            <a:avLst/>
          </a:prstGeom>
          <a:noFill/>
          <a:ln>
            <a:noFill/>
          </a:ln>
        </p:spPr>
      </p:pic>
      <p:pic>
        <p:nvPicPr>
          <p:cNvPr id="317" name="Google Shape;317;p26"/>
          <p:cNvPicPr preferRelativeResize="0"/>
          <p:nvPr/>
        </p:nvPicPr>
        <p:blipFill>
          <a:blip r:embed="rId3">
            <a:alphaModFix/>
          </a:blip>
          <a:stretch>
            <a:fillRect/>
          </a:stretch>
        </p:blipFill>
        <p:spPr>
          <a:xfrm>
            <a:off x="105298" y="3408700"/>
            <a:ext cx="509412" cy="475800"/>
          </a:xfrm>
          <a:prstGeom prst="rect">
            <a:avLst/>
          </a:prstGeom>
          <a:noFill/>
          <a:ln>
            <a:noFill/>
          </a:ln>
        </p:spPr>
      </p:pic>
      <p:pic>
        <p:nvPicPr>
          <p:cNvPr id="318" name="Google Shape;318;p26"/>
          <p:cNvPicPr preferRelativeResize="0"/>
          <p:nvPr/>
        </p:nvPicPr>
        <p:blipFill>
          <a:blip r:embed="rId3">
            <a:alphaModFix/>
          </a:blip>
          <a:stretch>
            <a:fillRect/>
          </a:stretch>
        </p:blipFill>
        <p:spPr>
          <a:xfrm>
            <a:off x="-2" y="1041213"/>
            <a:ext cx="509412" cy="475800"/>
          </a:xfrm>
          <a:prstGeom prst="rect">
            <a:avLst/>
          </a:prstGeom>
          <a:noFill/>
          <a:ln>
            <a:noFill/>
          </a:ln>
        </p:spPr>
      </p:pic>
      <p:pic>
        <p:nvPicPr>
          <p:cNvPr id="319" name="Google Shape;319;p26"/>
          <p:cNvPicPr preferRelativeResize="0"/>
          <p:nvPr/>
        </p:nvPicPr>
        <p:blipFill>
          <a:blip r:embed="rId3">
            <a:alphaModFix/>
          </a:blip>
          <a:stretch>
            <a:fillRect/>
          </a:stretch>
        </p:blipFill>
        <p:spPr>
          <a:xfrm>
            <a:off x="6167548" y="4687100"/>
            <a:ext cx="509412" cy="4758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0">
    <p:bg>
      <p:bgPr>
        <a:gradFill>
          <a:gsLst>
            <a:gs pos="0">
              <a:schemeClr val="dk2"/>
            </a:gs>
            <a:gs pos="48000">
              <a:schemeClr val="lt1"/>
            </a:gs>
            <a:gs pos="100000">
              <a:schemeClr val="lt1"/>
            </a:gs>
          </a:gsLst>
          <a:lin ang="0" scaled="0"/>
        </a:gradFill>
      </p:bgPr>
    </p:bg>
    <p:spTree>
      <p:nvGrpSpPr>
        <p:cNvPr id="320" name="Shape 320"/>
        <p:cNvGrpSpPr/>
        <p:nvPr/>
      </p:nvGrpSpPr>
      <p:grpSpPr>
        <a:xfrm>
          <a:off x="0" y="0"/>
          <a:ext cx="0" cy="0"/>
          <a:chOff x="0" y="0"/>
          <a:chExt cx="0" cy="0"/>
        </a:xfrm>
      </p:grpSpPr>
      <p:sp>
        <p:nvSpPr>
          <p:cNvPr id="321" name="Google Shape;32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2" name="Google Shape;322;p27"/>
          <p:cNvSpPr txBox="1"/>
          <p:nvPr>
            <p:ph idx="1" type="subTitle"/>
          </p:nvPr>
        </p:nvSpPr>
        <p:spPr>
          <a:xfrm>
            <a:off x="2083475" y="2165763"/>
            <a:ext cx="2247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7"/>
          <p:cNvSpPr txBox="1"/>
          <p:nvPr>
            <p:ph idx="2" type="subTitle"/>
          </p:nvPr>
        </p:nvSpPr>
        <p:spPr>
          <a:xfrm>
            <a:off x="4812922" y="2165763"/>
            <a:ext cx="2247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7"/>
          <p:cNvSpPr txBox="1"/>
          <p:nvPr>
            <p:ph idx="3" type="subTitle"/>
          </p:nvPr>
        </p:nvSpPr>
        <p:spPr>
          <a:xfrm>
            <a:off x="720000" y="3713200"/>
            <a:ext cx="2247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27"/>
          <p:cNvSpPr txBox="1"/>
          <p:nvPr>
            <p:ph idx="4" type="subTitle"/>
          </p:nvPr>
        </p:nvSpPr>
        <p:spPr>
          <a:xfrm>
            <a:off x="3449447" y="3713200"/>
            <a:ext cx="2247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7"/>
          <p:cNvSpPr txBox="1"/>
          <p:nvPr>
            <p:ph idx="5" type="subTitle"/>
          </p:nvPr>
        </p:nvSpPr>
        <p:spPr>
          <a:xfrm>
            <a:off x="6183170" y="3713200"/>
            <a:ext cx="2247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7"/>
          <p:cNvSpPr txBox="1"/>
          <p:nvPr>
            <p:ph idx="6" type="subTitle"/>
          </p:nvPr>
        </p:nvSpPr>
        <p:spPr>
          <a:xfrm>
            <a:off x="2087900" y="1253688"/>
            <a:ext cx="2238900" cy="98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8" name="Google Shape;328;p27"/>
          <p:cNvSpPr txBox="1"/>
          <p:nvPr>
            <p:ph idx="7" type="subTitle"/>
          </p:nvPr>
        </p:nvSpPr>
        <p:spPr>
          <a:xfrm>
            <a:off x="4817335" y="1253688"/>
            <a:ext cx="2238900" cy="98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9" name="Google Shape;329;p27"/>
          <p:cNvSpPr txBox="1"/>
          <p:nvPr>
            <p:ph idx="8" type="subTitle"/>
          </p:nvPr>
        </p:nvSpPr>
        <p:spPr>
          <a:xfrm>
            <a:off x="724425" y="2801175"/>
            <a:ext cx="2238900" cy="98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27"/>
          <p:cNvSpPr txBox="1"/>
          <p:nvPr>
            <p:ph idx="9" type="subTitle"/>
          </p:nvPr>
        </p:nvSpPr>
        <p:spPr>
          <a:xfrm>
            <a:off x="3453865" y="2801175"/>
            <a:ext cx="2238900" cy="98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7"/>
          <p:cNvSpPr txBox="1"/>
          <p:nvPr>
            <p:ph idx="13" type="subTitle"/>
          </p:nvPr>
        </p:nvSpPr>
        <p:spPr>
          <a:xfrm>
            <a:off x="6187581" y="2801175"/>
            <a:ext cx="2238900" cy="98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332" name="Google Shape;332;p27"/>
          <p:cNvPicPr preferRelativeResize="0"/>
          <p:nvPr/>
        </p:nvPicPr>
        <p:blipFill>
          <a:blip r:embed="rId2">
            <a:alphaModFix/>
          </a:blip>
          <a:stretch>
            <a:fillRect/>
          </a:stretch>
        </p:blipFill>
        <p:spPr>
          <a:xfrm flipH="1" rot="10800000">
            <a:off x="6985735" y="4764072"/>
            <a:ext cx="642600" cy="587350"/>
          </a:xfrm>
          <a:prstGeom prst="rect">
            <a:avLst/>
          </a:prstGeom>
          <a:noFill/>
          <a:ln>
            <a:noFill/>
          </a:ln>
        </p:spPr>
      </p:pic>
      <p:pic>
        <p:nvPicPr>
          <p:cNvPr id="333" name="Google Shape;333;p27"/>
          <p:cNvPicPr preferRelativeResize="0"/>
          <p:nvPr/>
        </p:nvPicPr>
        <p:blipFill>
          <a:blip r:embed="rId2">
            <a:alphaModFix/>
          </a:blip>
          <a:stretch>
            <a:fillRect/>
          </a:stretch>
        </p:blipFill>
        <p:spPr>
          <a:xfrm flipH="1" rot="10800000">
            <a:off x="8424010" y="539509"/>
            <a:ext cx="642600" cy="587350"/>
          </a:xfrm>
          <a:prstGeom prst="rect">
            <a:avLst/>
          </a:prstGeom>
          <a:noFill/>
          <a:ln>
            <a:noFill/>
          </a:ln>
        </p:spPr>
      </p:pic>
      <p:pic>
        <p:nvPicPr>
          <p:cNvPr id="334" name="Google Shape;334;p27"/>
          <p:cNvPicPr preferRelativeResize="0"/>
          <p:nvPr/>
        </p:nvPicPr>
        <p:blipFill>
          <a:blip r:embed="rId2">
            <a:alphaModFix/>
          </a:blip>
          <a:stretch>
            <a:fillRect/>
          </a:stretch>
        </p:blipFill>
        <p:spPr>
          <a:xfrm flipH="1" rot="10800000">
            <a:off x="-243352" y="4310322"/>
            <a:ext cx="642600" cy="587350"/>
          </a:xfrm>
          <a:prstGeom prst="rect">
            <a:avLst/>
          </a:prstGeom>
          <a:noFill/>
          <a:ln>
            <a:noFill/>
          </a:ln>
        </p:spPr>
      </p:pic>
      <p:pic>
        <p:nvPicPr>
          <p:cNvPr id="335" name="Google Shape;335;p27"/>
          <p:cNvPicPr preferRelativeResize="0"/>
          <p:nvPr/>
        </p:nvPicPr>
        <p:blipFill>
          <a:blip r:embed="rId3">
            <a:alphaModFix/>
          </a:blip>
          <a:stretch>
            <a:fillRect/>
          </a:stretch>
        </p:blipFill>
        <p:spPr>
          <a:xfrm flipH="1" rot="10800000">
            <a:off x="8723634" y="2451144"/>
            <a:ext cx="509412" cy="475800"/>
          </a:xfrm>
          <a:prstGeom prst="rect">
            <a:avLst/>
          </a:prstGeom>
          <a:noFill/>
          <a:ln>
            <a:noFill/>
          </a:ln>
        </p:spPr>
      </p:pic>
      <p:pic>
        <p:nvPicPr>
          <p:cNvPr id="336" name="Google Shape;336;p27"/>
          <p:cNvPicPr preferRelativeResize="0"/>
          <p:nvPr/>
        </p:nvPicPr>
        <p:blipFill>
          <a:blip r:embed="rId3">
            <a:alphaModFix/>
          </a:blip>
          <a:stretch>
            <a:fillRect/>
          </a:stretch>
        </p:blipFill>
        <p:spPr>
          <a:xfrm flipH="1" rot="10800000">
            <a:off x="273884" y="185744"/>
            <a:ext cx="509412" cy="475800"/>
          </a:xfrm>
          <a:prstGeom prst="rect">
            <a:avLst/>
          </a:prstGeom>
          <a:noFill/>
          <a:ln>
            <a:noFill/>
          </a:ln>
        </p:spPr>
      </p:pic>
      <p:pic>
        <p:nvPicPr>
          <p:cNvPr id="337" name="Google Shape;337;p27"/>
          <p:cNvPicPr preferRelativeResize="0"/>
          <p:nvPr/>
        </p:nvPicPr>
        <p:blipFill>
          <a:blip r:embed="rId3">
            <a:alphaModFix/>
          </a:blip>
          <a:stretch>
            <a:fillRect/>
          </a:stretch>
        </p:blipFill>
        <p:spPr>
          <a:xfrm flipH="1" rot="10800000">
            <a:off x="215009" y="2518544"/>
            <a:ext cx="509412" cy="475800"/>
          </a:xfrm>
          <a:prstGeom prst="rect">
            <a:avLst/>
          </a:prstGeom>
          <a:noFill/>
          <a:ln>
            <a:noFill/>
          </a:ln>
        </p:spPr>
      </p:pic>
      <p:pic>
        <p:nvPicPr>
          <p:cNvPr id="338" name="Google Shape;338;p27"/>
          <p:cNvPicPr preferRelativeResize="0"/>
          <p:nvPr/>
        </p:nvPicPr>
        <p:blipFill>
          <a:blip r:embed="rId3">
            <a:alphaModFix/>
          </a:blip>
          <a:stretch>
            <a:fillRect/>
          </a:stretch>
        </p:blipFill>
        <p:spPr>
          <a:xfrm flipH="1" rot="10800000">
            <a:off x="8557184" y="3968594"/>
            <a:ext cx="509412" cy="475800"/>
          </a:xfrm>
          <a:prstGeom prst="rect">
            <a:avLst/>
          </a:prstGeom>
          <a:noFill/>
          <a:ln>
            <a:noFill/>
          </a:ln>
        </p:spPr>
      </p:pic>
      <p:pic>
        <p:nvPicPr>
          <p:cNvPr id="339" name="Google Shape;339;p27"/>
          <p:cNvPicPr preferRelativeResize="0"/>
          <p:nvPr/>
        </p:nvPicPr>
        <p:blipFill>
          <a:blip r:embed="rId3">
            <a:alphaModFix/>
          </a:blip>
          <a:stretch>
            <a:fillRect/>
          </a:stretch>
        </p:blipFill>
        <p:spPr>
          <a:xfrm flipH="1" rot="10800000">
            <a:off x="7486484" y="114044"/>
            <a:ext cx="509412" cy="475800"/>
          </a:xfrm>
          <a:prstGeom prst="rect">
            <a:avLst/>
          </a:prstGeom>
          <a:noFill/>
          <a:ln>
            <a:noFill/>
          </a:ln>
        </p:spPr>
      </p:pic>
      <p:pic>
        <p:nvPicPr>
          <p:cNvPr id="340" name="Google Shape;340;p27"/>
          <p:cNvPicPr preferRelativeResize="0"/>
          <p:nvPr/>
        </p:nvPicPr>
        <p:blipFill>
          <a:blip r:embed="rId3">
            <a:alphaModFix/>
          </a:blip>
          <a:stretch>
            <a:fillRect/>
          </a:stretch>
        </p:blipFill>
        <p:spPr>
          <a:xfrm flipH="1" rot="10800000">
            <a:off x="5048984" y="-178656"/>
            <a:ext cx="509412" cy="475800"/>
          </a:xfrm>
          <a:prstGeom prst="rect">
            <a:avLst/>
          </a:prstGeom>
          <a:noFill/>
          <a:ln>
            <a:noFill/>
          </a:ln>
        </p:spPr>
      </p:pic>
      <p:pic>
        <p:nvPicPr>
          <p:cNvPr id="341" name="Google Shape;341;p27"/>
          <p:cNvPicPr preferRelativeResize="0"/>
          <p:nvPr/>
        </p:nvPicPr>
        <p:blipFill>
          <a:blip r:embed="rId2">
            <a:alphaModFix/>
          </a:blip>
          <a:stretch>
            <a:fillRect/>
          </a:stretch>
        </p:blipFill>
        <p:spPr>
          <a:xfrm flipH="1" rot="10800000">
            <a:off x="1896585" y="-234428"/>
            <a:ext cx="642600" cy="587350"/>
          </a:xfrm>
          <a:prstGeom prst="rect">
            <a:avLst/>
          </a:prstGeom>
          <a:noFill/>
          <a:ln>
            <a:noFill/>
          </a:ln>
        </p:spPr>
      </p:pic>
      <p:pic>
        <p:nvPicPr>
          <p:cNvPr id="342" name="Google Shape;342;p27"/>
          <p:cNvPicPr preferRelativeResize="0"/>
          <p:nvPr/>
        </p:nvPicPr>
        <p:blipFill>
          <a:blip r:embed="rId2">
            <a:alphaModFix/>
          </a:blip>
          <a:stretch>
            <a:fillRect/>
          </a:stretch>
        </p:blipFill>
        <p:spPr>
          <a:xfrm flipH="1" rot="10800000">
            <a:off x="2129935" y="4633472"/>
            <a:ext cx="642600" cy="587350"/>
          </a:xfrm>
          <a:prstGeom prst="rect">
            <a:avLst/>
          </a:prstGeom>
          <a:noFill/>
          <a:ln>
            <a:noFill/>
          </a:ln>
        </p:spPr>
      </p:pic>
      <p:pic>
        <p:nvPicPr>
          <p:cNvPr id="343" name="Google Shape;343;p27"/>
          <p:cNvPicPr preferRelativeResize="0"/>
          <p:nvPr/>
        </p:nvPicPr>
        <p:blipFill>
          <a:blip r:embed="rId2">
            <a:alphaModFix/>
          </a:blip>
          <a:stretch>
            <a:fillRect/>
          </a:stretch>
        </p:blipFill>
        <p:spPr>
          <a:xfrm flipH="1" rot="10800000">
            <a:off x="-126690" y="1296372"/>
            <a:ext cx="642600" cy="5873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gradFill>
          <a:gsLst>
            <a:gs pos="0">
              <a:schemeClr val="dk2"/>
            </a:gs>
            <a:gs pos="48000">
              <a:schemeClr val="lt1"/>
            </a:gs>
            <a:gs pos="100000">
              <a:schemeClr val="lt1"/>
            </a:gs>
          </a:gsLst>
          <a:lin ang="0" scaled="0"/>
        </a:gradFill>
      </p:bgPr>
    </p:bg>
    <p:spTree>
      <p:nvGrpSpPr>
        <p:cNvPr id="344" name="Shape 344"/>
        <p:cNvGrpSpPr/>
        <p:nvPr/>
      </p:nvGrpSpPr>
      <p:grpSpPr>
        <a:xfrm>
          <a:off x="0" y="0"/>
          <a:ext cx="0" cy="0"/>
          <a:chOff x="0" y="0"/>
          <a:chExt cx="0" cy="0"/>
        </a:xfrm>
      </p:grpSpPr>
      <p:sp>
        <p:nvSpPr>
          <p:cNvPr id="345" name="Google Shape;345;p28"/>
          <p:cNvSpPr txBox="1"/>
          <p:nvPr>
            <p:ph type="title"/>
          </p:nvPr>
        </p:nvSpPr>
        <p:spPr>
          <a:xfrm>
            <a:off x="720000" y="445025"/>
            <a:ext cx="7704000" cy="54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46" name="Google Shape;346;p28"/>
          <p:cNvPicPr preferRelativeResize="0"/>
          <p:nvPr/>
        </p:nvPicPr>
        <p:blipFill>
          <a:blip r:embed="rId2">
            <a:alphaModFix/>
          </a:blip>
          <a:stretch>
            <a:fillRect/>
          </a:stretch>
        </p:blipFill>
        <p:spPr>
          <a:xfrm>
            <a:off x="2283950" y="-253878"/>
            <a:ext cx="642600" cy="587350"/>
          </a:xfrm>
          <a:prstGeom prst="rect">
            <a:avLst/>
          </a:prstGeom>
          <a:noFill/>
          <a:ln>
            <a:noFill/>
          </a:ln>
        </p:spPr>
      </p:pic>
      <p:pic>
        <p:nvPicPr>
          <p:cNvPr id="347" name="Google Shape;347;p28"/>
          <p:cNvPicPr preferRelativeResize="0"/>
          <p:nvPr/>
        </p:nvPicPr>
        <p:blipFill>
          <a:blip r:embed="rId2">
            <a:alphaModFix/>
          </a:blip>
          <a:stretch>
            <a:fillRect/>
          </a:stretch>
        </p:blipFill>
        <p:spPr>
          <a:xfrm>
            <a:off x="7487850" y="-142328"/>
            <a:ext cx="642600" cy="587350"/>
          </a:xfrm>
          <a:prstGeom prst="rect">
            <a:avLst/>
          </a:prstGeom>
          <a:noFill/>
          <a:ln>
            <a:noFill/>
          </a:ln>
        </p:spPr>
      </p:pic>
      <p:pic>
        <p:nvPicPr>
          <p:cNvPr id="348" name="Google Shape;348;p28"/>
          <p:cNvPicPr preferRelativeResize="0"/>
          <p:nvPr/>
        </p:nvPicPr>
        <p:blipFill>
          <a:blip r:embed="rId3">
            <a:alphaModFix/>
          </a:blip>
          <a:stretch>
            <a:fillRect/>
          </a:stretch>
        </p:blipFill>
        <p:spPr>
          <a:xfrm>
            <a:off x="5436348" y="-142325"/>
            <a:ext cx="509412" cy="475800"/>
          </a:xfrm>
          <a:prstGeom prst="rect">
            <a:avLst/>
          </a:prstGeom>
          <a:noFill/>
          <a:ln>
            <a:noFill/>
          </a:ln>
        </p:spPr>
      </p:pic>
      <p:pic>
        <p:nvPicPr>
          <p:cNvPr id="349" name="Google Shape;349;p28"/>
          <p:cNvPicPr preferRelativeResize="0"/>
          <p:nvPr/>
        </p:nvPicPr>
        <p:blipFill>
          <a:blip r:embed="rId2">
            <a:alphaModFix/>
          </a:blip>
          <a:stretch>
            <a:fillRect/>
          </a:stretch>
        </p:blipFill>
        <p:spPr>
          <a:xfrm>
            <a:off x="391925" y="226122"/>
            <a:ext cx="642600" cy="587350"/>
          </a:xfrm>
          <a:prstGeom prst="rect">
            <a:avLst/>
          </a:prstGeom>
          <a:noFill/>
          <a:ln>
            <a:noFill/>
          </a:ln>
        </p:spPr>
      </p:pic>
      <p:pic>
        <p:nvPicPr>
          <p:cNvPr id="350" name="Google Shape;350;p28"/>
          <p:cNvPicPr preferRelativeResize="0"/>
          <p:nvPr/>
        </p:nvPicPr>
        <p:blipFill>
          <a:blip r:embed="rId3">
            <a:alphaModFix/>
          </a:blip>
          <a:stretch>
            <a:fillRect/>
          </a:stretch>
        </p:blipFill>
        <p:spPr>
          <a:xfrm>
            <a:off x="8517273" y="853850"/>
            <a:ext cx="509412" cy="475800"/>
          </a:xfrm>
          <a:prstGeom prst="rect">
            <a:avLst/>
          </a:prstGeom>
          <a:noFill/>
          <a:ln>
            <a:noFill/>
          </a:ln>
        </p:spPr>
      </p:pic>
      <p:pic>
        <p:nvPicPr>
          <p:cNvPr id="351" name="Google Shape;351;p28"/>
          <p:cNvPicPr preferRelativeResize="0"/>
          <p:nvPr/>
        </p:nvPicPr>
        <p:blipFill>
          <a:blip r:embed="rId3">
            <a:alphaModFix/>
          </a:blip>
          <a:stretch>
            <a:fillRect/>
          </a:stretch>
        </p:blipFill>
        <p:spPr>
          <a:xfrm>
            <a:off x="210598" y="1432300"/>
            <a:ext cx="509412" cy="475800"/>
          </a:xfrm>
          <a:prstGeom prst="rect">
            <a:avLst/>
          </a:prstGeom>
          <a:noFill/>
          <a:ln>
            <a:noFill/>
          </a:ln>
        </p:spPr>
      </p:pic>
      <p:pic>
        <p:nvPicPr>
          <p:cNvPr id="352" name="Google Shape;352;p28"/>
          <p:cNvPicPr preferRelativeResize="0"/>
          <p:nvPr/>
        </p:nvPicPr>
        <p:blipFill>
          <a:blip r:embed="rId2">
            <a:alphaModFix/>
          </a:blip>
          <a:stretch>
            <a:fillRect/>
          </a:stretch>
        </p:blipFill>
        <p:spPr>
          <a:xfrm>
            <a:off x="8208175" y="2237684"/>
            <a:ext cx="642600" cy="587350"/>
          </a:xfrm>
          <a:prstGeom prst="rect">
            <a:avLst/>
          </a:prstGeom>
          <a:noFill/>
          <a:ln>
            <a:noFill/>
          </a:ln>
        </p:spPr>
      </p:pic>
      <p:pic>
        <p:nvPicPr>
          <p:cNvPr id="353" name="Google Shape;353;p28"/>
          <p:cNvPicPr preferRelativeResize="0"/>
          <p:nvPr/>
        </p:nvPicPr>
        <p:blipFill>
          <a:blip r:embed="rId2">
            <a:alphaModFix/>
          </a:blip>
          <a:stretch>
            <a:fillRect/>
          </a:stretch>
        </p:blipFill>
        <p:spPr>
          <a:xfrm>
            <a:off x="144000" y="3267947"/>
            <a:ext cx="642600" cy="587350"/>
          </a:xfrm>
          <a:prstGeom prst="rect">
            <a:avLst/>
          </a:prstGeom>
          <a:noFill/>
          <a:ln>
            <a:noFill/>
          </a:ln>
        </p:spPr>
      </p:pic>
      <p:pic>
        <p:nvPicPr>
          <p:cNvPr id="354" name="Google Shape;354;p28"/>
          <p:cNvPicPr preferRelativeResize="0"/>
          <p:nvPr/>
        </p:nvPicPr>
        <p:blipFill>
          <a:blip r:embed="rId3">
            <a:alphaModFix/>
          </a:blip>
          <a:stretch>
            <a:fillRect/>
          </a:stretch>
        </p:blipFill>
        <p:spPr>
          <a:xfrm>
            <a:off x="8634598" y="3855300"/>
            <a:ext cx="509412" cy="475800"/>
          </a:xfrm>
          <a:prstGeom prst="rect">
            <a:avLst/>
          </a:prstGeom>
          <a:noFill/>
          <a:ln>
            <a:noFill/>
          </a:ln>
        </p:spPr>
      </p:pic>
      <p:pic>
        <p:nvPicPr>
          <p:cNvPr id="355" name="Google Shape;355;p28"/>
          <p:cNvPicPr preferRelativeResize="0"/>
          <p:nvPr/>
        </p:nvPicPr>
        <p:blipFill>
          <a:blip r:embed="rId3">
            <a:alphaModFix/>
          </a:blip>
          <a:stretch>
            <a:fillRect/>
          </a:stretch>
        </p:blipFill>
        <p:spPr>
          <a:xfrm>
            <a:off x="621248" y="4424450"/>
            <a:ext cx="509412" cy="475800"/>
          </a:xfrm>
          <a:prstGeom prst="rect">
            <a:avLst/>
          </a:prstGeom>
          <a:noFill/>
          <a:ln>
            <a:noFill/>
          </a:ln>
        </p:spPr>
      </p:pic>
      <p:pic>
        <p:nvPicPr>
          <p:cNvPr id="356" name="Google Shape;356;p28"/>
          <p:cNvPicPr preferRelativeResize="0"/>
          <p:nvPr/>
        </p:nvPicPr>
        <p:blipFill>
          <a:blip r:embed="rId3">
            <a:alphaModFix/>
          </a:blip>
          <a:stretch>
            <a:fillRect/>
          </a:stretch>
        </p:blipFill>
        <p:spPr>
          <a:xfrm>
            <a:off x="7621048" y="4546600"/>
            <a:ext cx="509412" cy="475800"/>
          </a:xfrm>
          <a:prstGeom prst="rect">
            <a:avLst/>
          </a:prstGeom>
          <a:noFill/>
          <a:ln>
            <a:noFill/>
          </a:ln>
        </p:spPr>
      </p:pic>
      <p:pic>
        <p:nvPicPr>
          <p:cNvPr id="357" name="Google Shape;357;p28"/>
          <p:cNvPicPr preferRelativeResize="0"/>
          <p:nvPr/>
        </p:nvPicPr>
        <p:blipFill>
          <a:blip r:embed="rId2">
            <a:alphaModFix/>
          </a:blip>
          <a:stretch>
            <a:fillRect/>
          </a:stretch>
        </p:blipFill>
        <p:spPr>
          <a:xfrm>
            <a:off x="5188800" y="4764072"/>
            <a:ext cx="642600" cy="5873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bg>
      <p:bgPr>
        <a:gradFill>
          <a:gsLst>
            <a:gs pos="0">
              <a:schemeClr val="dk2"/>
            </a:gs>
            <a:gs pos="48000">
              <a:schemeClr val="lt1"/>
            </a:gs>
            <a:gs pos="100000">
              <a:schemeClr val="lt1"/>
            </a:gs>
          </a:gsLst>
          <a:lin ang="5400700" scaled="0"/>
        </a:gradFill>
      </p:bgPr>
    </p:bg>
    <p:spTree>
      <p:nvGrpSpPr>
        <p:cNvPr id="358" name="Shape 358"/>
        <p:cNvGrpSpPr/>
        <p:nvPr/>
      </p:nvGrpSpPr>
      <p:grpSpPr>
        <a:xfrm>
          <a:off x="0" y="0"/>
          <a:ext cx="0" cy="0"/>
          <a:chOff x="0" y="0"/>
          <a:chExt cx="0" cy="0"/>
        </a:xfrm>
      </p:grpSpPr>
      <p:sp>
        <p:nvSpPr>
          <p:cNvPr id="359" name="Google Shape;359;p29"/>
          <p:cNvSpPr txBox="1"/>
          <p:nvPr>
            <p:ph type="title"/>
          </p:nvPr>
        </p:nvSpPr>
        <p:spPr>
          <a:xfrm>
            <a:off x="720000" y="445025"/>
            <a:ext cx="77040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60" name="Google Shape;360;p29"/>
          <p:cNvPicPr preferRelativeResize="0"/>
          <p:nvPr/>
        </p:nvPicPr>
        <p:blipFill>
          <a:blip r:embed="rId2">
            <a:alphaModFix/>
          </a:blip>
          <a:stretch>
            <a:fillRect/>
          </a:stretch>
        </p:blipFill>
        <p:spPr>
          <a:xfrm flipH="1">
            <a:off x="6361460" y="-253878"/>
            <a:ext cx="642600" cy="587350"/>
          </a:xfrm>
          <a:prstGeom prst="rect">
            <a:avLst/>
          </a:prstGeom>
          <a:noFill/>
          <a:ln>
            <a:noFill/>
          </a:ln>
        </p:spPr>
      </p:pic>
      <p:pic>
        <p:nvPicPr>
          <p:cNvPr id="361" name="Google Shape;361;p29"/>
          <p:cNvPicPr preferRelativeResize="0"/>
          <p:nvPr/>
        </p:nvPicPr>
        <p:blipFill>
          <a:blip r:embed="rId2">
            <a:alphaModFix/>
          </a:blip>
          <a:stretch>
            <a:fillRect/>
          </a:stretch>
        </p:blipFill>
        <p:spPr>
          <a:xfrm flipH="1">
            <a:off x="1206185" y="-198103"/>
            <a:ext cx="642600" cy="587350"/>
          </a:xfrm>
          <a:prstGeom prst="rect">
            <a:avLst/>
          </a:prstGeom>
          <a:noFill/>
          <a:ln>
            <a:noFill/>
          </a:ln>
        </p:spPr>
      </p:pic>
      <p:pic>
        <p:nvPicPr>
          <p:cNvPr id="362" name="Google Shape;362;p29"/>
          <p:cNvPicPr preferRelativeResize="0"/>
          <p:nvPr/>
        </p:nvPicPr>
        <p:blipFill>
          <a:blip r:embed="rId3">
            <a:alphaModFix/>
          </a:blip>
          <a:stretch>
            <a:fillRect/>
          </a:stretch>
        </p:blipFill>
        <p:spPr>
          <a:xfrm flipH="1">
            <a:off x="3342250" y="-142325"/>
            <a:ext cx="509412" cy="475800"/>
          </a:xfrm>
          <a:prstGeom prst="rect">
            <a:avLst/>
          </a:prstGeom>
          <a:noFill/>
          <a:ln>
            <a:noFill/>
          </a:ln>
        </p:spPr>
      </p:pic>
      <p:pic>
        <p:nvPicPr>
          <p:cNvPr id="363" name="Google Shape;363;p29"/>
          <p:cNvPicPr preferRelativeResize="0"/>
          <p:nvPr/>
        </p:nvPicPr>
        <p:blipFill>
          <a:blip r:embed="rId2">
            <a:alphaModFix/>
          </a:blip>
          <a:stretch>
            <a:fillRect/>
          </a:stretch>
        </p:blipFill>
        <p:spPr>
          <a:xfrm flipH="1">
            <a:off x="8253485" y="226122"/>
            <a:ext cx="642600" cy="587350"/>
          </a:xfrm>
          <a:prstGeom prst="rect">
            <a:avLst/>
          </a:prstGeom>
          <a:noFill/>
          <a:ln>
            <a:noFill/>
          </a:ln>
        </p:spPr>
      </p:pic>
      <p:pic>
        <p:nvPicPr>
          <p:cNvPr id="364" name="Google Shape;364;p29"/>
          <p:cNvPicPr preferRelativeResize="0"/>
          <p:nvPr/>
        </p:nvPicPr>
        <p:blipFill>
          <a:blip r:embed="rId3">
            <a:alphaModFix/>
          </a:blip>
          <a:stretch>
            <a:fillRect/>
          </a:stretch>
        </p:blipFill>
        <p:spPr>
          <a:xfrm flipH="1">
            <a:off x="261325" y="853850"/>
            <a:ext cx="509412" cy="475800"/>
          </a:xfrm>
          <a:prstGeom prst="rect">
            <a:avLst/>
          </a:prstGeom>
          <a:noFill/>
          <a:ln>
            <a:noFill/>
          </a:ln>
        </p:spPr>
      </p:pic>
      <p:pic>
        <p:nvPicPr>
          <p:cNvPr id="365" name="Google Shape;365;p29"/>
          <p:cNvPicPr preferRelativeResize="0"/>
          <p:nvPr/>
        </p:nvPicPr>
        <p:blipFill>
          <a:blip r:embed="rId3">
            <a:alphaModFix/>
          </a:blip>
          <a:stretch>
            <a:fillRect/>
          </a:stretch>
        </p:blipFill>
        <p:spPr>
          <a:xfrm flipH="1">
            <a:off x="8568000" y="1432300"/>
            <a:ext cx="509412" cy="475800"/>
          </a:xfrm>
          <a:prstGeom prst="rect">
            <a:avLst/>
          </a:prstGeom>
          <a:noFill/>
          <a:ln>
            <a:noFill/>
          </a:ln>
        </p:spPr>
      </p:pic>
      <p:pic>
        <p:nvPicPr>
          <p:cNvPr id="366" name="Google Shape;366;p29"/>
          <p:cNvPicPr preferRelativeResize="0"/>
          <p:nvPr/>
        </p:nvPicPr>
        <p:blipFill>
          <a:blip r:embed="rId2">
            <a:alphaModFix/>
          </a:blip>
          <a:stretch>
            <a:fillRect/>
          </a:stretch>
        </p:blipFill>
        <p:spPr>
          <a:xfrm flipH="1">
            <a:off x="-243365" y="2052934"/>
            <a:ext cx="642600" cy="587350"/>
          </a:xfrm>
          <a:prstGeom prst="rect">
            <a:avLst/>
          </a:prstGeom>
          <a:noFill/>
          <a:ln>
            <a:noFill/>
          </a:ln>
        </p:spPr>
      </p:pic>
      <p:pic>
        <p:nvPicPr>
          <p:cNvPr id="367" name="Google Shape;367;p29"/>
          <p:cNvPicPr preferRelativeResize="0"/>
          <p:nvPr/>
        </p:nvPicPr>
        <p:blipFill>
          <a:blip r:embed="rId2">
            <a:alphaModFix/>
          </a:blip>
          <a:stretch>
            <a:fillRect/>
          </a:stretch>
        </p:blipFill>
        <p:spPr>
          <a:xfrm flipH="1">
            <a:off x="8501410" y="3267947"/>
            <a:ext cx="642600" cy="587350"/>
          </a:xfrm>
          <a:prstGeom prst="rect">
            <a:avLst/>
          </a:prstGeom>
          <a:noFill/>
          <a:ln>
            <a:noFill/>
          </a:ln>
        </p:spPr>
      </p:pic>
      <p:pic>
        <p:nvPicPr>
          <p:cNvPr id="368" name="Google Shape;368;p29"/>
          <p:cNvPicPr preferRelativeResize="0"/>
          <p:nvPr/>
        </p:nvPicPr>
        <p:blipFill>
          <a:blip r:embed="rId3">
            <a:alphaModFix/>
          </a:blip>
          <a:stretch>
            <a:fillRect/>
          </a:stretch>
        </p:blipFill>
        <p:spPr>
          <a:xfrm flipH="1">
            <a:off x="144000" y="3855300"/>
            <a:ext cx="509412" cy="475800"/>
          </a:xfrm>
          <a:prstGeom prst="rect">
            <a:avLst/>
          </a:prstGeom>
          <a:noFill/>
          <a:ln>
            <a:noFill/>
          </a:ln>
        </p:spPr>
      </p:pic>
      <p:pic>
        <p:nvPicPr>
          <p:cNvPr id="369" name="Google Shape;369;p29"/>
          <p:cNvPicPr preferRelativeResize="0"/>
          <p:nvPr/>
        </p:nvPicPr>
        <p:blipFill>
          <a:blip r:embed="rId3">
            <a:alphaModFix/>
          </a:blip>
          <a:stretch>
            <a:fillRect/>
          </a:stretch>
        </p:blipFill>
        <p:spPr>
          <a:xfrm flipH="1">
            <a:off x="8253475" y="4436000"/>
            <a:ext cx="509412" cy="475800"/>
          </a:xfrm>
          <a:prstGeom prst="rect">
            <a:avLst/>
          </a:prstGeom>
          <a:noFill/>
          <a:ln>
            <a:noFill/>
          </a:ln>
        </p:spPr>
      </p:pic>
      <p:pic>
        <p:nvPicPr>
          <p:cNvPr id="370" name="Google Shape;370;p29"/>
          <p:cNvPicPr preferRelativeResize="0"/>
          <p:nvPr/>
        </p:nvPicPr>
        <p:blipFill>
          <a:blip r:embed="rId3">
            <a:alphaModFix/>
          </a:blip>
          <a:stretch>
            <a:fillRect/>
          </a:stretch>
        </p:blipFill>
        <p:spPr>
          <a:xfrm flipH="1">
            <a:off x="1157550" y="4546600"/>
            <a:ext cx="509412" cy="475800"/>
          </a:xfrm>
          <a:prstGeom prst="rect">
            <a:avLst/>
          </a:prstGeom>
          <a:noFill/>
          <a:ln>
            <a:noFill/>
          </a:ln>
        </p:spPr>
      </p:pic>
      <p:pic>
        <p:nvPicPr>
          <p:cNvPr id="371" name="Google Shape;371;p29"/>
          <p:cNvPicPr preferRelativeResize="0"/>
          <p:nvPr/>
        </p:nvPicPr>
        <p:blipFill>
          <a:blip r:embed="rId2">
            <a:alphaModFix/>
          </a:blip>
          <a:stretch>
            <a:fillRect/>
          </a:stretch>
        </p:blipFill>
        <p:spPr>
          <a:xfrm flipH="1">
            <a:off x="3563560" y="4764072"/>
            <a:ext cx="642600" cy="5873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bg>
      <p:bgPr>
        <a:gradFill>
          <a:gsLst>
            <a:gs pos="0">
              <a:schemeClr val="dk2"/>
            </a:gs>
            <a:gs pos="48000">
              <a:schemeClr val="lt1"/>
            </a:gs>
            <a:gs pos="100000">
              <a:schemeClr val="lt1"/>
            </a:gs>
          </a:gsLst>
          <a:lin ang="16198662" scaled="0"/>
        </a:gradFill>
      </p:bgPr>
    </p:bg>
    <p:spTree>
      <p:nvGrpSpPr>
        <p:cNvPr id="372" name="Shape 372"/>
        <p:cNvGrpSpPr/>
        <p:nvPr/>
      </p:nvGrpSpPr>
      <p:grpSpPr>
        <a:xfrm>
          <a:off x="0" y="0"/>
          <a:ext cx="0" cy="0"/>
          <a:chOff x="0" y="0"/>
          <a:chExt cx="0" cy="0"/>
        </a:xfrm>
      </p:grpSpPr>
      <p:sp>
        <p:nvSpPr>
          <p:cNvPr id="373" name="Google Shape;373;p30"/>
          <p:cNvSpPr txBox="1"/>
          <p:nvPr>
            <p:ph type="title"/>
          </p:nvPr>
        </p:nvSpPr>
        <p:spPr>
          <a:xfrm>
            <a:off x="720013"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74" name="Google Shape;374;p30"/>
          <p:cNvPicPr preferRelativeResize="0"/>
          <p:nvPr/>
        </p:nvPicPr>
        <p:blipFill>
          <a:blip r:embed="rId2">
            <a:alphaModFix/>
          </a:blip>
          <a:stretch>
            <a:fillRect/>
          </a:stretch>
        </p:blipFill>
        <p:spPr>
          <a:xfrm rot="10800000">
            <a:off x="1206185" y="4708297"/>
            <a:ext cx="642600" cy="587350"/>
          </a:xfrm>
          <a:prstGeom prst="rect">
            <a:avLst/>
          </a:prstGeom>
          <a:noFill/>
          <a:ln>
            <a:noFill/>
          </a:ln>
        </p:spPr>
      </p:pic>
      <p:pic>
        <p:nvPicPr>
          <p:cNvPr id="375" name="Google Shape;375;p30"/>
          <p:cNvPicPr preferRelativeResize="0"/>
          <p:nvPr/>
        </p:nvPicPr>
        <p:blipFill>
          <a:blip r:embed="rId2">
            <a:alphaModFix/>
          </a:blip>
          <a:stretch>
            <a:fillRect/>
          </a:stretch>
        </p:blipFill>
        <p:spPr>
          <a:xfrm rot="10800000">
            <a:off x="-243365" y="2457259"/>
            <a:ext cx="642600" cy="587350"/>
          </a:xfrm>
          <a:prstGeom prst="rect">
            <a:avLst/>
          </a:prstGeom>
          <a:noFill/>
          <a:ln>
            <a:noFill/>
          </a:ln>
        </p:spPr>
      </p:pic>
      <p:pic>
        <p:nvPicPr>
          <p:cNvPr id="376" name="Google Shape;376;p30"/>
          <p:cNvPicPr preferRelativeResize="0"/>
          <p:nvPr/>
        </p:nvPicPr>
        <p:blipFill>
          <a:blip r:embed="rId2">
            <a:alphaModFix/>
          </a:blip>
          <a:stretch>
            <a:fillRect/>
          </a:stretch>
        </p:blipFill>
        <p:spPr>
          <a:xfrm rot="10800000">
            <a:off x="8720185" y="4310322"/>
            <a:ext cx="642600" cy="587350"/>
          </a:xfrm>
          <a:prstGeom prst="rect">
            <a:avLst/>
          </a:prstGeom>
          <a:noFill/>
          <a:ln>
            <a:noFill/>
          </a:ln>
        </p:spPr>
      </p:pic>
      <p:pic>
        <p:nvPicPr>
          <p:cNvPr id="377" name="Google Shape;377;p30"/>
          <p:cNvPicPr preferRelativeResize="0"/>
          <p:nvPr/>
        </p:nvPicPr>
        <p:blipFill>
          <a:blip r:embed="rId2">
            <a:alphaModFix/>
          </a:blip>
          <a:stretch>
            <a:fillRect/>
          </a:stretch>
        </p:blipFill>
        <p:spPr>
          <a:xfrm rot="10800000">
            <a:off x="8501410" y="1242247"/>
            <a:ext cx="642600" cy="587350"/>
          </a:xfrm>
          <a:prstGeom prst="rect">
            <a:avLst/>
          </a:prstGeom>
          <a:noFill/>
          <a:ln>
            <a:noFill/>
          </a:ln>
        </p:spPr>
      </p:pic>
      <p:pic>
        <p:nvPicPr>
          <p:cNvPr id="378" name="Google Shape;378;p30"/>
          <p:cNvPicPr preferRelativeResize="0"/>
          <p:nvPr/>
        </p:nvPicPr>
        <p:blipFill>
          <a:blip r:embed="rId3">
            <a:alphaModFix/>
          </a:blip>
          <a:stretch>
            <a:fillRect/>
          </a:stretch>
        </p:blipFill>
        <p:spPr>
          <a:xfrm rot="10800000">
            <a:off x="8253475" y="185744"/>
            <a:ext cx="509412" cy="475800"/>
          </a:xfrm>
          <a:prstGeom prst="rect">
            <a:avLst/>
          </a:prstGeom>
          <a:noFill/>
          <a:ln>
            <a:noFill/>
          </a:ln>
        </p:spPr>
      </p:pic>
      <p:pic>
        <p:nvPicPr>
          <p:cNvPr id="379" name="Google Shape;379;p30"/>
          <p:cNvPicPr preferRelativeResize="0"/>
          <p:nvPr/>
        </p:nvPicPr>
        <p:blipFill>
          <a:blip r:embed="rId3">
            <a:alphaModFix/>
          </a:blip>
          <a:stretch>
            <a:fillRect/>
          </a:stretch>
        </p:blipFill>
        <p:spPr>
          <a:xfrm rot="10800000">
            <a:off x="8568000" y="3189444"/>
            <a:ext cx="509412" cy="475800"/>
          </a:xfrm>
          <a:prstGeom prst="rect">
            <a:avLst/>
          </a:prstGeom>
          <a:noFill/>
          <a:ln>
            <a:noFill/>
          </a:ln>
        </p:spPr>
      </p:pic>
      <p:pic>
        <p:nvPicPr>
          <p:cNvPr id="380" name="Google Shape;380;p30"/>
          <p:cNvPicPr preferRelativeResize="0"/>
          <p:nvPr/>
        </p:nvPicPr>
        <p:blipFill>
          <a:blip r:embed="rId3">
            <a:alphaModFix/>
          </a:blip>
          <a:stretch>
            <a:fillRect/>
          </a:stretch>
        </p:blipFill>
        <p:spPr>
          <a:xfrm rot="10800000">
            <a:off x="57150" y="4010969"/>
            <a:ext cx="509412" cy="475800"/>
          </a:xfrm>
          <a:prstGeom prst="rect">
            <a:avLst/>
          </a:prstGeom>
          <a:noFill/>
          <a:ln>
            <a:noFill/>
          </a:ln>
        </p:spPr>
      </p:pic>
      <p:pic>
        <p:nvPicPr>
          <p:cNvPr id="381" name="Google Shape;381;p30"/>
          <p:cNvPicPr preferRelativeResize="0"/>
          <p:nvPr/>
        </p:nvPicPr>
        <p:blipFill>
          <a:blip r:embed="rId3">
            <a:alphaModFix/>
          </a:blip>
          <a:stretch>
            <a:fillRect/>
          </a:stretch>
        </p:blipFill>
        <p:spPr>
          <a:xfrm rot="10800000">
            <a:off x="1272775" y="63694"/>
            <a:ext cx="509412" cy="475800"/>
          </a:xfrm>
          <a:prstGeom prst="rect">
            <a:avLst/>
          </a:prstGeom>
          <a:noFill/>
          <a:ln>
            <a:noFill/>
          </a:ln>
        </p:spPr>
      </p:pic>
      <p:pic>
        <p:nvPicPr>
          <p:cNvPr id="382" name="Google Shape;382;p30"/>
          <p:cNvPicPr preferRelativeResize="0"/>
          <p:nvPr/>
        </p:nvPicPr>
        <p:blipFill>
          <a:blip r:embed="rId3">
            <a:alphaModFix/>
          </a:blip>
          <a:stretch>
            <a:fillRect/>
          </a:stretch>
        </p:blipFill>
        <p:spPr>
          <a:xfrm rot="10800000">
            <a:off x="3342250" y="4764069"/>
            <a:ext cx="509412" cy="475800"/>
          </a:xfrm>
          <a:prstGeom prst="rect">
            <a:avLst/>
          </a:prstGeom>
          <a:noFill/>
          <a:ln>
            <a:noFill/>
          </a:ln>
        </p:spPr>
      </p:pic>
      <p:pic>
        <p:nvPicPr>
          <p:cNvPr id="383" name="Google Shape;383;p30"/>
          <p:cNvPicPr preferRelativeResize="0"/>
          <p:nvPr/>
        </p:nvPicPr>
        <p:blipFill>
          <a:blip r:embed="rId2">
            <a:alphaModFix/>
          </a:blip>
          <a:stretch>
            <a:fillRect/>
          </a:stretch>
        </p:blipFill>
        <p:spPr>
          <a:xfrm rot="10800000">
            <a:off x="5002560" y="-263603"/>
            <a:ext cx="642600" cy="587350"/>
          </a:xfrm>
          <a:prstGeom prst="rect">
            <a:avLst/>
          </a:prstGeom>
          <a:noFill/>
          <a:ln>
            <a:noFill/>
          </a:ln>
        </p:spPr>
      </p:pic>
      <p:pic>
        <p:nvPicPr>
          <p:cNvPr id="384" name="Google Shape;384;p30"/>
          <p:cNvPicPr preferRelativeResize="0"/>
          <p:nvPr/>
        </p:nvPicPr>
        <p:blipFill>
          <a:blip r:embed="rId2">
            <a:alphaModFix/>
          </a:blip>
          <a:stretch>
            <a:fillRect/>
          </a:stretch>
        </p:blipFill>
        <p:spPr>
          <a:xfrm rot="10800000">
            <a:off x="6361460" y="4764072"/>
            <a:ext cx="642600" cy="587350"/>
          </a:xfrm>
          <a:prstGeom prst="rect">
            <a:avLst/>
          </a:prstGeom>
          <a:noFill/>
          <a:ln>
            <a:noFill/>
          </a:ln>
        </p:spPr>
      </p:pic>
      <p:pic>
        <p:nvPicPr>
          <p:cNvPr id="385" name="Google Shape;385;p30"/>
          <p:cNvPicPr preferRelativeResize="0"/>
          <p:nvPr/>
        </p:nvPicPr>
        <p:blipFill>
          <a:blip r:embed="rId3">
            <a:alphaModFix/>
          </a:blip>
          <a:stretch>
            <a:fillRect/>
          </a:stretch>
        </p:blipFill>
        <p:spPr>
          <a:xfrm rot="10800000">
            <a:off x="144000" y="766444"/>
            <a:ext cx="509412" cy="47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48000">
              <a:schemeClr val="lt1"/>
            </a:gs>
            <a:gs pos="100000">
              <a:schemeClr val="lt1"/>
            </a:gs>
          </a:gsLst>
          <a:lin ang="5400700" scaled="0"/>
        </a:gra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20000" y="445025"/>
            <a:ext cx="738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017725"/>
            <a:ext cx="7381200" cy="361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30" name="Google Shape;30;p4"/>
          <p:cNvPicPr preferRelativeResize="0"/>
          <p:nvPr/>
        </p:nvPicPr>
        <p:blipFill>
          <a:blip r:embed="rId2">
            <a:alphaModFix/>
          </a:blip>
          <a:stretch>
            <a:fillRect/>
          </a:stretch>
        </p:blipFill>
        <p:spPr>
          <a:xfrm flipH="1">
            <a:off x="1996600" y="-201428"/>
            <a:ext cx="642600" cy="587350"/>
          </a:xfrm>
          <a:prstGeom prst="rect">
            <a:avLst/>
          </a:prstGeom>
          <a:noFill/>
          <a:ln>
            <a:noFill/>
          </a:ln>
        </p:spPr>
      </p:pic>
      <p:pic>
        <p:nvPicPr>
          <p:cNvPr id="31" name="Google Shape;31;p4"/>
          <p:cNvPicPr preferRelativeResize="0"/>
          <p:nvPr/>
        </p:nvPicPr>
        <p:blipFill>
          <a:blip r:embed="rId2">
            <a:alphaModFix/>
          </a:blip>
          <a:stretch>
            <a:fillRect/>
          </a:stretch>
        </p:blipFill>
        <p:spPr>
          <a:xfrm flipH="1">
            <a:off x="77400" y="2443222"/>
            <a:ext cx="642600" cy="587350"/>
          </a:xfrm>
          <a:prstGeom prst="rect">
            <a:avLst/>
          </a:prstGeom>
          <a:noFill/>
          <a:ln>
            <a:noFill/>
          </a:ln>
        </p:spPr>
      </p:pic>
      <p:pic>
        <p:nvPicPr>
          <p:cNvPr id="32" name="Google Shape;32;p4"/>
          <p:cNvPicPr preferRelativeResize="0"/>
          <p:nvPr/>
        </p:nvPicPr>
        <p:blipFill>
          <a:blip r:embed="rId2">
            <a:alphaModFix/>
          </a:blip>
          <a:stretch>
            <a:fillRect/>
          </a:stretch>
        </p:blipFill>
        <p:spPr>
          <a:xfrm flipH="1">
            <a:off x="7413550" y="110297"/>
            <a:ext cx="642600" cy="587350"/>
          </a:xfrm>
          <a:prstGeom prst="rect">
            <a:avLst/>
          </a:prstGeom>
          <a:noFill/>
          <a:ln>
            <a:noFill/>
          </a:ln>
        </p:spPr>
      </p:pic>
      <p:pic>
        <p:nvPicPr>
          <p:cNvPr id="33" name="Google Shape;33;p4"/>
          <p:cNvPicPr preferRelativeResize="0"/>
          <p:nvPr/>
        </p:nvPicPr>
        <p:blipFill>
          <a:blip r:embed="rId2">
            <a:alphaModFix/>
          </a:blip>
          <a:stretch>
            <a:fillRect/>
          </a:stretch>
        </p:blipFill>
        <p:spPr>
          <a:xfrm flipH="1">
            <a:off x="8418300" y="4266072"/>
            <a:ext cx="642600" cy="587350"/>
          </a:xfrm>
          <a:prstGeom prst="rect">
            <a:avLst/>
          </a:prstGeom>
          <a:noFill/>
          <a:ln>
            <a:noFill/>
          </a:ln>
        </p:spPr>
      </p:pic>
      <p:pic>
        <p:nvPicPr>
          <p:cNvPr id="34" name="Google Shape;34;p4"/>
          <p:cNvPicPr preferRelativeResize="0"/>
          <p:nvPr/>
        </p:nvPicPr>
        <p:blipFill>
          <a:blip r:embed="rId3">
            <a:alphaModFix/>
          </a:blip>
          <a:stretch>
            <a:fillRect/>
          </a:stretch>
        </p:blipFill>
        <p:spPr>
          <a:xfrm flipH="1">
            <a:off x="203815" y="4518850"/>
            <a:ext cx="509412" cy="475800"/>
          </a:xfrm>
          <a:prstGeom prst="rect">
            <a:avLst/>
          </a:prstGeom>
          <a:noFill/>
          <a:ln>
            <a:noFill/>
          </a:ln>
        </p:spPr>
      </p:pic>
      <p:pic>
        <p:nvPicPr>
          <p:cNvPr id="35" name="Google Shape;35;p4"/>
          <p:cNvPicPr preferRelativeResize="0"/>
          <p:nvPr/>
        </p:nvPicPr>
        <p:blipFill>
          <a:blip r:embed="rId3">
            <a:alphaModFix/>
          </a:blip>
          <a:stretch>
            <a:fillRect/>
          </a:stretch>
        </p:blipFill>
        <p:spPr>
          <a:xfrm flipH="1">
            <a:off x="5601315" y="4434150"/>
            <a:ext cx="509412" cy="475800"/>
          </a:xfrm>
          <a:prstGeom prst="rect">
            <a:avLst/>
          </a:prstGeom>
          <a:noFill/>
          <a:ln>
            <a:noFill/>
          </a:ln>
        </p:spPr>
      </p:pic>
      <p:pic>
        <p:nvPicPr>
          <p:cNvPr id="36" name="Google Shape;36;p4"/>
          <p:cNvPicPr preferRelativeResize="0"/>
          <p:nvPr/>
        </p:nvPicPr>
        <p:blipFill>
          <a:blip r:embed="rId3">
            <a:alphaModFix/>
          </a:blip>
          <a:stretch>
            <a:fillRect/>
          </a:stretch>
        </p:blipFill>
        <p:spPr>
          <a:xfrm flipH="1">
            <a:off x="5752715" y="0"/>
            <a:ext cx="509412" cy="475800"/>
          </a:xfrm>
          <a:prstGeom prst="rect">
            <a:avLst/>
          </a:prstGeom>
          <a:noFill/>
          <a:ln>
            <a:noFill/>
          </a:ln>
        </p:spPr>
      </p:pic>
      <p:pic>
        <p:nvPicPr>
          <p:cNvPr id="37" name="Google Shape;37;p4"/>
          <p:cNvPicPr preferRelativeResize="0"/>
          <p:nvPr/>
        </p:nvPicPr>
        <p:blipFill>
          <a:blip r:embed="rId3">
            <a:alphaModFix/>
          </a:blip>
          <a:stretch>
            <a:fillRect/>
          </a:stretch>
        </p:blipFill>
        <p:spPr>
          <a:xfrm flipH="1">
            <a:off x="8484890" y="1017725"/>
            <a:ext cx="509412" cy="475800"/>
          </a:xfrm>
          <a:prstGeom prst="rect">
            <a:avLst/>
          </a:prstGeom>
          <a:noFill/>
          <a:ln>
            <a:noFill/>
          </a:ln>
        </p:spPr>
      </p:pic>
      <p:pic>
        <p:nvPicPr>
          <p:cNvPr id="38" name="Google Shape;38;p4"/>
          <p:cNvPicPr preferRelativeResize="0"/>
          <p:nvPr/>
        </p:nvPicPr>
        <p:blipFill>
          <a:blip r:embed="rId3">
            <a:alphaModFix/>
          </a:blip>
          <a:stretch>
            <a:fillRect/>
          </a:stretch>
        </p:blipFill>
        <p:spPr>
          <a:xfrm flipH="1">
            <a:off x="8194765" y="3379213"/>
            <a:ext cx="509412" cy="475800"/>
          </a:xfrm>
          <a:prstGeom prst="rect">
            <a:avLst/>
          </a:prstGeom>
          <a:noFill/>
          <a:ln>
            <a:noFill/>
          </a:ln>
        </p:spPr>
      </p:pic>
      <p:pic>
        <p:nvPicPr>
          <p:cNvPr id="39" name="Google Shape;39;p4"/>
          <p:cNvPicPr preferRelativeResize="0"/>
          <p:nvPr/>
        </p:nvPicPr>
        <p:blipFill>
          <a:blip r:embed="rId3">
            <a:alphaModFix/>
          </a:blip>
          <a:stretch>
            <a:fillRect/>
          </a:stretch>
        </p:blipFill>
        <p:spPr>
          <a:xfrm flipH="1">
            <a:off x="-173110" y="619850"/>
            <a:ext cx="509412" cy="4758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gradFill>
          <a:gsLst>
            <a:gs pos="0">
              <a:schemeClr val="dk2"/>
            </a:gs>
            <a:gs pos="48000">
              <a:schemeClr val="lt1"/>
            </a:gs>
            <a:gs pos="100000">
              <a:schemeClr val="lt1"/>
            </a:gs>
          </a:gsLst>
          <a:lin ang="10801400" scaled="0"/>
        </a:gradFill>
      </p:bgPr>
    </p:bg>
    <p:spTree>
      <p:nvGrpSpPr>
        <p:cNvPr id="386" name="Shape 386"/>
        <p:cNvGrpSpPr/>
        <p:nvPr/>
      </p:nvGrpSpPr>
      <p:grpSpPr>
        <a:xfrm>
          <a:off x="0" y="0"/>
          <a:ext cx="0" cy="0"/>
          <a:chOff x="0" y="0"/>
          <a:chExt cx="0" cy="0"/>
        </a:xfrm>
      </p:grpSpPr>
      <p:sp>
        <p:nvSpPr>
          <p:cNvPr id="387" name="Google Shape;387;p31"/>
          <p:cNvSpPr txBox="1"/>
          <p:nvPr>
            <p:ph type="title"/>
          </p:nvPr>
        </p:nvSpPr>
        <p:spPr>
          <a:xfrm>
            <a:off x="7132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8" name="Google Shape;388;p31"/>
          <p:cNvSpPr txBox="1"/>
          <p:nvPr>
            <p:ph idx="1" type="subTitle"/>
          </p:nvPr>
        </p:nvSpPr>
        <p:spPr>
          <a:xfrm>
            <a:off x="713225" y="1656725"/>
            <a:ext cx="4448100" cy="119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31"/>
          <p:cNvSpPr txBox="1"/>
          <p:nvPr/>
        </p:nvSpPr>
        <p:spPr>
          <a:xfrm>
            <a:off x="713225" y="4047800"/>
            <a:ext cx="49722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dk1"/>
                </a:solidFill>
                <a:latin typeface="Montserrat"/>
                <a:ea typeface="Montserrat"/>
                <a:cs typeface="Montserrat"/>
                <a:sym typeface="Montserrat"/>
              </a:rPr>
              <a:t>CREDITS:</a:t>
            </a:r>
            <a:r>
              <a:rPr lang="en" sz="1100">
                <a:solidFill>
                  <a:schemeClr val="dk1"/>
                </a:solidFill>
                <a:latin typeface="Montserrat"/>
                <a:ea typeface="Montserrat"/>
                <a:cs typeface="Montserrat"/>
                <a:sym typeface="Montserrat"/>
              </a:rPr>
              <a:t> This presentation template was created by </a:t>
            </a:r>
            <a:r>
              <a:rPr b="1" lang="en" sz="1100">
                <a:solidFill>
                  <a:schemeClr val="hlink"/>
                </a:solidFill>
                <a:uFill>
                  <a:noFill/>
                </a:uFill>
                <a:latin typeface="Montserrat"/>
                <a:ea typeface="Montserrat"/>
                <a:cs typeface="Montserrat"/>
                <a:sym typeface="Montserrat"/>
                <a:hlinkClick r:id="rId2"/>
              </a:rPr>
              <a:t>Slidesgo</a:t>
            </a:r>
            <a:r>
              <a:rPr lang="en" sz="1100">
                <a:solidFill>
                  <a:schemeClr val="dk1"/>
                </a:solidFill>
                <a:latin typeface="Montserrat"/>
                <a:ea typeface="Montserrat"/>
                <a:cs typeface="Montserrat"/>
                <a:sym typeface="Montserrat"/>
              </a:rPr>
              <a:t>, and includes icons by </a:t>
            </a:r>
            <a:r>
              <a:rPr b="1" lang="en" sz="11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1"/>
                </a:solidFill>
                <a:latin typeface="Montserrat"/>
                <a:ea typeface="Montserrat"/>
                <a:cs typeface="Montserrat"/>
                <a:sym typeface="Montserrat"/>
              </a:rPr>
              <a:t>, and infographics &amp; images by </a:t>
            </a:r>
            <a:r>
              <a:rPr b="1" lang="en" sz="11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100">
                <a:solidFill>
                  <a:schemeClr val="dk1"/>
                </a:solidFill>
                <a:latin typeface="Montserrat"/>
                <a:ea typeface="Montserrat"/>
                <a:cs typeface="Montserrat"/>
                <a:sym typeface="Montserrat"/>
              </a:rPr>
              <a:t> </a:t>
            </a:r>
            <a:endParaRPr b="1" sz="1100">
              <a:solidFill>
                <a:schemeClr val="dk1"/>
              </a:solidFill>
              <a:latin typeface="Montserrat"/>
              <a:ea typeface="Montserrat"/>
              <a:cs typeface="Montserrat"/>
              <a:sym typeface="Montserrat"/>
            </a:endParaRPr>
          </a:p>
        </p:txBody>
      </p:sp>
      <p:pic>
        <p:nvPicPr>
          <p:cNvPr id="390" name="Google Shape;390;p31"/>
          <p:cNvPicPr preferRelativeResize="0"/>
          <p:nvPr/>
        </p:nvPicPr>
        <p:blipFill>
          <a:blip r:embed="rId5">
            <a:alphaModFix/>
          </a:blip>
          <a:stretch>
            <a:fillRect/>
          </a:stretch>
        </p:blipFill>
        <p:spPr>
          <a:xfrm>
            <a:off x="8344300" y="1918172"/>
            <a:ext cx="642600" cy="587350"/>
          </a:xfrm>
          <a:prstGeom prst="rect">
            <a:avLst/>
          </a:prstGeom>
          <a:noFill/>
          <a:ln>
            <a:noFill/>
          </a:ln>
        </p:spPr>
      </p:pic>
      <p:pic>
        <p:nvPicPr>
          <p:cNvPr id="391" name="Google Shape;391;p31"/>
          <p:cNvPicPr preferRelativeResize="0"/>
          <p:nvPr/>
        </p:nvPicPr>
        <p:blipFill>
          <a:blip r:embed="rId5">
            <a:alphaModFix/>
          </a:blip>
          <a:stretch>
            <a:fillRect/>
          </a:stretch>
        </p:blipFill>
        <p:spPr>
          <a:xfrm>
            <a:off x="3481275" y="-172303"/>
            <a:ext cx="642600" cy="587350"/>
          </a:xfrm>
          <a:prstGeom prst="rect">
            <a:avLst/>
          </a:prstGeom>
          <a:noFill/>
          <a:ln>
            <a:noFill/>
          </a:ln>
        </p:spPr>
      </p:pic>
      <p:pic>
        <p:nvPicPr>
          <p:cNvPr id="392" name="Google Shape;392;p31"/>
          <p:cNvPicPr preferRelativeResize="0"/>
          <p:nvPr/>
        </p:nvPicPr>
        <p:blipFill>
          <a:blip r:embed="rId6">
            <a:alphaModFix/>
          </a:blip>
          <a:stretch>
            <a:fillRect/>
          </a:stretch>
        </p:blipFill>
        <p:spPr>
          <a:xfrm>
            <a:off x="3440923" y="4537650"/>
            <a:ext cx="509412" cy="475800"/>
          </a:xfrm>
          <a:prstGeom prst="rect">
            <a:avLst/>
          </a:prstGeom>
          <a:noFill/>
          <a:ln>
            <a:noFill/>
          </a:ln>
        </p:spPr>
      </p:pic>
      <p:pic>
        <p:nvPicPr>
          <p:cNvPr id="393" name="Google Shape;393;p31"/>
          <p:cNvPicPr preferRelativeResize="0"/>
          <p:nvPr/>
        </p:nvPicPr>
        <p:blipFill>
          <a:blip r:embed="rId6">
            <a:alphaModFix/>
          </a:blip>
          <a:stretch>
            <a:fillRect/>
          </a:stretch>
        </p:blipFill>
        <p:spPr>
          <a:xfrm>
            <a:off x="5785098" y="107125"/>
            <a:ext cx="509412" cy="475800"/>
          </a:xfrm>
          <a:prstGeom prst="rect">
            <a:avLst/>
          </a:prstGeom>
          <a:noFill/>
          <a:ln>
            <a:noFill/>
          </a:ln>
        </p:spPr>
      </p:pic>
      <p:pic>
        <p:nvPicPr>
          <p:cNvPr id="394" name="Google Shape;394;p31"/>
          <p:cNvPicPr preferRelativeResize="0"/>
          <p:nvPr/>
        </p:nvPicPr>
        <p:blipFill>
          <a:blip r:embed="rId6">
            <a:alphaModFix/>
          </a:blip>
          <a:stretch>
            <a:fillRect/>
          </a:stretch>
        </p:blipFill>
        <p:spPr>
          <a:xfrm>
            <a:off x="8294648" y="162900"/>
            <a:ext cx="509412" cy="475800"/>
          </a:xfrm>
          <a:prstGeom prst="rect">
            <a:avLst/>
          </a:prstGeom>
          <a:noFill/>
          <a:ln>
            <a:noFill/>
          </a:ln>
        </p:spPr>
      </p:pic>
      <p:pic>
        <p:nvPicPr>
          <p:cNvPr id="395" name="Google Shape;395;p31"/>
          <p:cNvPicPr preferRelativeResize="0"/>
          <p:nvPr/>
        </p:nvPicPr>
        <p:blipFill>
          <a:blip r:embed="rId5">
            <a:alphaModFix/>
          </a:blip>
          <a:stretch>
            <a:fillRect/>
          </a:stretch>
        </p:blipFill>
        <p:spPr>
          <a:xfrm>
            <a:off x="6514150" y="4647172"/>
            <a:ext cx="642600" cy="587350"/>
          </a:xfrm>
          <a:prstGeom prst="rect">
            <a:avLst/>
          </a:prstGeom>
          <a:noFill/>
          <a:ln>
            <a:noFill/>
          </a:ln>
        </p:spPr>
      </p:pic>
      <p:pic>
        <p:nvPicPr>
          <p:cNvPr id="396" name="Google Shape;396;p31"/>
          <p:cNvPicPr preferRelativeResize="0"/>
          <p:nvPr/>
        </p:nvPicPr>
        <p:blipFill>
          <a:blip r:embed="rId6">
            <a:alphaModFix/>
          </a:blip>
          <a:stretch>
            <a:fillRect/>
          </a:stretch>
        </p:blipFill>
        <p:spPr>
          <a:xfrm>
            <a:off x="8634598" y="4061850"/>
            <a:ext cx="509412" cy="475800"/>
          </a:xfrm>
          <a:prstGeom prst="rect">
            <a:avLst/>
          </a:prstGeom>
          <a:noFill/>
          <a:ln>
            <a:noFill/>
          </a:ln>
        </p:spPr>
      </p:pic>
      <p:pic>
        <p:nvPicPr>
          <p:cNvPr id="397" name="Google Shape;397;p31"/>
          <p:cNvPicPr preferRelativeResize="0"/>
          <p:nvPr/>
        </p:nvPicPr>
        <p:blipFill>
          <a:blip r:embed="rId6">
            <a:alphaModFix/>
          </a:blip>
          <a:stretch>
            <a:fillRect/>
          </a:stretch>
        </p:blipFill>
        <p:spPr>
          <a:xfrm>
            <a:off x="1310648" y="5175"/>
            <a:ext cx="509412" cy="475800"/>
          </a:xfrm>
          <a:prstGeom prst="rect">
            <a:avLst/>
          </a:prstGeom>
          <a:noFill/>
          <a:ln>
            <a:noFill/>
          </a:ln>
        </p:spPr>
      </p:pic>
      <p:pic>
        <p:nvPicPr>
          <p:cNvPr id="398" name="Google Shape;398;p31"/>
          <p:cNvPicPr preferRelativeResize="0"/>
          <p:nvPr/>
        </p:nvPicPr>
        <p:blipFill>
          <a:blip r:embed="rId6">
            <a:alphaModFix/>
          </a:blip>
          <a:stretch>
            <a:fillRect/>
          </a:stretch>
        </p:blipFill>
        <p:spPr>
          <a:xfrm>
            <a:off x="-2" y="1276888"/>
            <a:ext cx="509412" cy="475800"/>
          </a:xfrm>
          <a:prstGeom prst="rect">
            <a:avLst/>
          </a:prstGeom>
          <a:noFill/>
          <a:ln>
            <a:noFill/>
          </a:ln>
        </p:spPr>
      </p:pic>
      <p:pic>
        <p:nvPicPr>
          <p:cNvPr id="399" name="Google Shape;399;p31"/>
          <p:cNvPicPr preferRelativeResize="0"/>
          <p:nvPr/>
        </p:nvPicPr>
        <p:blipFill>
          <a:blip r:embed="rId5">
            <a:alphaModFix/>
          </a:blip>
          <a:stretch>
            <a:fillRect/>
          </a:stretch>
        </p:blipFill>
        <p:spPr>
          <a:xfrm>
            <a:off x="70625" y="3574847"/>
            <a:ext cx="642600" cy="5873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dk2"/>
            </a:gs>
            <a:gs pos="48000">
              <a:schemeClr val="lt1"/>
            </a:gs>
            <a:gs pos="100000">
              <a:schemeClr val="lt1"/>
            </a:gs>
          </a:gsLst>
          <a:lin ang="8100019" scaled="0"/>
        </a:gradFill>
      </p:bgPr>
    </p:bg>
    <p:spTree>
      <p:nvGrpSpPr>
        <p:cNvPr id="400" name="Shape 400"/>
        <p:cNvGrpSpPr/>
        <p:nvPr/>
      </p:nvGrpSpPr>
      <p:grpSpPr>
        <a:xfrm>
          <a:off x="0" y="0"/>
          <a:ext cx="0" cy="0"/>
          <a:chOff x="0" y="0"/>
          <a:chExt cx="0" cy="0"/>
        </a:xfrm>
      </p:grpSpPr>
      <p:pic>
        <p:nvPicPr>
          <p:cNvPr id="401" name="Google Shape;401;p32"/>
          <p:cNvPicPr preferRelativeResize="0"/>
          <p:nvPr/>
        </p:nvPicPr>
        <p:blipFill>
          <a:blip r:embed="rId2">
            <a:alphaModFix/>
          </a:blip>
          <a:stretch>
            <a:fillRect/>
          </a:stretch>
        </p:blipFill>
        <p:spPr>
          <a:xfrm>
            <a:off x="4940400" y="343072"/>
            <a:ext cx="642600" cy="587350"/>
          </a:xfrm>
          <a:prstGeom prst="rect">
            <a:avLst/>
          </a:prstGeom>
          <a:noFill/>
          <a:ln>
            <a:noFill/>
          </a:ln>
        </p:spPr>
      </p:pic>
      <p:pic>
        <p:nvPicPr>
          <p:cNvPr id="402" name="Google Shape;402;p32"/>
          <p:cNvPicPr preferRelativeResize="0"/>
          <p:nvPr/>
        </p:nvPicPr>
        <p:blipFill>
          <a:blip r:embed="rId2">
            <a:alphaModFix/>
          </a:blip>
          <a:stretch>
            <a:fillRect/>
          </a:stretch>
        </p:blipFill>
        <p:spPr>
          <a:xfrm>
            <a:off x="7897025" y="2579347"/>
            <a:ext cx="642600" cy="587350"/>
          </a:xfrm>
          <a:prstGeom prst="rect">
            <a:avLst/>
          </a:prstGeom>
          <a:noFill/>
          <a:ln>
            <a:noFill/>
          </a:ln>
        </p:spPr>
      </p:pic>
      <p:pic>
        <p:nvPicPr>
          <p:cNvPr id="403" name="Google Shape;403;p32"/>
          <p:cNvPicPr preferRelativeResize="0"/>
          <p:nvPr/>
        </p:nvPicPr>
        <p:blipFill>
          <a:blip r:embed="rId2">
            <a:alphaModFix/>
          </a:blip>
          <a:stretch>
            <a:fillRect/>
          </a:stretch>
        </p:blipFill>
        <p:spPr>
          <a:xfrm>
            <a:off x="6943150" y="3950322"/>
            <a:ext cx="642600" cy="587350"/>
          </a:xfrm>
          <a:prstGeom prst="rect">
            <a:avLst/>
          </a:prstGeom>
          <a:noFill/>
          <a:ln>
            <a:noFill/>
          </a:ln>
        </p:spPr>
      </p:pic>
      <p:pic>
        <p:nvPicPr>
          <p:cNvPr id="404" name="Google Shape;404;p32"/>
          <p:cNvPicPr preferRelativeResize="0"/>
          <p:nvPr/>
        </p:nvPicPr>
        <p:blipFill>
          <a:blip r:embed="rId3">
            <a:alphaModFix/>
          </a:blip>
          <a:stretch>
            <a:fillRect/>
          </a:stretch>
        </p:blipFill>
        <p:spPr>
          <a:xfrm>
            <a:off x="5502223" y="4366100"/>
            <a:ext cx="509412" cy="475800"/>
          </a:xfrm>
          <a:prstGeom prst="rect">
            <a:avLst/>
          </a:prstGeom>
          <a:noFill/>
          <a:ln>
            <a:noFill/>
          </a:ln>
        </p:spPr>
      </p:pic>
      <p:pic>
        <p:nvPicPr>
          <p:cNvPr id="405" name="Google Shape;405;p32"/>
          <p:cNvPicPr preferRelativeResize="0"/>
          <p:nvPr/>
        </p:nvPicPr>
        <p:blipFill>
          <a:blip r:embed="rId3">
            <a:alphaModFix/>
          </a:blip>
          <a:stretch>
            <a:fillRect/>
          </a:stretch>
        </p:blipFill>
        <p:spPr>
          <a:xfrm>
            <a:off x="2537123" y="539500"/>
            <a:ext cx="509412" cy="475800"/>
          </a:xfrm>
          <a:prstGeom prst="rect">
            <a:avLst/>
          </a:prstGeom>
          <a:noFill/>
          <a:ln>
            <a:noFill/>
          </a:ln>
        </p:spPr>
      </p:pic>
      <p:pic>
        <p:nvPicPr>
          <p:cNvPr id="406" name="Google Shape;406;p32"/>
          <p:cNvPicPr preferRelativeResize="0"/>
          <p:nvPr/>
        </p:nvPicPr>
        <p:blipFill>
          <a:blip r:embed="rId3">
            <a:alphaModFix/>
          </a:blip>
          <a:stretch>
            <a:fillRect/>
          </a:stretch>
        </p:blipFill>
        <p:spPr>
          <a:xfrm>
            <a:off x="7850973" y="454625"/>
            <a:ext cx="509412" cy="475800"/>
          </a:xfrm>
          <a:prstGeom prst="rect">
            <a:avLst/>
          </a:prstGeom>
          <a:noFill/>
          <a:ln>
            <a:noFill/>
          </a:ln>
        </p:spPr>
      </p:pic>
      <p:pic>
        <p:nvPicPr>
          <p:cNvPr id="407" name="Google Shape;407;p32"/>
          <p:cNvPicPr preferRelativeResize="0"/>
          <p:nvPr/>
        </p:nvPicPr>
        <p:blipFill>
          <a:blip r:embed="rId3">
            <a:alphaModFix/>
          </a:blip>
          <a:stretch>
            <a:fillRect/>
          </a:stretch>
        </p:blipFill>
        <p:spPr>
          <a:xfrm>
            <a:off x="2360623" y="4485050"/>
            <a:ext cx="509412" cy="475800"/>
          </a:xfrm>
          <a:prstGeom prst="rect">
            <a:avLst/>
          </a:prstGeom>
          <a:noFill/>
          <a:ln>
            <a:noFill/>
          </a:ln>
        </p:spPr>
      </p:pic>
      <p:pic>
        <p:nvPicPr>
          <p:cNvPr id="408" name="Google Shape;408;p32"/>
          <p:cNvPicPr preferRelativeResize="0"/>
          <p:nvPr/>
        </p:nvPicPr>
        <p:blipFill>
          <a:blip r:embed="rId3">
            <a:alphaModFix/>
          </a:blip>
          <a:stretch>
            <a:fillRect/>
          </a:stretch>
        </p:blipFill>
        <p:spPr>
          <a:xfrm>
            <a:off x="765048" y="729000"/>
            <a:ext cx="509412" cy="475800"/>
          </a:xfrm>
          <a:prstGeom prst="rect">
            <a:avLst/>
          </a:prstGeom>
          <a:noFill/>
          <a:ln>
            <a:noFill/>
          </a:ln>
        </p:spPr>
      </p:pic>
      <p:pic>
        <p:nvPicPr>
          <p:cNvPr id="409" name="Google Shape;409;p32"/>
          <p:cNvPicPr preferRelativeResize="0"/>
          <p:nvPr/>
        </p:nvPicPr>
        <p:blipFill>
          <a:blip r:embed="rId2">
            <a:alphaModFix/>
          </a:blip>
          <a:stretch>
            <a:fillRect/>
          </a:stretch>
        </p:blipFill>
        <p:spPr>
          <a:xfrm>
            <a:off x="351875" y="1948572"/>
            <a:ext cx="642600" cy="587350"/>
          </a:xfrm>
          <a:prstGeom prst="rect">
            <a:avLst/>
          </a:prstGeom>
          <a:noFill/>
          <a:ln>
            <a:noFill/>
          </a:ln>
        </p:spPr>
      </p:pic>
      <p:pic>
        <p:nvPicPr>
          <p:cNvPr id="410" name="Google Shape;410;p32"/>
          <p:cNvPicPr preferRelativeResize="0"/>
          <p:nvPr/>
        </p:nvPicPr>
        <p:blipFill>
          <a:blip r:embed="rId2">
            <a:alphaModFix/>
          </a:blip>
          <a:stretch>
            <a:fillRect/>
          </a:stretch>
        </p:blipFill>
        <p:spPr>
          <a:xfrm>
            <a:off x="868125" y="4016647"/>
            <a:ext cx="642600" cy="587350"/>
          </a:xfrm>
          <a:prstGeom prst="rect">
            <a:avLst/>
          </a:prstGeom>
          <a:noFill/>
          <a:ln>
            <a:noFill/>
          </a:ln>
        </p:spPr>
      </p:pic>
      <p:pic>
        <p:nvPicPr>
          <p:cNvPr id="411" name="Google Shape;411;p32"/>
          <p:cNvPicPr preferRelativeResize="0"/>
          <p:nvPr/>
        </p:nvPicPr>
        <p:blipFill>
          <a:blip r:embed="rId3">
            <a:alphaModFix/>
          </a:blip>
          <a:stretch>
            <a:fillRect/>
          </a:stretch>
        </p:blipFill>
        <p:spPr>
          <a:xfrm>
            <a:off x="1510723" y="3011500"/>
            <a:ext cx="509412" cy="475800"/>
          </a:xfrm>
          <a:prstGeom prst="rect">
            <a:avLst/>
          </a:prstGeom>
          <a:noFill/>
          <a:ln>
            <a:noFill/>
          </a:ln>
        </p:spPr>
      </p:pic>
      <p:pic>
        <p:nvPicPr>
          <p:cNvPr id="412" name="Google Shape;412;p32"/>
          <p:cNvPicPr preferRelativeResize="0"/>
          <p:nvPr/>
        </p:nvPicPr>
        <p:blipFill>
          <a:blip r:embed="rId4">
            <a:alphaModFix/>
          </a:blip>
          <a:stretch>
            <a:fillRect/>
          </a:stretch>
        </p:blipFill>
        <p:spPr>
          <a:xfrm flipH="1" rot="1283745">
            <a:off x="3945762" y="1520449"/>
            <a:ext cx="4709575" cy="2102606"/>
          </a:xfrm>
          <a:prstGeom prst="rect">
            <a:avLst/>
          </a:prstGeom>
          <a:noFill/>
          <a:ln>
            <a:noFill/>
          </a:ln>
        </p:spPr>
      </p:pic>
      <p:pic>
        <p:nvPicPr>
          <p:cNvPr id="413" name="Google Shape;413;p32"/>
          <p:cNvPicPr preferRelativeResize="0"/>
          <p:nvPr/>
        </p:nvPicPr>
        <p:blipFill>
          <a:blip r:embed="rId5">
            <a:alphaModFix/>
          </a:blip>
          <a:stretch>
            <a:fillRect/>
          </a:stretch>
        </p:blipFill>
        <p:spPr>
          <a:xfrm flipH="1" rot="983333">
            <a:off x="6126553" y="1336265"/>
            <a:ext cx="2004041" cy="1103292"/>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dk2"/>
            </a:gs>
            <a:gs pos="48000">
              <a:schemeClr val="lt1"/>
            </a:gs>
            <a:gs pos="100000">
              <a:schemeClr val="lt1"/>
            </a:gs>
          </a:gsLst>
          <a:lin ang="18900044" scaled="0"/>
        </a:gradFill>
      </p:bgPr>
    </p:bg>
    <p:spTree>
      <p:nvGrpSpPr>
        <p:cNvPr id="414" name="Shape 414"/>
        <p:cNvGrpSpPr/>
        <p:nvPr/>
      </p:nvGrpSpPr>
      <p:grpSpPr>
        <a:xfrm>
          <a:off x="0" y="0"/>
          <a:ext cx="0" cy="0"/>
          <a:chOff x="0" y="0"/>
          <a:chExt cx="0" cy="0"/>
        </a:xfrm>
      </p:grpSpPr>
      <p:pic>
        <p:nvPicPr>
          <p:cNvPr id="415" name="Google Shape;415;p33"/>
          <p:cNvPicPr preferRelativeResize="0"/>
          <p:nvPr/>
        </p:nvPicPr>
        <p:blipFill>
          <a:blip r:embed="rId2">
            <a:alphaModFix/>
          </a:blip>
          <a:stretch>
            <a:fillRect/>
          </a:stretch>
        </p:blipFill>
        <p:spPr>
          <a:xfrm>
            <a:off x="6625175" y="483722"/>
            <a:ext cx="642600" cy="587350"/>
          </a:xfrm>
          <a:prstGeom prst="rect">
            <a:avLst/>
          </a:prstGeom>
          <a:noFill/>
          <a:ln>
            <a:noFill/>
          </a:ln>
        </p:spPr>
      </p:pic>
      <p:pic>
        <p:nvPicPr>
          <p:cNvPr id="416" name="Google Shape;416;p33"/>
          <p:cNvPicPr preferRelativeResize="0"/>
          <p:nvPr/>
        </p:nvPicPr>
        <p:blipFill>
          <a:blip r:embed="rId2">
            <a:alphaModFix/>
          </a:blip>
          <a:stretch>
            <a:fillRect/>
          </a:stretch>
        </p:blipFill>
        <p:spPr>
          <a:xfrm>
            <a:off x="8243875" y="2837022"/>
            <a:ext cx="642600" cy="587350"/>
          </a:xfrm>
          <a:prstGeom prst="rect">
            <a:avLst/>
          </a:prstGeom>
          <a:noFill/>
          <a:ln>
            <a:noFill/>
          </a:ln>
        </p:spPr>
      </p:pic>
      <p:pic>
        <p:nvPicPr>
          <p:cNvPr id="417" name="Google Shape;417;p33"/>
          <p:cNvPicPr preferRelativeResize="0"/>
          <p:nvPr/>
        </p:nvPicPr>
        <p:blipFill>
          <a:blip r:embed="rId2">
            <a:alphaModFix/>
          </a:blip>
          <a:stretch>
            <a:fillRect/>
          </a:stretch>
        </p:blipFill>
        <p:spPr>
          <a:xfrm>
            <a:off x="6943150" y="4168347"/>
            <a:ext cx="642600" cy="587350"/>
          </a:xfrm>
          <a:prstGeom prst="rect">
            <a:avLst/>
          </a:prstGeom>
          <a:noFill/>
          <a:ln>
            <a:noFill/>
          </a:ln>
        </p:spPr>
      </p:pic>
      <p:pic>
        <p:nvPicPr>
          <p:cNvPr id="418" name="Google Shape;418;p33"/>
          <p:cNvPicPr preferRelativeResize="0"/>
          <p:nvPr/>
        </p:nvPicPr>
        <p:blipFill>
          <a:blip r:embed="rId3">
            <a:alphaModFix/>
          </a:blip>
          <a:stretch>
            <a:fillRect/>
          </a:stretch>
        </p:blipFill>
        <p:spPr>
          <a:xfrm>
            <a:off x="5502223" y="4366100"/>
            <a:ext cx="509412" cy="475800"/>
          </a:xfrm>
          <a:prstGeom prst="rect">
            <a:avLst/>
          </a:prstGeom>
          <a:noFill/>
          <a:ln>
            <a:noFill/>
          </a:ln>
        </p:spPr>
      </p:pic>
      <p:pic>
        <p:nvPicPr>
          <p:cNvPr id="419" name="Google Shape;419;p33"/>
          <p:cNvPicPr preferRelativeResize="0"/>
          <p:nvPr/>
        </p:nvPicPr>
        <p:blipFill>
          <a:blip r:embed="rId3">
            <a:alphaModFix/>
          </a:blip>
          <a:stretch>
            <a:fillRect/>
          </a:stretch>
        </p:blipFill>
        <p:spPr>
          <a:xfrm>
            <a:off x="4806598" y="301600"/>
            <a:ext cx="509412" cy="475800"/>
          </a:xfrm>
          <a:prstGeom prst="rect">
            <a:avLst/>
          </a:prstGeom>
          <a:noFill/>
          <a:ln>
            <a:noFill/>
          </a:ln>
        </p:spPr>
      </p:pic>
      <p:pic>
        <p:nvPicPr>
          <p:cNvPr id="420" name="Google Shape;420;p33"/>
          <p:cNvPicPr preferRelativeResize="0"/>
          <p:nvPr/>
        </p:nvPicPr>
        <p:blipFill>
          <a:blip r:embed="rId3">
            <a:alphaModFix/>
          </a:blip>
          <a:stretch>
            <a:fillRect/>
          </a:stretch>
        </p:blipFill>
        <p:spPr>
          <a:xfrm>
            <a:off x="7969923" y="1135325"/>
            <a:ext cx="509412" cy="475800"/>
          </a:xfrm>
          <a:prstGeom prst="rect">
            <a:avLst/>
          </a:prstGeom>
          <a:noFill/>
          <a:ln>
            <a:noFill/>
          </a:ln>
        </p:spPr>
      </p:pic>
      <p:pic>
        <p:nvPicPr>
          <p:cNvPr id="421" name="Google Shape;421;p33"/>
          <p:cNvPicPr preferRelativeResize="0"/>
          <p:nvPr/>
        </p:nvPicPr>
        <p:blipFill>
          <a:blip r:embed="rId3">
            <a:alphaModFix/>
          </a:blip>
          <a:stretch>
            <a:fillRect/>
          </a:stretch>
        </p:blipFill>
        <p:spPr>
          <a:xfrm>
            <a:off x="386548" y="3890300"/>
            <a:ext cx="509412" cy="475800"/>
          </a:xfrm>
          <a:prstGeom prst="rect">
            <a:avLst/>
          </a:prstGeom>
          <a:noFill/>
          <a:ln>
            <a:noFill/>
          </a:ln>
        </p:spPr>
      </p:pic>
      <p:pic>
        <p:nvPicPr>
          <p:cNvPr id="422" name="Google Shape;422;p33"/>
          <p:cNvPicPr preferRelativeResize="0"/>
          <p:nvPr/>
        </p:nvPicPr>
        <p:blipFill>
          <a:blip r:embed="rId2">
            <a:alphaModFix/>
          </a:blip>
          <a:stretch>
            <a:fillRect/>
          </a:stretch>
        </p:blipFill>
        <p:spPr>
          <a:xfrm>
            <a:off x="1314050" y="4310322"/>
            <a:ext cx="642600" cy="587350"/>
          </a:xfrm>
          <a:prstGeom prst="rect">
            <a:avLst/>
          </a:prstGeom>
          <a:noFill/>
          <a:ln>
            <a:noFill/>
          </a:ln>
        </p:spPr>
      </p:pic>
      <p:pic>
        <p:nvPicPr>
          <p:cNvPr id="423" name="Google Shape;423;p33"/>
          <p:cNvPicPr preferRelativeResize="0"/>
          <p:nvPr/>
        </p:nvPicPr>
        <p:blipFill>
          <a:blip r:embed="rId2">
            <a:alphaModFix/>
          </a:blip>
          <a:stretch>
            <a:fillRect/>
          </a:stretch>
        </p:blipFill>
        <p:spPr>
          <a:xfrm>
            <a:off x="570775" y="483722"/>
            <a:ext cx="642600" cy="587350"/>
          </a:xfrm>
          <a:prstGeom prst="rect">
            <a:avLst/>
          </a:prstGeom>
          <a:noFill/>
          <a:ln>
            <a:noFill/>
          </a:ln>
        </p:spPr>
      </p:pic>
      <p:pic>
        <p:nvPicPr>
          <p:cNvPr id="424" name="Google Shape;424;p33"/>
          <p:cNvPicPr preferRelativeResize="0"/>
          <p:nvPr/>
        </p:nvPicPr>
        <p:blipFill>
          <a:blip r:embed="rId4">
            <a:alphaModFix/>
          </a:blip>
          <a:stretch>
            <a:fillRect/>
          </a:stretch>
        </p:blipFill>
        <p:spPr>
          <a:xfrm flipH="1" rot="498362">
            <a:off x="281405" y="2312626"/>
            <a:ext cx="2559395" cy="2161125"/>
          </a:xfrm>
          <a:prstGeom prst="rect">
            <a:avLst/>
          </a:prstGeom>
          <a:noFill/>
          <a:ln>
            <a:noFill/>
          </a:ln>
        </p:spPr>
      </p:pic>
      <p:pic>
        <p:nvPicPr>
          <p:cNvPr id="425" name="Google Shape;425;p33"/>
          <p:cNvPicPr preferRelativeResize="0"/>
          <p:nvPr/>
        </p:nvPicPr>
        <p:blipFill>
          <a:blip r:embed="rId5">
            <a:alphaModFix/>
          </a:blip>
          <a:stretch>
            <a:fillRect/>
          </a:stretch>
        </p:blipFill>
        <p:spPr>
          <a:xfrm>
            <a:off x="2517800" y="1183700"/>
            <a:ext cx="1249450" cy="1280775"/>
          </a:xfrm>
          <a:prstGeom prst="rect">
            <a:avLst/>
          </a:prstGeom>
          <a:noFill/>
          <a:ln>
            <a:noFill/>
          </a:ln>
        </p:spPr>
      </p:pic>
      <p:pic>
        <p:nvPicPr>
          <p:cNvPr id="426" name="Google Shape;426;p33"/>
          <p:cNvPicPr preferRelativeResize="0"/>
          <p:nvPr/>
        </p:nvPicPr>
        <p:blipFill>
          <a:blip r:embed="rId5">
            <a:alphaModFix/>
          </a:blip>
          <a:stretch>
            <a:fillRect/>
          </a:stretch>
        </p:blipFill>
        <p:spPr>
          <a:xfrm>
            <a:off x="1386050" y="539500"/>
            <a:ext cx="1712247" cy="1755175"/>
          </a:xfrm>
          <a:prstGeom prst="rect">
            <a:avLst/>
          </a:prstGeom>
          <a:noFill/>
          <a:ln>
            <a:noFill/>
          </a:ln>
        </p:spPr>
      </p:pic>
      <p:pic>
        <p:nvPicPr>
          <p:cNvPr id="427" name="Google Shape;427;p33"/>
          <p:cNvPicPr preferRelativeResize="0"/>
          <p:nvPr/>
        </p:nvPicPr>
        <p:blipFill>
          <a:blip r:embed="rId6">
            <a:alphaModFix/>
          </a:blip>
          <a:stretch>
            <a:fillRect/>
          </a:stretch>
        </p:blipFill>
        <p:spPr>
          <a:xfrm>
            <a:off x="1386046" y="747588"/>
            <a:ext cx="2716824" cy="2786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48000">
              <a:schemeClr val="lt1"/>
            </a:gs>
            <a:gs pos="100000">
              <a:schemeClr val="lt1"/>
            </a:gs>
          </a:gsLst>
          <a:lin ang="10801400" scaled="0"/>
        </a:gradFill>
      </p:bgPr>
    </p:bg>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 type="subTitle"/>
          </p:nvPr>
        </p:nvSpPr>
        <p:spPr>
          <a:xfrm>
            <a:off x="5055284" y="3710836"/>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 name="Google Shape;43;p5"/>
          <p:cNvSpPr txBox="1"/>
          <p:nvPr>
            <p:ph idx="2" type="subTitle"/>
          </p:nvPr>
        </p:nvSpPr>
        <p:spPr>
          <a:xfrm>
            <a:off x="1583300" y="3710836"/>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5"/>
          <p:cNvSpPr txBox="1"/>
          <p:nvPr>
            <p:ph idx="3" type="subTitle"/>
          </p:nvPr>
        </p:nvSpPr>
        <p:spPr>
          <a:xfrm>
            <a:off x="5055275" y="3138138"/>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 name="Google Shape;45;p5"/>
          <p:cNvSpPr txBox="1"/>
          <p:nvPr>
            <p:ph idx="4" type="subTitle"/>
          </p:nvPr>
        </p:nvSpPr>
        <p:spPr>
          <a:xfrm>
            <a:off x="1583075" y="3138138"/>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46" name="Google Shape;46;p5"/>
          <p:cNvPicPr preferRelativeResize="0"/>
          <p:nvPr/>
        </p:nvPicPr>
        <p:blipFill>
          <a:blip r:embed="rId2">
            <a:alphaModFix/>
          </a:blip>
          <a:stretch>
            <a:fillRect/>
          </a:stretch>
        </p:blipFill>
        <p:spPr>
          <a:xfrm>
            <a:off x="8121575" y="-269703"/>
            <a:ext cx="642600" cy="587350"/>
          </a:xfrm>
          <a:prstGeom prst="rect">
            <a:avLst/>
          </a:prstGeom>
          <a:noFill/>
          <a:ln>
            <a:noFill/>
          </a:ln>
        </p:spPr>
      </p:pic>
      <p:pic>
        <p:nvPicPr>
          <p:cNvPr id="47" name="Google Shape;47;p5"/>
          <p:cNvPicPr preferRelativeResize="0"/>
          <p:nvPr/>
        </p:nvPicPr>
        <p:blipFill>
          <a:blip r:embed="rId2">
            <a:alphaModFix/>
          </a:blip>
          <a:stretch>
            <a:fillRect/>
          </a:stretch>
        </p:blipFill>
        <p:spPr>
          <a:xfrm>
            <a:off x="8321000" y="2586522"/>
            <a:ext cx="642600" cy="587350"/>
          </a:xfrm>
          <a:prstGeom prst="rect">
            <a:avLst/>
          </a:prstGeom>
          <a:noFill/>
          <a:ln>
            <a:noFill/>
          </a:ln>
        </p:spPr>
      </p:pic>
      <p:pic>
        <p:nvPicPr>
          <p:cNvPr id="48" name="Google Shape;48;p5"/>
          <p:cNvPicPr preferRelativeResize="0"/>
          <p:nvPr/>
        </p:nvPicPr>
        <p:blipFill>
          <a:blip r:embed="rId2">
            <a:alphaModFix/>
          </a:blip>
          <a:stretch>
            <a:fillRect/>
          </a:stretch>
        </p:blipFill>
        <p:spPr>
          <a:xfrm>
            <a:off x="127300" y="51347"/>
            <a:ext cx="642600" cy="587350"/>
          </a:xfrm>
          <a:prstGeom prst="rect">
            <a:avLst/>
          </a:prstGeom>
          <a:noFill/>
          <a:ln>
            <a:noFill/>
          </a:ln>
        </p:spPr>
      </p:pic>
      <p:pic>
        <p:nvPicPr>
          <p:cNvPr id="49" name="Google Shape;49;p5"/>
          <p:cNvPicPr preferRelativeResize="0"/>
          <p:nvPr/>
        </p:nvPicPr>
        <p:blipFill>
          <a:blip r:embed="rId2">
            <a:alphaModFix/>
          </a:blip>
          <a:stretch>
            <a:fillRect/>
          </a:stretch>
        </p:blipFill>
        <p:spPr>
          <a:xfrm>
            <a:off x="1796875" y="4759322"/>
            <a:ext cx="642600" cy="587350"/>
          </a:xfrm>
          <a:prstGeom prst="rect">
            <a:avLst/>
          </a:prstGeom>
          <a:noFill/>
          <a:ln>
            <a:noFill/>
          </a:ln>
        </p:spPr>
      </p:pic>
      <p:pic>
        <p:nvPicPr>
          <p:cNvPr id="50" name="Google Shape;50;p5"/>
          <p:cNvPicPr preferRelativeResize="0"/>
          <p:nvPr/>
        </p:nvPicPr>
        <p:blipFill>
          <a:blip r:embed="rId3">
            <a:alphaModFix/>
          </a:blip>
          <a:stretch>
            <a:fillRect/>
          </a:stretch>
        </p:blipFill>
        <p:spPr>
          <a:xfrm>
            <a:off x="8009273" y="4366100"/>
            <a:ext cx="509412" cy="475800"/>
          </a:xfrm>
          <a:prstGeom prst="rect">
            <a:avLst/>
          </a:prstGeom>
          <a:noFill/>
          <a:ln>
            <a:noFill/>
          </a:ln>
        </p:spPr>
      </p:pic>
      <p:pic>
        <p:nvPicPr>
          <p:cNvPr id="51" name="Google Shape;51;p5"/>
          <p:cNvPicPr preferRelativeResize="0"/>
          <p:nvPr/>
        </p:nvPicPr>
        <p:blipFill>
          <a:blip r:embed="rId3">
            <a:alphaModFix/>
          </a:blip>
          <a:stretch>
            <a:fillRect/>
          </a:stretch>
        </p:blipFill>
        <p:spPr>
          <a:xfrm>
            <a:off x="4506023" y="-158150"/>
            <a:ext cx="509412" cy="475800"/>
          </a:xfrm>
          <a:prstGeom prst="rect">
            <a:avLst/>
          </a:prstGeom>
          <a:noFill/>
          <a:ln>
            <a:noFill/>
          </a:ln>
        </p:spPr>
      </p:pic>
      <p:pic>
        <p:nvPicPr>
          <p:cNvPr id="52" name="Google Shape;52;p5"/>
          <p:cNvPicPr preferRelativeResize="0"/>
          <p:nvPr/>
        </p:nvPicPr>
        <p:blipFill>
          <a:blip r:embed="rId3">
            <a:alphaModFix/>
          </a:blip>
          <a:stretch>
            <a:fillRect/>
          </a:stretch>
        </p:blipFill>
        <p:spPr>
          <a:xfrm>
            <a:off x="334548" y="4283525"/>
            <a:ext cx="509412" cy="475800"/>
          </a:xfrm>
          <a:prstGeom prst="rect">
            <a:avLst/>
          </a:prstGeom>
          <a:noFill/>
          <a:ln>
            <a:noFill/>
          </a:ln>
        </p:spPr>
      </p:pic>
      <p:pic>
        <p:nvPicPr>
          <p:cNvPr id="53" name="Google Shape;53;p5"/>
          <p:cNvPicPr preferRelativeResize="0"/>
          <p:nvPr/>
        </p:nvPicPr>
        <p:blipFill>
          <a:blip r:embed="rId3">
            <a:alphaModFix/>
          </a:blip>
          <a:stretch>
            <a:fillRect/>
          </a:stretch>
        </p:blipFill>
        <p:spPr>
          <a:xfrm>
            <a:off x="6958348" y="209150"/>
            <a:ext cx="509412" cy="475800"/>
          </a:xfrm>
          <a:prstGeom prst="rect">
            <a:avLst/>
          </a:prstGeom>
          <a:noFill/>
          <a:ln>
            <a:noFill/>
          </a:ln>
        </p:spPr>
      </p:pic>
      <p:pic>
        <p:nvPicPr>
          <p:cNvPr id="54" name="Google Shape;54;p5"/>
          <p:cNvPicPr preferRelativeResize="0"/>
          <p:nvPr/>
        </p:nvPicPr>
        <p:blipFill>
          <a:blip r:embed="rId3">
            <a:alphaModFix/>
          </a:blip>
          <a:stretch>
            <a:fillRect/>
          </a:stretch>
        </p:blipFill>
        <p:spPr>
          <a:xfrm>
            <a:off x="1247623" y="107125"/>
            <a:ext cx="509412" cy="475800"/>
          </a:xfrm>
          <a:prstGeom prst="rect">
            <a:avLst/>
          </a:prstGeom>
          <a:noFill/>
          <a:ln>
            <a:noFill/>
          </a:ln>
        </p:spPr>
      </p:pic>
      <p:pic>
        <p:nvPicPr>
          <p:cNvPr id="55" name="Google Shape;55;p5"/>
          <p:cNvPicPr preferRelativeResize="0"/>
          <p:nvPr/>
        </p:nvPicPr>
        <p:blipFill>
          <a:blip r:embed="rId2">
            <a:alphaModFix/>
          </a:blip>
          <a:stretch>
            <a:fillRect/>
          </a:stretch>
        </p:blipFill>
        <p:spPr>
          <a:xfrm>
            <a:off x="-95675" y="3305422"/>
            <a:ext cx="642600" cy="587350"/>
          </a:xfrm>
          <a:prstGeom prst="rect">
            <a:avLst/>
          </a:prstGeom>
          <a:noFill/>
          <a:ln>
            <a:noFill/>
          </a:ln>
        </p:spPr>
      </p:pic>
      <p:pic>
        <p:nvPicPr>
          <p:cNvPr id="56" name="Google Shape;56;p5"/>
          <p:cNvPicPr preferRelativeResize="0"/>
          <p:nvPr/>
        </p:nvPicPr>
        <p:blipFill>
          <a:blip r:embed="rId3">
            <a:alphaModFix/>
          </a:blip>
          <a:stretch>
            <a:fillRect/>
          </a:stretch>
        </p:blipFill>
        <p:spPr>
          <a:xfrm>
            <a:off x="334548" y="1454650"/>
            <a:ext cx="509412" cy="475800"/>
          </a:xfrm>
          <a:prstGeom prst="rect">
            <a:avLst/>
          </a:prstGeom>
          <a:noFill/>
          <a:ln>
            <a:noFill/>
          </a:ln>
        </p:spPr>
      </p:pic>
      <p:pic>
        <p:nvPicPr>
          <p:cNvPr id="57" name="Google Shape;57;p5"/>
          <p:cNvPicPr preferRelativeResize="0"/>
          <p:nvPr/>
        </p:nvPicPr>
        <p:blipFill>
          <a:blip r:embed="rId3">
            <a:alphaModFix/>
          </a:blip>
          <a:stretch>
            <a:fillRect/>
          </a:stretch>
        </p:blipFill>
        <p:spPr>
          <a:xfrm>
            <a:off x="8711448" y="786875"/>
            <a:ext cx="509412" cy="475800"/>
          </a:xfrm>
          <a:prstGeom prst="rect">
            <a:avLst/>
          </a:prstGeom>
          <a:noFill/>
          <a:ln>
            <a:noFill/>
          </a:ln>
        </p:spPr>
      </p:pic>
      <p:pic>
        <p:nvPicPr>
          <p:cNvPr id="58" name="Google Shape;58;p5"/>
          <p:cNvPicPr preferRelativeResize="0"/>
          <p:nvPr/>
        </p:nvPicPr>
        <p:blipFill>
          <a:blip r:embed="rId3">
            <a:alphaModFix/>
          </a:blip>
          <a:stretch>
            <a:fillRect/>
          </a:stretch>
        </p:blipFill>
        <p:spPr>
          <a:xfrm>
            <a:off x="4593773" y="4537675"/>
            <a:ext cx="509412" cy="47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48000">
              <a:schemeClr val="lt1"/>
            </a:gs>
            <a:gs pos="100000">
              <a:schemeClr val="lt1"/>
            </a:gs>
          </a:gsLst>
          <a:lin ang="10801400" scaled="0"/>
        </a:gradFill>
      </p:bgPr>
    </p:bg>
    <p:spTree>
      <p:nvGrpSpPr>
        <p:cNvPr id="59" name="Shape 59"/>
        <p:cNvGrpSpPr/>
        <p:nvPr/>
      </p:nvGrpSpPr>
      <p:grpSpPr>
        <a:xfrm>
          <a:off x="0" y="0"/>
          <a:ext cx="0" cy="0"/>
          <a:chOff x="0" y="0"/>
          <a:chExt cx="0" cy="0"/>
        </a:xfrm>
      </p:grpSpPr>
      <p:sp>
        <p:nvSpPr>
          <p:cNvPr id="60" name="Google Shape;60;p6"/>
          <p:cNvSpPr txBox="1"/>
          <p:nvPr>
            <p:ph type="title"/>
          </p:nvPr>
        </p:nvSpPr>
        <p:spPr>
          <a:xfrm>
            <a:off x="720000" y="445025"/>
            <a:ext cx="7704000" cy="55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61" name="Google Shape;61;p6"/>
          <p:cNvPicPr preferRelativeResize="0"/>
          <p:nvPr/>
        </p:nvPicPr>
        <p:blipFill>
          <a:blip r:embed="rId2">
            <a:alphaModFix/>
          </a:blip>
          <a:stretch>
            <a:fillRect/>
          </a:stretch>
        </p:blipFill>
        <p:spPr>
          <a:xfrm>
            <a:off x="6826675" y="-259753"/>
            <a:ext cx="642600" cy="587350"/>
          </a:xfrm>
          <a:prstGeom prst="rect">
            <a:avLst/>
          </a:prstGeom>
          <a:noFill/>
          <a:ln>
            <a:noFill/>
          </a:ln>
        </p:spPr>
      </p:pic>
      <p:pic>
        <p:nvPicPr>
          <p:cNvPr id="62" name="Google Shape;62;p6"/>
          <p:cNvPicPr preferRelativeResize="0"/>
          <p:nvPr/>
        </p:nvPicPr>
        <p:blipFill>
          <a:blip r:embed="rId2">
            <a:alphaModFix/>
          </a:blip>
          <a:stretch>
            <a:fillRect/>
          </a:stretch>
        </p:blipFill>
        <p:spPr>
          <a:xfrm>
            <a:off x="8888775" y="2696022"/>
            <a:ext cx="642600" cy="587350"/>
          </a:xfrm>
          <a:prstGeom prst="rect">
            <a:avLst/>
          </a:prstGeom>
          <a:noFill/>
          <a:ln>
            <a:noFill/>
          </a:ln>
        </p:spPr>
      </p:pic>
      <p:pic>
        <p:nvPicPr>
          <p:cNvPr id="63" name="Google Shape;63;p6"/>
          <p:cNvPicPr preferRelativeResize="0"/>
          <p:nvPr/>
        </p:nvPicPr>
        <p:blipFill>
          <a:blip r:embed="rId2">
            <a:alphaModFix/>
          </a:blip>
          <a:stretch>
            <a:fillRect/>
          </a:stretch>
        </p:blipFill>
        <p:spPr>
          <a:xfrm>
            <a:off x="127300" y="51347"/>
            <a:ext cx="642600" cy="587350"/>
          </a:xfrm>
          <a:prstGeom prst="rect">
            <a:avLst/>
          </a:prstGeom>
          <a:noFill/>
          <a:ln>
            <a:noFill/>
          </a:ln>
        </p:spPr>
      </p:pic>
      <p:pic>
        <p:nvPicPr>
          <p:cNvPr id="64" name="Google Shape;64;p6"/>
          <p:cNvPicPr preferRelativeResize="0"/>
          <p:nvPr/>
        </p:nvPicPr>
        <p:blipFill>
          <a:blip r:embed="rId2">
            <a:alphaModFix/>
          </a:blip>
          <a:stretch>
            <a:fillRect/>
          </a:stretch>
        </p:blipFill>
        <p:spPr>
          <a:xfrm>
            <a:off x="70625" y="3574847"/>
            <a:ext cx="642600" cy="587350"/>
          </a:xfrm>
          <a:prstGeom prst="rect">
            <a:avLst/>
          </a:prstGeom>
          <a:noFill/>
          <a:ln>
            <a:noFill/>
          </a:ln>
        </p:spPr>
      </p:pic>
      <p:pic>
        <p:nvPicPr>
          <p:cNvPr id="65" name="Google Shape;65;p6"/>
          <p:cNvPicPr preferRelativeResize="0"/>
          <p:nvPr/>
        </p:nvPicPr>
        <p:blipFill>
          <a:blip r:embed="rId3">
            <a:alphaModFix/>
          </a:blip>
          <a:stretch>
            <a:fillRect/>
          </a:stretch>
        </p:blipFill>
        <p:spPr>
          <a:xfrm>
            <a:off x="8517273" y="4061875"/>
            <a:ext cx="509412" cy="475800"/>
          </a:xfrm>
          <a:prstGeom prst="rect">
            <a:avLst/>
          </a:prstGeom>
          <a:noFill/>
          <a:ln>
            <a:noFill/>
          </a:ln>
        </p:spPr>
      </p:pic>
      <p:pic>
        <p:nvPicPr>
          <p:cNvPr id="66" name="Google Shape;66;p6"/>
          <p:cNvPicPr preferRelativeResize="0"/>
          <p:nvPr/>
        </p:nvPicPr>
        <p:blipFill>
          <a:blip r:embed="rId3">
            <a:alphaModFix/>
          </a:blip>
          <a:stretch>
            <a:fillRect/>
          </a:stretch>
        </p:blipFill>
        <p:spPr>
          <a:xfrm>
            <a:off x="3547873" y="4453600"/>
            <a:ext cx="509412" cy="475800"/>
          </a:xfrm>
          <a:prstGeom prst="rect">
            <a:avLst/>
          </a:prstGeom>
          <a:noFill/>
          <a:ln>
            <a:noFill/>
          </a:ln>
        </p:spPr>
      </p:pic>
      <p:pic>
        <p:nvPicPr>
          <p:cNvPr id="67" name="Google Shape;67;p6"/>
          <p:cNvPicPr preferRelativeResize="0"/>
          <p:nvPr/>
        </p:nvPicPr>
        <p:blipFill>
          <a:blip r:embed="rId3">
            <a:alphaModFix/>
          </a:blip>
          <a:stretch>
            <a:fillRect/>
          </a:stretch>
        </p:blipFill>
        <p:spPr>
          <a:xfrm>
            <a:off x="3339873" y="0"/>
            <a:ext cx="509412" cy="475800"/>
          </a:xfrm>
          <a:prstGeom prst="rect">
            <a:avLst/>
          </a:prstGeom>
          <a:noFill/>
          <a:ln>
            <a:noFill/>
          </a:ln>
        </p:spPr>
      </p:pic>
      <p:pic>
        <p:nvPicPr>
          <p:cNvPr id="68" name="Google Shape;68;p6"/>
          <p:cNvPicPr preferRelativeResize="0"/>
          <p:nvPr/>
        </p:nvPicPr>
        <p:blipFill>
          <a:blip r:embed="rId3">
            <a:alphaModFix/>
          </a:blip>
          <a:stretch>
            <a:fillRect/>
          </a:stretch>
        </p:blipFill>
        <p:spPr>
          <a:xfrm>
            <a:off x="8273298" y="697650"/>
            <a:ext cx="509412" cy="47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48000">
              <a:schemeClr val="lt1"/>
            </a:gs>
            <a:gs pos="100000">
              <a:schemeClr val="lt1"/>
            </a:gs>
          </a:gsLst>
          <a:lin ang="5400700" scaled="0"/>
        </a:gradFill>
      </p:bgPr>
    </p:bg>
    <p:spTree>
      <p:nvGrpSpPr>
        <p:cNvPr id="69" name="Shape 69"/>
        <p:cNvGrpSpPr/>
        <p:nvPr/>
      </p:nvGrpSpPr>
      <p:grpSpPr>
        <a:xfrm>
          <a:off x="0" y="0"/>
          <a:ext cx="0" cy="0"/>
          <a:chOff x="0" y="0"/>
          <a:chExt cx="0" cy="0"/>
        </a:xfrm>
      </p:grpSpPr>
      <p:sp>
        <p:nvSpPr>
          <p:cNvPr id="70" name="Google Shape;70;p7"/>
          <p:cNvSpPr txBox="1"/>
          <p:nvPr>
            <p:ph type="title"/>
          </p:nvPr>
        </p:nvSpPr>
        <p:spPr>
          <a:xfrm>
            <a:off x="720000" y="445025"/>
            <a:ext cx="77109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subTitle"/>
          </p:nvPr>
        </p:nvSpPr>
        <p:spPr>
          <a:xfrm>
            <a:off x="720000" y="14226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pic>
        <p:nvPicPr>
          <p:cNvPr id="72" name="Google Shape;72;p7"/>
          <p:cNvPicPr preferRelativeResize="0"/>
          <p:nvPr/>
        </p:nvPicPr>
        <p:blipFill>
          <a:blip r:embed="rId2">
            <a:alphaModFix/>
          </a:blip>
          <a:stretch>
            <a:fillRect/>
          </a:stretch>
        </p:blipFill>
        <p:spPr>
          <a:xfrm flipH="1" rot="10800000">
            <a:off x="6826675" y="4342050"/>
            <a:ext cx="642600" cy="587350"/>
          </a:xfrm>
          <a:prstGeom prst="rect">
            <a:avLst/>
          </a:prstGeom>
          <a:noFill/>
          <a:ln>
            <a:noFill/>
          </a:ln>
        </p:spPr>
      </p:pic>
      <p:pic>
        <p:nvPicPr>
          <p:cNvPr id="73" name="Google Shape;73;p7"/>
          <p:cNvPicPr preferRelativeResize="0"/>
          <p:nvPr/>
        </p:nvPicPr>
        <p:blipFill>
          <a:blip r:embed="rId2">
            <a:alphaModFix/>
          </a:blip>
          <a:stretch>
            <a:fillRect/>
          </a:stretch>
        </p:blipFill>
        <p:spPr>
          <a:xfrm flipH="1" rot="10800000">
            <a:off x="8674875" y="1464050"/>
            <a:ext cx="642600" cy="587350"/>
          </a:xfrm>
          <a:prstGeom prst="rect">
            <a:avLst/>
          </a:prstGeom>
          <a:noFill/>
          <a:ln>
            <a:noFill/>
          </a:ln>
        </p:spPr>
      </p:pic>
      <p:pic>
        <p:nvPicPr>
          <p:cNvPr id="74" name="Google Shape;74;p7"/>
          <p:cNvPicPr preferRelativeResize="0"/>
          <p:nvPr/>
        </p:nvPicPr>
        <p:blipFill>
          <a:blip r:embed="rId2">
            <a:alphaModFix/>
          </a:blip>
          <a:stretch>
            <a:fillRect/>
          </a:stretch>
        </p:blipFill>
        <p:spPr>
          <a:xfrm flipH="1" rot="10800000">
            <a:off x="175900" y="4146775"/>
            <a:ext cx="642600" cy="587350"/>
          </a:xfrm>
          <a:prstGeom prst="rect">
            <a:avLst/>
          </a:prstGeom>
          <a:noFill/>
          <a:ln>
            <a:noFill/>
          </a:ln>
        </p:spPr>
      </p:pic>
      <p:pic>
        <p:nvPicPr>
          <p:cNvPr id="75" name="Google Shape;75;p7"/>
          <p:cNvPicPr preferRelativeResize="0"/>
          <p:nvPr/>
        </p:nvPicPr>
        <p:blipFill>
          <a:blip r:embed="rId3">
            <a:alphaModFix/>
          </a:blip>
          <a:stretch>
            <a:fillRect/>
          </a:stretch>
        </p:blipFill>
        <p:spPr>
          <a:xfrm flipH="1" rot="10800000">
            <a:off x="8118623" y="63697"/>
            <a:ext cx="509412" cy="475800"/>
          </a:xfrm>
          <a:prstGeom prst="rect">
            <a:avLst/>
          </a:prstGeom>
          <a:noFill/>
          <a:ln>
            <a:noFill/>
          </a:ln>
        </p:spPr>
      </p:pic>
      <p:pic>
        <p:nvPicPr>
          <p:cNvPr id="76" name="Google Shape;76;p7"/>
          <p:cNvPicPr preferRelativeResize="0"/>
          <p:nvPr/>
        </p:nvPicPr>
        <p:blipFill>
          <a:blip r:embed="rId3">
            <a:alphaModFix/>
          </a:blip>
          <a:stretch>
            <a:fillRect/>
          </a:stretch>
        </p:blipFill>
        <p:spPr>
          <a:xfrm flipH="1" rot="10800000">
            <a:off x="3538148" y="31647"/>
            <a:ext cx="509412" cy="475800"/>
          </a:xfrm>
          <a:prstGeom prst="rect">
            <a:avLst/>
          </a:prstGeom>
          <a:noFill/>
          <a:ln>
            <a:noFill/>
          </a:ln>
        </p:spPr>
      </p:pic>
      <p:pic>
        <p:nvPicPr>
          <p:cNvPr id="77" name="Google Shape;77;p7"/>
          <p:cNvPicPr preferRelativeResize="0"/>
          <p:nvPr/>
        </p:nvPicPr>
        <p:blipFill>
          <a:blip r:embed="rId3">
            <a:alphaModFix/>
          </a:blip>
          <a:stretch>
            <a:fillRect/>
          </a:stretch>
        </p:blipFill>
        <p:spPr>
          <a:xfrm flipH="1" rot="10800000">
            <a:off x="8273298" y="3496197"/>
            <a:ext cx="509412" cy="475800"/>
          </a:xfrm>
          <a:prstGeom prst="rect">
            <a:avLst/>
          </a:prstGeom>
          <a:noFill/>
          <a:ln>
            <a:noFill/>
          </a:ln>
        </p:spPr>
      </p:pic>
      <p:pic>
        <p:nvPicPr>
          <p:cNvPr id="78" name="Google Shape;78;p7"/>
          <p:cNvPicPr preferRelativeResize="0"/>
          <p:nvPr/>
        </p:nvPicPr>
        <p:blipFill>
          <a:blip r:embed="rId2">
            <a:alphaModFix/>
          </a:blip>
          <a:stretch>
            <a:fillRect/>
          </a:stretch>
        </p:blipFill>
        <p:spPr>
          <a:xfrm flipH="1" rot="10800000">
            <a:off x="70625" y="1464050"/>
            <a:ext cx="642600" cy="5873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48000">
              <a:schemeClr val="lt1"/>
            </a:gs>
            <a:gs pos="100000">
              <a:schemeClr val="lt1"/>
            </a:gs>
          </a:gsLst>
          <a:lin ang="16198662" scaled="0"/>
        </a:gradFill>
      </p:bgPr>
    </p:bg>
    <p:spTree>
      <p:nvGrpSpPr>
        <p:cNvPr id="79" name="Shape 79"/>
        <p:cNvGrpSpPr/>
        <p:nvPr/>
      </p:nvGrpSpPr>
      <p:grpSpPr>
        <a:xfrm>
          <a:off x="0" y="0"/>
          <a:ext cx="0" cy="0"/>
          <a:chOff x="0" y="0"/>
          <a:chExt cx="0" cy="0"/>
        </a:xfrm>
      </p:grpSpPr>
      <p:sp>
        <p:nvSpPr>
          <p:cNvPr id="80" name="Google Shape;80;p8"/>
          <p:cNvSpPr txBox="1"/>
          <p:nvPr>
            <p:ph type="title"/>
          </p:nvPr>
        </p:nvSpPr>
        <p:spPr>
          <a:xfrm>
            <a:off x="713225" y="2570650"/>
            <a:ext cx="4814700" cy="20334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81" name="Google Shape;81;p8"/>
          <p:cNvPicPr preferRelativeResize="0"/>
          <p:nvPr/>
        </p:nvPicPr>
        <p:blipFill>
          <a:blip r:embed="rId2">
            <a:alphaModFix/>
          </a:blip>
          <a:stretch>
            <a:fillRect/>
          </a:stretch>
        </p:blipFill>
        <p:spPr>
          <a:xfrm>
            <a:off x="6369700" y="157647"/>
            <a:ext cx="642600" cy="587350"/>
          </a:xfrm>
          <a:prstGeom prst="rect">
            <a:avLst/>
          </a:prstGeom>
          <a:noFill/>
          <a:ln>
            <a:noFill/>
          </a:ln>
        </p:spPr>
      </p:pic>
      <p:pic>
        <p:nvPicPr>
          <p:cNvPr id="82" name="Google Shape;82;p8"/>
          <p:cNvPicPr preferRelativeResize="0"/>
          <p:nvPr/>
        </p:nvPicPr>
        <p:blipFill>
          <a:blip r:embed="rId2">
            <a:alphaModFix/>
          </a:blip>
          <a:stretch>
            <a:fillRect/>
          </a:stretch>
        </p:blipFill>
        <p:spPr>
          <a:xfrm>
            <a:off x="8047150" y="1509822"/>
            <a:ext cx="642600" cy="587350"/>
          </a:xfrm>
          <a:prstGeom prst="rect">
            <a:avLst/>
          </a:prstGeom>
          <a:noFill/>
          <a:ln>
            <a:noFill/>
          </a:ln>
        </p:spPr>
      </p:pic>
      <p:pic>
        <p:nvPicPr>
          <p:cNvPr id="83" name="Google Shape;83;p8"/>
          <p:cNvPicPr preferRelativeResize="0"/>
          <p:nvPr/>
        </p:nvPicPr>
        <p:blipFill>
          <a:blip r:embed="rId3">
            <a:alphaModFix/>
          </a:blip>
          <a:stretch>
            <a:fillRect/>
          </a:stretch>
        </p:blipFill>
        <p:spPr>
          <a:xfrm>
            <a:off x="8555573" y="3789650"/>
            <a:ext cx="509412" cy="475800"/>
          </a:xfrm>
          <a:prstGeom prst="rect">
            <a:avLst/>
          </a:prstGeom>
          <a:noFill/>
          <a:ln>
            <a:noFill/>
          </a:ln>
        </p:spPr>
      </p:pic>
      <p:pic>
        <p:nvPicPr>
          <p:cNvPr id="84" name="Google Shape;84;p8"/>
          <p:cNvPicPr preferRelativeResize="0"/>
          <p:nvPr/>
        </p:nvPicPr>
        <p:blipFill>
          <a:blip r:embed="rId3">
            <a:alphaModFix/>
          </a:blip>
          <a:stretch>
            <a:fillRect/>
          </a:stretch>
        </p:blipFill>
        <p:spPr>
          <a:xfrm>
            <a:off x="3635398" y="4477075"/>
            <a:ext cx="509412" cy="475800"/>
          </a:xfrm>
          <a:prstGeom prst="rect">
            <a:avLst/>
          </a:prstGeom>
          <a:noFill/>
          <a:ln>
            <a:noFill/>
          </a:ln>
        </p:spPr>
      </p:pic>
      <p:pic>
        <p:nvPicPr>
          <p:cNvPr id="85" name="Google Shape;85;p8"/>
          <p:cNvPicPr preferRelativeResize="0"/>
          <p:nvPr/>
        </p:nvPicPr>
        <p:blipFill>
          <a:blip r:embed="rId3">
            <a:alphaModFix/>
          </a:blip>
          <a:stretch>
            <a:fillRect/>
          </a:stretch>
        </p:blipFill>
        <p:spPr>
          <a:xfrm>
            <a:off x="4214948" y="0"/>
            <a:ext cx="509412" cy="475800"/>
          </a:xfrm>
          <a:prstGeom prst="rect">
            <a:avLst/>
          </a:prstGeom>
          <a:noFill/>
          <a:ln>
            <a:noFill/>
          </a:ln>
        </p:spPr>
      </p:pic>
      <p:pic>
        <p:nvPicPr>
          <p:cNvPr id="86" name="Google Shape;86;p8"/>
          <p:cNvPicPr preferRelativeResize="0"/>
          <p:nvPr/>
        </p:nvPicPr>
        <p:blipFill>
          <a:blip r:embed="rId3">
            <a:alphaModFix/>
          </a:blip>
          <a:stretch>
            <a:fillRect/>
          </a:stretch>
        </p:blipFill>
        <p:spPr>
          <a:xfrm>
            <a:off x="8430773" y="392075"/>
            <a:ext cx="509412" cy="475800"/>
          </a:xfrm>
          <a:prstGeom prst="rect">
            <a:avLst/>
          </a:prstGeom>
          <a:noFill/>
          <a:ln>
            <a:noFill/>
          </a:ln>
        </p:spPr>
      </p:pic>
      <p:pic>
        <p:nvPicPr>
          <p:cNvPr id="87" name="Google Shape;87;p8"/>
          <p:cNvPicPr preferRelativeResize="0"/>
          <p:nvPr/>
        </p:nvPicPr>
        <p:blipFill>
          <a:blip r:embed="rId3">
            <a:alphaModFix/>
          </a:blip>
          <a:stretch>
            <a:fillRect/>
          </a:stretch>
        </p:blipFill>
        <p:spPr>
          <a:xfrm>
            <a:off x="6688423" y="4477075"/>
            <a:ext cx="509412" cy="475800"/>
          </a:xfrm>
          <a:prstGeom prst="rect">
            <a:avLst/>
          </a:prstGeom>
          <a:noFill/>
          <a:ln>
            <a:noFill/>
          </a:ln>
        </p:spPr>
      </p:pic>
      <p:pic>
        <p:nvPicPr>
          <p:cNvPr id="88" name="Google Shape;88;p8"/>
          <p:cNvPicPr preferRelativeResize="0"/>
          <p:nvPr/>
        </p:nvPicPr>
        <p:blipFill>
          <a:blip r:embed="rId3">
            <a:alphaModFix/>
          </a:blip>
          <a:stretch>
            <a:fillRect/>
          </a:stretch>
        </p:blipFill>
        <p:spPr>
          <a:xfrm>
            <a:off x="203823" y="0"/>
            <a:ext cx="509412" cy="475800"/>
          </a:xfrm>
          <a:prstGeom prst="rect">
            <a:avLst/>
          </a:prstGeom>
          <a:noFill/>
          <a:ln>
            <a:noFill/>
          </a:ln>
        </p:spPr>
      </p:pic>
      <p:pic>
        <p:nvPicPr>
          <p:cNvPr id="89" name="Google Shape;89;p8"/>
          <p:cNvPicPr preferRelativeResize="0"/>
          <p:nvPr/>
        </p:nvPicPr>
        <p:blipFill>
          <a:blip r:embed="rId3">
            <a:alphaModFix/>
          </a:blip>
          <a:stretch>
            <a:fillRect/>
          </a:stretch>
        </p:blipFill>
        <p:spPr>
          <a:xfrm>
            <a:off x="127298" y="3232525"/>
            <a:ext cx="509412" cy="475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48000">
              <a:schemeClr val="lt1"/>
            </a:gs>
            <a:gs pos="100000">
              <a:schemeClr val="lt1"/>
            </a:gs>
          </a:gsLst>
          <a:lin ang="16198662" scaled="0"/>
        </a:gradFill>
      </p:bgPr>
    </p:bg>
    <p:spTree>
      <p:nvGrpSpPr>
        <p:cNvPr id="90" name="Shape 90"/>
        <p:cNvGrpSpPr/>
        <p:nvPr/>
      </p:nvGrpSpPr>
      <p:grpSpPr>
        <a:xfrm>
          <a:off x="0" y="0"/>
          <a:ext cx="0" cy="0"/>
          <a:chOff x="0" y="0"/>
          <a:chExt cx="0" cy="0"/>
        </a:xfrm>
      </p:grpSpPr>
      <p:sp>
        <p:nvSpPr>
          <p:cNvPr id="91" name="Google Shape;91;p9"/>
          <p:cNvSpPr txBox="1"/>
          <p:nvPr>
            <p:ph type="title"/>
          </p:nvPr>
        </p:nvSpPr>
        <p:spPr>
          <a:xfrm>
            <a:off x="1983000" y="1702159"/>
            <a:ext cx="5178000" cy="106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2" name="Google Shape;92;p9"/>
          <p:cNvSpPr txBox="1"/>
          <p:nvPr>
            <p:ph idx="1" type="subTitle"/>
          </p:nvPr>
        </p:nvSpPr>
        <p:spPr>
          <a:xfrm>
            <a:off x="1983000" y="2770238"/>
            <a:ext cx="51780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93" name="Google Shape;93;p9"/>
          <p:cNvPicPr preferRelativeResize="0"/>
          <p:nvPr/>
        </p:nvPicPr>
        <p:blipFill>
          <a:blip r:embed="rId2">
            <a:alphaModFix/>
          </a:blip>
          <a:stretch>
            <a:fillRect/>
          </a:stretch>
        </p:blipFill>
        <p:spPr>
          <a:xfrm>
            <a:off x="292575" y="245822"/>
            <a:ext cx="642600" cy="587350"/>
          </a:xfrm>
          <a:prstGeom prst="rect">
            <a:avLst/>
          </a:prstGeom>
          <a:noFill/>
          <a:ln>
            <a:noFill/>
          </a:ln>
        </p:spPr>
      </p:pic>
      <p:pic>
        <p:nvPicPr>
          <p:cNvPr id="94" name="Google Shape;94;p9"/>
          <p:cNvPicPr preferRelativeResize="0"/>
          <p:nvPr/>
        </p:nvPicPr>
        <p:blipFill>
          <a:blip r:embed="rId2">
            <a:alphaModFix/>
          </a:blip>
          <a:stretch>
            <a:fillRect/>
          </a:stretch>
        </p:blipFill>
        <p:spPr>
          <a:xfrm>
            <a:off x="70625" y="3891997"/>
            <a:ext cx="642600" cy="587350"/>
          </a:xfrm>
          <a:prstGeom prst="rect">
            <a:avLst/>
          </a:prstGeom>
          <a:noFill/>
          <a:ln>
            <a:noFill/>
          </a:ln>
        </p:spPr>
      </p:pic>
      <p:pic>
        <p:nvPicPr>
          <p:cNvPr id="95" name="Google Shape;95;p9"/>
          <p:cNvPicPr preferRelativeResize="0"/>
          <p:nvPr/>
        </p:nvPicPr>
        <p:blipFill>
          <a:blip r:embed="rId3">
            <a:alphaModFix/>
          </a:blip>
          <a:stretch>
            <a:fillRect/>
          </a:stretch>
        </p:blipFill>
        <p:spPr>
          <a:xfrm>
            <a:off x="7009748" y="177475"/>
            <a:ext cx="509412" cy="475800"/>
          </a:xfrm>
          <a:prstGeom prst="rect">
            <a:avLst/>
          </a:prstGeom>
          <a:noFill/>
          <a:ln>
            <a:noFill/>
          </a:ln>
        </p:spPr>
      </p:pic>
      <p:pic>
        <p:nvPicPr>
          <p:cNvPr id="96" name="Google Shape;96;p9"/>
          <p:cNvPicPr preferRelativeResize="0"/>
          <p:nvPr/>
        </p:nvPicPr>
        <p:blipFill>
          <a:blip r:embed="rId3">
            <a:alphaModFix/>
          </a:blip>
          <a:stretch>
            <a:fillRect/>
          </a:stretch>
        </p:blipFill>
        <p:spPr>
          <a:xfrm>
            <a:off x="8539623" y="1446325"/>
            <a:ext cx="509412" cy="475800"/>
          </a:xfrm>
          <a:prstGeom prst="rect">
            <a:avLst/>
          </a:prstGeom>
          <a:noFill/>
          <a:ln>
            <a:noFill/>
          </a:ln>
        </p:spPr>
      </p:pic>
      <p:pic>
        <p:nvPicPr>
          <p:cNvPr id="97" name="Google Shape;97;p9"/>
          <p:cNvPicPr preferRelativeResize="0"/>
          <p:nvPr/>
        </p:nvPicPr>
        <p:blipFill>
          <a:blip r:embed="rId3">
            <a:alphaModFix/>
          </a:blip>
          <a:stretch>
            <a:fillRect/>
          </a:stretch>
        </p:blipFill>
        <p:spPr>
          <a:xfrm>
            <a:off x="8273298" y="3823925"/>
            <a:ext cx="509412" cy="475800"/>
          </a:xfrm>
          <a:prstGeom prst="rect">
            <a:avLst/>
          </a:prstGeom>
          <a:noFill/>
          <a:ln>
            <a:noFill/>
          </a:ln>
        </p:spPr>
      </p:pic>
      <p:pic>
        <p:nvPicPr>
          <p:cNvPr id="98" name="Google Shape;98;p9"/>
          <p:cNvPicPr preferRelativeResize="0"/>
          <p:nvPr/>
        </p:nvPicPr>
        <p:blipFill>
          <a:blip r:embed="rId3">
            <a:alphaModFix/>
          </a:blip>
          <a:stretch>
            <a:fillRect/>
          </a:stretch>
        </p:blipFill>
        <p:spPr>
          <a:xfrm>
            <a:off x="1097673" y="4366100"/>
            <a:ext cx="509412" cy="475800"/>
          </a:xfrm>
          <a:prstGeom prst="rect">
            <a:avLst/>
          </a:prstGeom>
          <a:noFill/>
          <a:ln>
            <a:noFill/>
          </a:ln>
        </p:spPr>
      </p:pic>
      <p:pic>
        <p:nvPicPr>
          <p:cNvPr id="99" name="Google Shape;99;p9"/>
          <p:cNvPicPr preferRelativeResize="0"/>
          <p:nvPr/>
        </p:nvPicPr>
        <p:blipFill>
          <a:blip r:embed="rId3">
            <a:alphaModFix/>
          </a:blip>
          <a:stretch>
            <a:fillRect/>
          </a:stretch>
        </p:blipFill>
        <p:spPr>
          <a:xfrm>
            <a:off x="5502223" y="4366100"/>
            <a:ext cx="509412" cy="475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10"/>
          <p:cNvSpPr/>
          <p:nvPr>
            <p:ph idx="2" type="pic"/>
          </p:nvPr>
        </p:nvSpPr>
        <p:spPr>
          <a:xfrm>
            <a:off x="-25" y="-13725"/>
            <a:ext cx="9144000" cy="5157300"/>
          </a:xfrm>
          <a:prstGeom prst="rect">
            <a:avLst/>
          </a:prstGeom>
          <a:noFill/>
          <a:ln>
            <a:noFill/>
          </a:ln>
        </p:spPr>
      </p:sp>
      <p:sp>
        <p:nvSpPr>
          <p:cNvPr id="102" name="Google Shape;102;p10"/>
          <p:cNvSpPr txBox="1"/>
          <p:nvPr>
            <p:ph type="title"/>
          </p:nvPr>
        </p:nvSpPr>
        <p:spPr>
          <a:xfrm>
            <a:off x="720000" y="539500"/>
            <a:ext cx="3540600" cy="998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image" Target="../media/image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1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jpg"/><Relationship Id="rId5" Type="http://schemas.openxmlformats.org/officeDocument/2006/relationships/image" Target="../media/image5.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cience.nasa.gov/solar-system/meteors-meteorites/facts/" TargetMode="External"/><Relationship Id="rId4" Type="http://schemas.openxmlformats.org/officeDocument/2006/relationships/hyperlink" Target="https://www.youtube.com/watch?v=IDvkbsTcuVE"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urldefense.com/v3/__https://catalog.data.gov/dataset/meteorite-landings__;!!Mih3wA!Hd08YAuxPfMw9Aq0REGhTCUVq6oSV1ykEDkGUO6aRpEaztgLmKBRgzVr0BWbfUpxhU-q8FohTTRuQnJQI65-$"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5.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48000">
              <a:schemeClr val="lt1"/>
            </a:gs>
            <a:gs pos="100000">
              <a:schemeClr val="lt1"/>
            </a:gs>
          </a:gsLst>
          <a:lin ang="0" scaled="0"/>
        </a:gradFill>
      </p:bgPr>
    </p:bg>
    <p:spTree>
      <p:nvGrpSpPr>
        <p:cNvPr id="431" name="Shape 431"/>
        <p:cNvGrpSpPr/>
        <p:nvPr/>
      </p:nvGrpSpPr>
      <p:grpSpPr>
        <a:xfrm>
          <a:off x="0" y="0"/>
          <a:ext cx="0" cy="0"/>
          <a:chOff x="0" y="0"/>
          <a:chExt cx="0" cy="0"/>
        </a:xfrm>
      </p:grpSpPr>
      <p:sp>
        <p:nvSpPr>
          <p:cNvPr id="432" name="Google Shape;432;p34"/>
          <p:cNvSpPr txBox="1"/>
          <p:nvPr>
            <p:ph type="ctrTitle"/>
          </p:nvPr>
        </p:nvSpPr>
        <p:spPr>
          <a:xfrm>
            <a:off x="424050" y="1029700"/>
            <a:ext cx="5550600" cy="2786400"/>
          </a:xfrm>
          <a:prstGeom prst="rect">
            <a:avLst/>
          </a:prstGeom>
        </p:spPr>
        <p:txBody>
          <a:bodyPr anchorCtr="0" anchor="b" bIns="91425" lIns="91425" spcFirstLastPara="1" rIns="84525" wrap="square" tIns="91425">
            <a:noAutofit/>
          </a:bodyPr>
          <a:lstStyle/>
          <a:p>
            <a:pPr indent="0" lvl="0" marL="0" rtl="0" algn="l">
              <a:spcBef>
                <a:spcPts val="0"/>
              </a:spcBef>
              <a:spcAft>
                <a:spcPts val="0"/>
              </a:spcAft>
              <a:buNone/>
            </a:pPr>
            <a:r>
              <a:rPr lang="en"/>
              <a:t>Team 9</a:t>
            </a:r>
            <a:r>
              <a:rPr lang="en"/>
              <a:t>: </a:t>
            </a:r>
            <a:r>
              <a:rPr lang="en">
                <a:solidFill>
                  <a:srgbClr val="E67F49"/>
                </a:solidFill>
              </a:rPr>
              <a:t>Study of geographic hotspots for meteorite falls and mass variations  </a:t>
            </a:r>
            <a:endParaRPr>
              <a:solidFill>
                <a:srgbClr val="E67F49"/>
              </a:solidFill>
            </a:endParaRPr>
          </a:p>
        </p:txBody>
      </p:sp>
      <p:pic>
        <p:nvPicPr>
          <p:cNvPr id="433" name="Google Shape;433;p34"/>
          <p:cNvPicPr preferRelativeResize="0"/>
          <p:nvPr/>
        </p:nvPicPr>
        <p:blipFill>
          <a:blip r:embed="rId3">
            <a:alphaModFix/>
          </a:blip>
          <a:stretch>
            <a:fillRect/>
          </a:stretch>
        </p:blipFill>
        <p:spPr>
          <a:xfrm>
            <a:off x="4940400" y="343072"/>
            <a:ext cx="642600" cy="587350"/>
          </a:xfrm>
          <a:prstGeom prst="rect">
            <a:avLst/>
          </a:prstGeom>
          <a:noFill/>
          <a:ln>
            <a:noFill/>
          </a:ln>
        </p:spPr>
      </p:pic>
      <p:pic>
        <p:nvPicPr>
          <p:cNvPr id="434" name="Google Shape;434;p34"/>
          <p:cNvPicPr preferRelativeResize="0"/>
          <p:nvPr/>
        </p:nvPicPr>
        <p:blipFill>
          <a:blip r:embed="rId3">
            <a:alphaModFix/>
          </a:blip>
          <a:stretch>
            <a:fillRect/>
          </a:stretch>
        </p:blipFill>
        <p:spPr>
          <a:xfrm>
            <a:off x="7897025" y="2579347"/>
            <a:ext cx="642600" cy="587350"/>
          </a:xfrm>
          <a:prstGeom prst="rect">
            <a:avLst/>
          </a:prstGeom>
          <a:noFill/>
          <a:ln>
            <a:noFill/>
          </a:ln>
        </p:spPr>
      </p:pic>
      <p:pic>
        <p:nvPicPr>
          <p:cNvPr id="435" name="Google Shape;435;p34"/>
          <p:cNvPicPr preferRelativeResize="0"/>
          <p:nvPr/>
        </p:nvPicPr>
        <p:blipFill>
          <a:blip r:embed="rId3">
            <a:alphaModFix/>
          </a:blip>
          <a:stretch>
            <a:fillRect/>
          </a:stretch>
        </p:blipFill>
        <p:spPr>
          <a:xfrm>
            <a:off x="6943150" y="3950322"/>
            <a:ext cx="642600" cy="587350"/>
          </a:xfrm>
          <a:prstGeom prst="rect">
            <a:avLst/>
          </a:prstGeom>
          <a:noFill/>
          <a:ln>
            <a:noFill/>
          </a:ln>
        </p:spPr>
      </p:pic>
      <p:pic>
        <p:nvPicPr>
          <p:cNvPr id="436" name="Google Shape;436;p34"/>
          <p:cNvPicPr preferRelativeResize="0"/>
          <p:nvPr/>
        </p:nvPicPr>
        <p:blipFill>
          <a:blip r:embed="rId4">
            <a:alphaModFix/>
          </a:blip>
          <a:stretch>
            <a:fillRect/>
          </a:stretch>
        </p:blipFill>
        <p:spPr>
          <a:xfrm>
            <a:off x="5502223" y="4366100"/>
            <a:ext cx="509412" cy="475800"/>
          </a:xfrm>
          <a:prstGeom prst="rect">
            <a:avLst/>
          </a:prstGeom>
          <a:noFill/>
          <a:ln>
            <a:noFill/>
          </a:ln>
        </p:spPr>
      </p:pic>
      <p:pic>
        <p:nvPicPr>
          <p:cNvPr id="437" name="Google Shape;437;p34"/>
          <p:cNvPicPr preferRelativeResize="0"/>
          <p:nvPr/>
        </p:nvPicPr>
        <p:blipFill>
          <a:blip r:embed="rId4">
            <a:alphaModFix/>
          </a:blip>
          <a:stretch>
            <a:fillRect/>
          </a:stretch>
        </p:blipFill>
        <p:spPr>
          <a:xfrm>
            <a:off x="2444823" y="398850"/>
            <a:ext cx="509412" cy="475800"/>
          </a:xfrm>
          <a:prstGeom prst="rect">
            <a:avLst/>
          </a:prstGeom>
          <a:noFill/>
          <a:ln>
            <a:noFill/>
          </a:ln>
        </p:spPr>
      </p:pic>
      <p:pic>
        <p:nvPicPr>
          <p:cNvPr id="438" name="Google Shape;438;p34"/>
          <p:cNvPicPr preferRelativeResize="0"/>
          <p:nvPr/>
        </p:nvPicPr>
        <p:blipFill>
          <a:blip r:embed="rId5">
            <a:alphaModFix/>
          </a:blip>
          <a:stretch>
            <a:fillRect/>
          </a:stretch>
        </p:blipFill>
        <p:spPr>
          <a:xfrm>
            <a:off x="5390371" y="1579825"/>
            <a:ext cx="2716824" cy="2786275"/>
          </a:xfrm>
          <a:prstGeom prst="rect">
            <a:avLst/>
          </a:prstGeom>
          <a:noFill/>
          <a:ln>
            <a:noFill/>
          </a:ln>
        </p:spPr>
      </p:pic>
      <p:pic>
        <p:nvPicPr>
          <p:cNvPr id="439" name="Google Shape;439;p34"/>
          <p:cNvPicPr preferRelativeResize="0"/>
          <p:nvPr/>
        </p:nvPicPr>
        <p:blipFill>
          <a:blip r:embed="rId6">
            <a:alphaModFix/>
          </a:blip>
          <a:stretch>
            <a:fillRect/>
          </a:stretch>
        </p:blipFill>
        <p:spPr>
          <a:xfrm rot="-983333">
            <a:off x="7107878" y="603390"/>
            <a:ext cx="2004041" cy="1103292"/>
          </a:xfrm>
          <a:prstGeom prst="rect">
            <a:avLst/>
          </a:prstGeom>
          <a:noFill/>
          <a:ln>
            <a:noFill/>
          </a:ln>
        </p:spPr>
      </p:pic>
      <p:pic>
        <p:nvPicPr>
          <p:cNvPr id="440" name="Google Shape;440;p34"/>
          <p:cNvPicPr preferRelativeResize="0"/>
          <p:nvPr/>
        </p:nvPicPr>
        <p:blipFill>
          <a:blip r:embed="rId7">
            <a:alphaModFix/>
          </a:blip>
          <a:stretch>
            <a:fillRect/>
          </a:stretch>
        </p:blipFill>
        <p:spPr>
          <a:xfrm>
            <a:off x="4940409" y="1128950"/>
            <a:ext cx="899691" cy="84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43"/>
          <p:cNvPicPr preferRelativeResize="0"/>
          <p:nvPr>
            <p:ph idx="2" type="pic"/>
          </p:nvPr>
        </p:nvPicPr>
        <p:blipFill rotWithShape="1">
          <a:blip r:embed="rId3">
            <a:alphaModFix/>
          </a:blip>
          <a:srcRect b="4873" l="0" r="0" t="4882"/>
          <a:stretch/>
        </p:blipFill>
        <p:spPr>
          <a:xfrm>
            <a:off x="-25" y="-13725"/>
            <a:ext cx="9143997" cy="5157299"/>
          </a:xfrm>
          <a:prstGeom prst="rect">
            <a:avLst/>
          </a:prstGeom>
        </p:spPr>
      </p:pic>
      <p:pic>
        <p:nvPicPr>
          <p:cNvPr id="525" name="Google Shape;525;p43"/>
          <p:cNvPicPr preferRelativeResize="0"/>
          <p:nvPr/>
        </p:nvPicPr>
        <p:blipFill>
          <a:blip r:embed="rId4">
            <a:alphaModFix/>
          </a:blip>
          <a:stretch>
            <a:fillRect/>
          </a:stretch>
        </p:blipFill>
        <p:spPr>
          <a:xfrm>
            <a:off x="333575" y="904250"/>
            <a:ext cx="1249450" cy="1280775"/>
          </a:xfrm>
          <a:prstGeom prst="rect">
            <a:avLst/>
          </a:prstGeom>
          <a:noFill/>
          <a:ln>
            <a:noFill/>
          </a:ln>
        </p:spPr>
      </p:pic>
      <p:pic>
        <p:nvPicPr>
          <p:cNvPr id="526" name="Google Shape;526;p43"/>
          <p:cNvPicPr preferRelativeResize="0"/>
          <p:nvPr/>
        </p:nvPicPr>
        <p:blipFill>
          <a:blip r:embed="rId4">
            <a:alphaModFix/>
          </a:blip>
          <a:stretch>
            <a:fillRect/>
          </a:stretch>
        </p:blipFill>
        <p:spPr>
          <a:xfrm>
            <a:off x="-609500" y="1367250"/>
            <a:ext cx="1712247" cy="1755175"/>
          </a:xfrm>
          <a:prstGeom prst="rect">
            <a:avLst/>
          </a:prstGeom>
          <a:noFill/>
          <a:ln>
            <a:noFill/>
          </a:ln>
        </p:spPr>
      </p:pic>
      <p:sp>
        <p:nvSpPr>
          <p:cNvPr id="527" name="Google Shape;527;p43"/>
          <p:cNvSpPr txBox="1"/>
          <p:nvPr/>
        </p:nvSpPr>
        <p:spPr>
          <a:xfrm>
            <a:off x="74550" y="608600"/>
            <a:ext cx="6908100" cy="8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2"/>
                </a:solidFill>
                <a:latin typeface="Montserrat"/>
                <a:ea typeface="Montserrat"/>
                <a:cs typeface="Montserrat"/>
                <a:sym typeface="Montserrat"/>
              </a:rPr>
              <a:t>Fell vs Found</a:t>
            </a:r>
            <a:endParaRPr b="1" sz="2800">
              <a:solidFill>
                <a:schemeClr val="lt2"/>
              </a:solidFill>
              <a:latin typeface="Montserrat"/>
              <a:ea typeface="Montserrat"/>
              <a:cs typeface="Montserrat"/>
              <a:sym typeface="Montserrat"/>
            </a:endParaRPr>
          </a:p>
        </p:txBody>
      </p:sp>
      <p:sp>
        <p:nvSpPr>
          <p:cNvPr id="528" name="Google Shape;528;p4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/content/Meteorite_Landings.csv</a:t>
            </a:r>
            <a:endParaRPr/>
          </a:p>
        </p:txBody>
      </p:sp>
      <p:pic>
        <p:nvPicPr>
          <p:cNvPr id="529" name="Google Shape;529;p43"/>
          <p:cNvPicPr preferRelativeResize="0"/>
          <p:nvPr/>
        </p:nvPicPr>
        <p:blipFill>
          <a:blip r:embed="rId5">
            <a:alphaModFix/>
          </a:blip>
          <a:stretch>
            <a:fillRect/>
          </a:stretch>
        </p:blipFill>
        <p:spPr>
          <a:xfrm rot="-5400000">
            <a:off x="4912212" y="545562"/>
            <a:ext cx="1986625" cy="1695900"/>
          </a:xfrm>
          <a:prstGeom prst="rect">
            <a:avLst/>
          </a:prstGeom>
          <a:noFill/>
          <a:ln>
            <a:noFill/>
          </a:ln>
        </p:spPr>
      </p:pic>
      <p:sp>
        <p:nvSpPr>
          <p:cNvPr id="530" name="Google Shape;530;p43"/>
          <p:cNvSpPr txBox="1"/>
          <p:nvPr/>
        </p:nvSpPr>
        <p:spPr>
          <a:xfrm>
            <a:off x="782625" y="1610950"/>
            <a:ext cx="5225100" cy="1831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 </a:t>
            </a:r>
            <a:r>
              <a:rPr lang="en" sz="1200">
                <a:solidFill>
                  <a:schemeClr val="lt2"/>
                </a:solidFill>
                <a:latin typeface="Montserrat"/>
                <a:ea typeface="Montserrat"/>
                <a:cs typeface="Montserrat"/>
                <a:sym typeface="Montserrat"/>
              </a:rPr>
              <a:t>fell</a:t>
            </a:r>
            <a:r>
              <a:rPr lang="en" sz="1200">
                <a:solidFill>
                  <a:schemeClr val="dk1"/>
                </a:solidFill>
                <a:latin typeface="Montserrat"/>
                <a:ea typeface="Montserrat"/>
                <a:cs typeface="Montserrat"/>
                <a:sym typeface="Montserrat"/>
              </a:rPr>
              <a:t> meteor is a meteor is one which we saw falling in the atmosphere and did not find</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 </a:t>
            </a:r>
            <a:r>
              <a:rPr lang="en" sz="1200">
                <a:solidFill>
                  <a:schemeClr val="lt2"/>
                </a:solidFill>
                <a:latin typeface="Montserrat"/>
                <a:ea typeface="Montserrat"/>
                <a:cs typeface="Montserrat"/>
                <a:sym typeface="Montserrat"/>
              </a:rPr>
              <a:t>found</a:t>
            </a:r>
            <a:r>
              <a:rPr lang="en" sz="1200">
                <a:solidFill>
                  <a:schemeClr val="dk1"/>
                </a:solidFill>
                <a:latin typeface="Montserrat"/>
                <a:ea typeface="Montserrat"/>
                <a:cs typeface="Montserrat"/>
                <a:sym typeface="Montserrat"/>
              </a:rPr>
              <a:t> meteorite is one which was found on the ground.</a:t>
            </a:r>
            <a:endParaRPr>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34" name="Shape 534"/>
        <p:cNvGrpSpPr/>
        <p:nvPr/>
      </p:nvGrpSpPr>
      <p:grpSpPr>
        <a:xfrm>
          <a:off x="0" y="0"/>
          <a:ext cx="0" cy="0"/>
          <a:chOff x="0" y="0"/>
          <a:chExt cx="0" cy="0"/>
        </a:xfrm>
      </p:grpSpPr>
      <p:sp>
        <p:nvSpPr>
          <p:cNvPr id="535" name="Google Shape;535;p44"/>
          <p:cNvSpPr txBox="1"/>
          <p:nvPr/>
        </p:nvSpPr>
        <p:spPr>
          <a:xfrm>
            <a:off x="1672625" y="135050"/>
            <a:ext cx="5379000" cy="6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Montserrat"/>
                <a:ea typeface="Montserrat"/>
                <a:cs typeface="Montserrat"/>
                <a:sym typeface="Montserrat"/>
              </a:rPr>
              <a:t>Yearly Distribution of Meteorite Landings</a:t>
            </a:r>
            <a:endParaRPr b="1">
              <a:solidFill>
                <a:schemeClr val="lt2"/>
              </a:solidFill>
              <a:latin typeface="Montserrat"/>
              <a:ea typeface="Montserrat"/>
              <a:cs typeface="Montserrat"/>
              <a:sym typeface="Montserrat"/>
            </a:endParaRPr>
          </a:p>
        </p:txBody>
      </p:sp>
      <p:sp>
        <p:nvSpPr>
          <p:cNvPr id="536" name="Google Shape;536;p44"/>
          <p:cNvSpPr txBox="1"/>
          <p:nvPr/>
        </p:nvSpPr>
        <p:spPr>
          <a:xfrm>
            <a:off x="5739425" y="1488563"/>
            <a:ext cx="3011400" cy="43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T</a:t>
            </a:r>
            <a:r>
              <a:rPr lang="en">
                <a:solidFill>
                  <a:schemeClr val="lt1"/>
                </a:solidFill>
                <a:latin typeface="Montserrat"/>
                <a:ea typeface="Montserrat"/>
                <a:cs typeface="Montserrat"/>
                <a:sym typeface="Montserrat"/>
              </a:rPr>
              <a:t>he </a:t>
            </a:r>
            <a:r>
              <a:rPr b="1" lang="en">
                <a:solidFill>
                  <a:schemeClr val="dk2"/>
                </a:solidFill>
                <a:latin typeface="Montserrat"/>
                <a:ea typeface="Montserrat"/>
                <a:cs typeface="Montserrat"/>
                <a:sym typeface="Montserrat"/>
              </a:rPr>
              <a:t>increase</a:t>
            </a:r>
            <a:r>
              <a:rPr lang="en">
                <a:solidFill>
                  <a:schemeClr val="lt1"/>
                </a:solidFill>
                <a:latin typeface="Montserrat"/>
                <a:ea typeface="Montserrat"/>
                <a:cs typeface="Montserrat"/>
                <a:sym typeface="Montserrat"/>
              </a:rPr>
              <a:t> in </a:t>
            </a:r>
            <a:r>
              <a:rPr b="1" lang="en">
                <a:solidFill>
                  <a:srgbClr val="FF9900"/>
                </a:solidFill>
                <a:latin typeface="Montserrat"/>
                <a:ea typeface="Montserrat"/>
                <a:cs typeface="Montserrat"/>
                <a:sym typeface="Montserrat"/>
              </a:rPr>
              <a:t>'Found'</a:t>
            </a:r>
            <a:r>
              <a:rPr lang="en">
                <a:solidFill>
                  <a:srgbClr val="FFD966"/>
                </a:solidFill>
                <a:latin typeface="Montserrat"/>
                <a:ea typeface="Montserrat"/>
                <a:cs typeface="Montserrat"/>
                <a:sym typeface="Montserrat"/>
              </a:rPr>
              <a:t> </a:t>
            </a:r>
            <a:r>
              <a:rPr lang="en">
                <a:solidFill>
                  <a:schemeClr val="lt1"/>
                </a:solidFill>
                <a:latin typeface="Montserrat"/>
                <a:ea typeface="Montserrat"/>
                <a:cs typeface="Montserrat"/>
                <a:sym typeface="Montserrat"/>
              </a:rPr>
              <a:t>meteorites over recent  year could be due to </a:t>
            </a:r>
            <a:r>
              <a:rPr b="1" lang="en">
                <a:solidFill>
                  <a:schemeClr val="dk2"/>
                </a:solidFill>
                <a:latin typeface="Montserrat"/>
                <a:ea typeface="Montserrat"/>
                <a:cs typeface="Montserrat"/>
                <a:sym typeface="Montserrat"/>
              </a:rPr>
              <a:t>improved detection methods</a:t>
            </a:r>
            <a:r>
              <a:rPr lang="en">
                <a:solidFill>
                  <a:schemeClr val="lt1"/>
                </a:solidFill>
                <a:latin typeface="Montserrat"/>
                <a:ea typeface="Montserrat"/>
                <a:cs typeface="Montserrat"/>
                <a:sym typeface="Montserrat"/>
              </a:rPr>
              <a:t>, increased exploration, or greater scientific interest in recent years.</a:t>
            </a:r>
            <a:endParaRPr>
              <a:solidFill>
                <a:schemeClr val="lt1"/>
              </a:solidFill>
              <a:latin typeface="Montserrat"/>
              <a:ea typeface="Montserrat"/>
              <a:cs typeface="Montserrat"/>
              <a:sym typeface="Montserrat"/>
            </a:endParaRPr>
          </a:p>
        </p:txBody>
      </p:sp>
      <p:pic>
        <p:nvPicPr>
          <p:cNvPr id="537" name="Google Shape;537;p44"/>
          <p:cNvPicPr preferRelativeResize="0"/>
          <p:nvPr/>
        </p:nvPicPr>
        <p:blipFill>
          <a:blip r:embed="rId3">
            <a:alphaModFix/>
          </a:blip>
          <a:stretch>
            <a:fillRect/>
          </a:stretch>
        </p:blipFill>
        <p:spPr>
          <a:xfrm>
            <a:off x="171263" y="717725"/>
            <a:ext cx="4965474" cy="3386625"/>
          </a:xfrm>
          <a:prstGeom prst="rect">
            <a:avLst/>
          </a:prstGeom>
          <a:noFill/>
          <a:ln>
            <a:noFill/>
          </a:ln>
        </p:spPr>
      </p:pic>
      <p:pic>
        <p:nvPicPr>
          <p:cNvPr id="538" name="Google Shape;538;p44"/>
          <p:cNvPicPr preferRelativeResize="0"/>
          <p:nvPr/>
        </p:nvPicPr>
        <p:blipFill>
          <a:blip r:embed="rId4">
            <a:alphaModFix/>
          </a:blip>
          <a:stretch>
            <a:fillRect/>
          </a:stretch>
        </p:blipFill>
        <p:spPr>
          <a:xfrm>
            <a:off x="49438" y="2748575"/>
            <a:ext cx="5087275" cy="2269282"/>
          </a:xfrm>
          <a:prstGeom prst="rect">
            <a:avLst/>
          </a:prstGeom>
          <a:noFill/>
          <a:ln>
            <a:noFill/>
          </a:ln>
        </p:spPr>
      </p:pic>
      <p:pic>
        <p:nvPicPr>
          <p:cNvPr id="539" name="Google Shape;539;p44"/>
          <p:cNvPicPr preferRelativeResize="0"/>
          <p:nvPr/>
        </p:nvPicPr>
        <p:blipFill>
          <a:blip r:embed="rId5">
            <a:alphaModFix/>
          </a:blip>
          <a:stretch>
            <a:fillRect/>
          </a:stretch>
        </p:blipFill>
        <p:spPr>
          <a:xfrm>
            <a:off x="110350" y="478100"/>
            <a:ext cx="4965450" cy="2124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nvSpPr>
        <p:spPr>
          <a:xfrm>
            <a:off x="0" y="0"/>
            <a:ext cx="649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2"/>
                </a:solidFill>
                <a:latin typeface="Montserrat"/>
                <a:ea typeface="Montserrat"/>
                <a:cs typeface="Montserrat"/>
                <a:sym typeface="Montserrat"/>
              </a:rPr>
              <a:t>Continent </a:t>
            </a:r>
            <a:r>
              <a:rPr b="1" lang="en">
                <a:solidFill>
                  <a:schemeClr val="lt2"/>
                </a:solidFill>
                <a:latin typeface="Montserrat"/>
                <a:ea typeface="Montserrat"/>
                <a:cs typeface="Montserrat"/>
                <a:sym typeface="Montserrat"/>
              </a:rPr>
              <a:t>Distribution of Meteorite Landings over the years</a:t>
            </a:r>
            <a:endParaRPr b="1">
              <a:solidFill>
                <a:schemeClr val="lt2"/>
              </a:solidFill>
              <a:latin typeface="Montserrat"/>
              <a:ea typeface="Montserrat"/>
              <a:cs typeface="Montserrat"/>
              <a:sym typeface="Montserrat"/>
            </a:endParaRPr>
          </a:p>
        </p:txBody>
      </p:sp>
      <p:pic>
        <p:nvPicPr>
          <p:cNvPr id="545" name="Google Shape;545;p45"/>
          <p:cNvPicPr preferRelativeResize="0"/>
          <p:nvPr/>
        </p:nvPicPr>
        <p:blipFill>
          <a:blip r:embed="rId3">
            <a:alphaModFix/>
          </a:blip>
          <a:stretch>
            <a:fillRect/>
          </a:stretch>
        </p:blipFill>
        <p:spPr>
          <a:xfrm>
            <a:off x="339300" y="590000"/>
            <a:ext cx="5772725" cy="3962401"/>
          </a:xfrm>
          <a:prstGeom prst="rect">
            <a:avLst/>
          </a:prstGeom>
          <a:noFill/>
          <a:ln>
            <a:noFill/>
          </a:ln>
        </p:spPr>
      </p:pic>
      <p:sp>
        <p:nvSpPr>
          <p:cNvPr id="546" name="Google Shape;546;p45"/>
          <p:cNvSpPr txBox="1"/>
          <p:nvPr/>
        </p:nvSpPr>
        <p:spPr>
          <a:xfrm>
            <a:off x="6112025" y="77600"/>
            <a:ext cx="29949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ontserrat"/>
                <a:ea typeface="Montserrat"/>
                <a:cs typeface="Montserrat"/>
                <a:sym typeface="Montserrat"/>
              </a:rPr>
              <a:t>The finding of </a:t>
            </a:r>
            <a:r>
              <a:rPr lang="en" sz="1300">
                <a:solidFill>
                  <a:schemeClr val="lt1"/>
                </a:solidFill>
                <a:latin typeface="Montserrat"/>
                <a:ea typeface="Montserrat"/>
                <a:cs typeface="Montserrat"/>
                <a:sym typeface="Montserrat"/>
              </a:rPr>
              <a:t>meteorites landing starts in </a:t>
            </a:r>
            <a:r>
              <a:rPr b="1" lang="en" sz="1300">
                <a:solidFill>
                  <a:srgbClr val="FF9900"/>
                </a:solidFill>
                <a:latin typeface="Montserrat"/>
                <a:ea typeface="Montserrat"/>
                <a:cs typeface="Montserrat"/>
                <a:sym typeface="Montserrat"/>
              </a:rPr>
              <a:t>North America </a:t>
            </a:r>
            <a:r>
              <a:rPr lang="en" sz="1300">
                <a:solidFill>
                  <a:schemeClr val="lt1"/>
                </a:solidFill>
                <a:latin typeface="Montserrat"/>
                <a:ea typeface="Montserrat"/>
                <a:cs typeface="Montserrat"/>
                <a:sym typeface="Montserrat"/>
              </a:rPr>
              <a:t>firstly and remains a stable low number over the years, which could be due to the leading detection method of US and early </a:t>
            </a:r>
            <a:r>
              <a:rPr lang="en" sz="1300">
                <a:latin typeface="Montserrat"/>
                <a:ea typeface="Montserrat"/>
                <a:cs typeface="Montserrat"/>
                <a:sym typeface="Montserrat"/>
              </a:rPr>
              <a:t>interest in meteorite research</a:t>
            </a:r>
            <a:r>
              <a:rPr lang="en" sz="1300">
                <a:solidFill>
                  <a:schemeClr val="lt1"/>
                </a:solidFill>
                <a:latin typeface="Montserrat"/>
                <a:ea typeface="Montserrat"/>
                <a:cs typeface="Montserrat"/>
                <a:sym typeface="Montserrat"/>
              </a:rPr>
              <a:t>.</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The most finding of meteorites landing are in </a:t>
            </a:r>
            <a:r>
              <a:rPr b="1" lang="en" sz="1300">
                <a:solidFill>
                  <a:srgbClr val="FF9900"/>
                </a:solidFill>
                <a:latin typeface="Montserrat"/>
                <a:ea typeface="Montserrat"/>
                <a:cs typeface="Montserrat"/>
                <a:sym typeface="Montserrat"/>
              </a:rPr>
              <a:t>Antarctica</a:t>
            </a:r>
            <a:r>
              <a:rPr lang="en" sz="1300">
                <a:solidFill>
                  <a:schemeClr val="lt1"/>
                </a:solidFill>
                <a:latin typeface="Montserrat"/>
                <a:ea typeface="Montserrat"/>
                <a:cs typeface="Montserrat"/>
                <a:sym typeface="Montserrat"/>
              </a:rPr>
              <a:t> may be due to </a:t>
            </a:r>
            <a:r>
              <a:rPr lang="en" sz="1300">
                <a:latin typeface="Montserrat"/>
                <a:ea typeface="Montserrat"/>
                <a:cs typeface="Montserrat"/>
                <a:sym typeface="Montserrat"/>
              </a:rPr>
              <a:t>Ice Flows and Accumulation Zones,</a:t>
            </a:r>
            <a:r>
              <a:rPr lang="en" sz="1300">
                <a:solidFill>
                  <a:schemeClr val="lt1"/>
                </a:solidFill>
                <a:latin typeface="Montserrat"/>
                <a:ea typeface="Montserrat"/>
                <a:cs typeface="Montserrat"/>
                <a:sym typeface="Montserrat"/>
              </a:rPr>
              <a:t> </a:t>
            </a:r>
            <a:r>
              <a:rPr lang="en" sz="1300">
                <a:latin typeface="Montserrat"/>
                <a:ea typeface="Montserrat"/>
                <a:cs typeface="Montserrat"/>
                <a:sym typeface="Montserrat"/>
              </a:rPr>
              <a:t>preservation by cold and dry	conditions, concentrated Search Efforts.</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The </a:t>
            </a:r>
            <a:r>
              <a:rPr b="1" lang="en" sz="1300">
                <a:solidFill>
                  <a:srgbClr val="FF9900"/>
                </a:solidFill>
                <a:latin typeface="Montserrat"/>
                <a:ea typeface="Montserrat"/>
                <a:cs typeface="Montserrat"/>
                <a:sym typeface="Montserrat"/>
              </a:rPr>
              <a:t>sparkings</a:t>
            </a:r>
            <a:r>
              <a:rPr lang="en" sz="1300">
                <a:solidFill>
                  <a:schemeClr val="lt1"/>
                </a:solidFill>
                <a:latin typeface="Montserrat"/>
                <a:ea typeface="Montserrat"/>
                <a:cs typeface="Montserrat"/>
                <a:sym typeface="Montserrat"/>
              </a:rPr>
              <a:t> of the number of meteorites Landings  are concentrated from </a:t>
            </a:r>
            <a:r>
              <a:rPr b="1" lang="en" sz="1300">
                <a:solidFill>
                  <a:srgbClr val="FF9900"/>
                </a:solidFill>
                <a:latin typeface="Montserrat"/>
                <a:ea typeface="Montserrat"/>
                <a:cs typeface="Montserrat"/>
                <a:sym typeface="Montserrat"/>
              </a:rPr>
              <a:t>1990 to 2000</a:t>
            </a:r>
            <a:r>
              <a:rPr lang="en" sz="1300">
                <a:solidFill>
                  <a:schemeClr val="lt1"/>
                </a:solidFill>
                <a:latin typeface="Montserrat"/>
                <a:ea typeface="Montserrat"/>
                <a:cs typeface="Montserrat"/>
                <a:sym typeface="Montserrat"/>
              </a:rPr>
              <a:t>, which is due to the leap in detection technology and it decreases in the later year since most meteorites are already found.</a:t>
            </a:r>
            <a:endParaRPr sz="13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6"/>
          <p:cNvSpPr txBox="1"/>
          <p:nvPr/>
        </p:nvSpPr>
        <p:spPr>
          <a:xfrm>
            <a:off x="816425" y="0"/>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Montserrat"/>
                <a:ea typeface="Montserrat"/>
                <a:cs typeface="Montserrat"/>
                <a:sym typeface="Montserrat"/>
              </a:rPr>
              <a:t>Fell vs Found:</a:t>
            </a:r>
            <a:r>
              <a:rPr lang="en">
                <a:solidFill>
                  <a:schemeClr val="lt1"/>
                </a:solidFill>
                <a:latin typeface="Montserrat"/>
                <a:ea typeface="Montserrat"/>
                <a:cs typeface="Montserrat"/>
                <a:sym typeface="Montserrat"/>
              </a:rPr>
              <a:t>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the reasons for these differences could include the </a:t>
            </a:r>
            <a:r>
              <a:rPr b="1" lang="en">
                <a:solidFill>
                  <a:schemeClr val="dk2"/>
                </a:solidFill>
                <a:latin typeface="Montserrat"/>
                <a:ea typeface="Montserrat"/>
                <a:cs typeface="Montserrat"/>
                <a:sym typeface="Montserrat"/>
              </a:rPr>
              <a:t>climatic conditions</a:t>
            </a:r>
            <a:r>
              <a:rPr lang="en">
                <a:solidFill>
                  <a:schemeClr val="lt1"/>
                </a:solidFill>
                <a:latin typeface="Montserrat"/>
                <a:ea typeface="Montserrat"/>
                <a:cs typeface="Montserrat"/>
                <a:sym typeface="Montserrat"/>
              </a:rPr>
              <a:t> of the continents, </a:t>
            </a:r>
            <a:r>
              <a:rPr b="1" lang="en">
                <a:solidFill>
                  <a:schemeClr val="dk2"/>
                </a:solidFill>
                <a:latin typeface="Montserrat"/>
                <a:ea typeface="Montserrat"/>
                <a:cs typeface="Montserrat"/>
                <a:sym typeface="Montserrat"/>
              </a:rPr>
              <a:t>geographical features</a:t>
            </a:r>
            <a:r>
              <a:rPr lang="en">
                <a:solidFill>
                  <a:schemeClr val="lt1"/>
                </a:solidFill>
                <a:latin typeface="Montserrat"/>
                <a:ea typeface="Montserrat"/>
                <a:cs typeface="Montserrat"/>
                <a:sym typeface="Montserrat"/>
              </a:rPr>
              <a:t>, population distribution, </a:t>
            </a:r>
            <a:r>
              <a:rPr b="1" lang="en">
                <a:solidFill>
                  <a:schemeClr val="dk2"/>
                </a:solidFill>
                <a:latin typeface="Montserrat"/>
                <a:ea typeface="Montserrat"/>
                <a:cs typeface="Montserrat"/>
                <a:sym typeface="Montserrat"/>
              </a:rPr>
              <a:t>history of scientific research</a:t>
            </a:r>
            <a:r>
              <a:rPr lang="en">
                <a:solidFill>
                  <a:schemeClr val="lt1"/>
                </a:solidFill>
                <a:latin typeface="Montserrat"/>
                <a:ea typeface="Montserrat"/>
                <a:cs typeface="Montserrat"/>
                <a:sym typeface="Montserrat"/>
              </a:rPr>
              <a:t> and meteorite search activities, as well as the</a:t>
            </a:r>
            <a:r>
              <a:rPr lang="en">
                <a:solidFill>
                  <a:schemeClr val="dk2"/>
                </a:solidFill>
                <a:latin typeface="Montserrat"/>
                <a:ea typeface="Montserrat"/>
                <a:cs typeface="Montserrat"/>
                <a:sym typeface="Montserrat"/>
              </a:rPr>
              <a:t> </a:t>
            </a:r>
            <a:r>
              <a:rPr b="1" lang="en">
                <a:solidFill>
                  <a:schemeClr val="dk2"/>
                </a:solidFill>
                <a:latin typeface="Montserrat"/>
                <a:ea typeface="Montserrat"/>
                <a:cs typeface="Montserrat"/>
                <a:sym typeface="Montserrat"/>
              </a:rPr>
              <a:t>local level of interest</a:t>
            </a:r>
            <a:r>
              <a:rPr lang="en">
                <a:solidFill>
                  <a:schemeClr val="lt1"/>
                </a:solidFill>
                <a:latin typeface="Montserrat"/>
                <a:ea typeface="Montserrat"/>
                <a:cs typeface="Montserrat"/>
                <a:sym typeface="Montserrat"/>
              </a:rPr>
              <a:t> in meteorite events. </a:t>
            </a:r>
            <a:endParaRPr/>
          </a:p>
        </p:txBody>
      </p:sp>
      <p:pic>
        <p:nvPicPr>
          <p:cNvPr id="552" name="Google Shape;552;p46"/>
          <p:cNvPicPr preferRelativeResize="0"/>
          <p:nvPr/>
        </p:nvPicPr>
        <p:blipFill>
          <a:blip r:embed="rId3">
            <a:alphaModFix/>
          </a:blip>
          <a:stretch>
            <a:fillRect/>
          </a:stretch>
        </p:blipFill>
        <p:spPr>
          <a:xfrm>
            <a:off x="4779575" y="0"/>
            <a:ext cx="4364426" cy="2220375"/>
          </a:xfrm>
          <a:prstGeom prst="rect">
            <a:avLst/>
          </a:prstGeom>
          <a:noFill/>
          <a:ln>
            <a:noFill/>
          </a:ln>
        </p:spPr>
      </p:pic>
      <p:pic>
        <p:nvPicPr>
          <p:cNvPr id="553" name="Google Shape;553;p46"/>
          <p:cNvPicPr preferRelativeResize="0"/>
          <p:nvPr/>
        </p:nvPicPr>
        <p:blipFill>
          <a:blip r:embed="rId4">
            <a:alphaModFix/>
          </a:blip>
          <a:stretch>
            <a:fillRect/>
          </a:stretch>
        </p:blipFill>
        <p:spPr>
          <a:xfrm>
            <a:off x="5037104" y="2413175"/>
            <a:ext cx="3965071" cy="2923125"/>
          </a:xfrm>
          <a:prstGeom prst="rect">
            <a:avLst/>
          </a:prstGeom>
          <a:noFill/>
          <a:ln>
            <a:noFill/>
          </a:ln>
        </p:spPr>
      </p:pic>
      <p:pic>
        <p:nvPicPr>
          <p:cNvPr id="554" name="Google Shape;554;p46"/>
          <p:cNvPicPr preferRelativeResize="0"/>
          <p:nvPr/>
        </p:nvPicPr>
        <p:blipFill>
          <a:blip r:embed="rId5">
            <a:alphaModFix/>
          </a:blip>
          <a:stretch>
            <a:fillRect/>
          </a:stretch>
        </p:blipFill>
        <p:spPr>
          <a:xfrm>
            <a:off x="214100" y="2540138"/>
            <a:ext cx="4822999" cy="2283599"/>
          </a:xfrm>
          <a:prstGeom prst="rect">
            <a:avLst/>
          </a:prstGeom>
          <a:noFill/>
          <a:ln>
            <a:noFill/>
          </a:ln>
        </p:spPr>
      </p:pic>
      <p:pic>
        <p:nvPicPr>
          <p:cNvPr id="555" name="Google Shape;555;p46"/>
          <p:cNvPicPr preferRelativeResize="0"/>
          <p:nvPr/>
        </p:nvPicPr>
        <p:blipFill>
          <a:blip r:embed="rId6">
            <a:alphaModFix/>
          </a:blip>
          <a:stretch>
            <a:fillRect/>
          </a:stretch>
        </p:blipFill>
        <p:spPr>
          <a:xfrm>
            <a:off x="491120" y="3939620"/>
            <a:ext cx="681000" cy="37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7"/>
          <p:cNvSpPr txBox="1"/>
          <p:nvPr>
            <p:ph type="title"/>
          </p:nvPr>
        </p:nvSpPr>
        <p:spPr>
          <a:xfrm>
            <a:off x="1983000" y="454184"/>
            <a:ext cx="5178000" cy="106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chemeClr val="lt2"/>
                </a:solidFill>
              </a:rPr>
              <a:t>Dear Meteorite Hunters</a:t>
            </a:r>
            <a:endParaRPr sz="3400">
              <a:solidFill>
                <a:schemeClr val="lt2"/>
              </a:solidFill>
            </a:endParaRPr>
          </a:p>
        </p:txBody>
      </p:sp>
      <p:sp>
        <p:nvSpPr>
          <p:cNvPr id="561" name="Google Shape;561;p47"/>
          <p:cNvSpPr txBox="1"/>
          <p:nvPr>
            <p:ph idx="1" type="subTitle"/>
          </p:nvPr>
        </p:nvSpPr>
        <p:spPr>
          <a:xfrm>
            <a:off x="1983000" y="2314963"/>
            <a:ext cx="51780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key takeaway of our project, don’t hunt for meteorites in the ocean</a:t>
            </a:r>
            <a:endParaRPr/>
          </a:p>
        </p:txBody>
      </p:sp>
      <p:sp>
        <p:nvSpPr>
          <p:cNvPr id="562" name="Google Shape;562;p47"/>
          <p:cNvSpPr txBox="1"/>
          <p:nvPr/>
        </p:nvSpPr>
        <p:spPr>
          <a:xfrm>
            <a:off x="866675" y="3778575"/>
            <a:ext cx="7287300" cy="631200"/>
          </a:xfrm>
          <a:prstGeom prst="rect">
            <a:avLst/>
          </a:prstGeom>
          <a:noFill/>
          <a:ln>
            <a:noFill/>
          </a:ln>
        </p:spPr>
        <p:txBody>
          <a:bodyPr anchorCtr="0" anchor="t" bIns="91425" lIns="91425" spcFirstLastPara="1" rIns="91425" wrap="square" tIns="91425">
            <a:spAutoFit/>
          </a:bodyPr>
          <a:lstStyle/>
          <a:p>
            <a:pPr indent="457200" lvl="0" marL="0" rtl="0" algn="ctr">
              <a:spcBef>
                <a:spcPts val="0"/>
              </a:spcBef>
              <a:spcAft>
                <a:spcPts val="0"/>
              </a:spcAft>
              <a:buNone/>
            </a:pPr>
            <a:r>
              <a:rPr b="1" lang="en" sz="2900">
                <a:solidFill>
                  <a:schemeClr val="accent2"/>
                </a:solidFill>
                <a:latin typeface="Montserrat"/>
                <a:ea typeface="Montserrat"/>
                <a:cs typeface="Montserrat"/>
                <a:sym typeface="Montserrat"/>
              </a:rPr>
              <a:t>Thank you!</a:t>
            </a:r>
            <a:endParaRPr sz="1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8"/>
          <p:cNvSpPr txBox="1"/>
          <p:nvPr>
            <p:ph type="ctrTitle"/>
          </p:nvPr>
        </p:nvSpPr>
        <p:spPr>
          <a:xfrm>
            <a:off x="224650" y="130525"/>
            <a:ext cx="5088600" cy="12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Mass Variation</a:t>
            </a:r>
            <a:endParaRPr>
              <a:solidFill>
                <a:schemeClr val="lt2"/>
              </a:solidFill>
            </a:endParaRPr>
          </a:p>
          <a:p>
            <a:pPr indent="0" lvl="0" marL="0" rtl="0" algn="l">
              <a:spcBef>
                <a:spcPts val="0"/>
              </a:spcBef>
              <a:spcAft>
                <a:spcPts val="0"/>
              </a:spcAft>
              <a:buNone/>
            </a:pPr>
            <a:r>
              <a:t/>
            </a:r>
            <a:endParaRPr/>
          </a:p>
        </p:txBody>
      </p:sp>
      <p:pic>
        <p:nvPicPr>
          <p:cNvPr id="568" name="Google Shape;568;p48"/>
          <p:cNvPicPr preferRelativeResize="0"/>
          <p:nvPr/>
        </p:nvPicPr>
        <p:blipFill>
          <a:blip r:embed="rId3">
            <a:alphaModFix/>
          </a:blip>
          <a:stretch>
            <a:fillRect/>
          </a:stretch>
        </p:blipFill>
        <p:spPr>
          <a:xfrm>
            <a:off x="1703925" y="794250"/>
            <a:ext cx="5736150" cy="3819951"/>
          </a:xfrm>
          <a:prstGeom prst="rect">
            <a:avLst/>
          </a:prstGeom>
          <a:noFill/>
          <a:ln>
            <a:noFill/>
          </a:ln>
        </p:spPr>
      </p:pic>
      <p:pic>
        <p:nvPicPr>
          <p:cNvPr id="569" name="Google Shape;569;p48"/>
          <p:cNvPicPr preferRelativeResize="0"/>
          <p:nvPr/>
        </p:nvPicPr>
        <p:blipFill>
          <a:blip r:embed="rId4">
            <a:alphaModFix/>
          </a:blip>
          <a:stretch>
            <a:fillRect/>
          </a:stretch>
        </p:blipFill>
        <p:spPr>
          <a:xfrm>
            <a:off x="7614696" y="1961675"/>
            <a:ext cx="1293200" cy="1220150"/>
          </a:xfrm>
          <a:prstGeom prst="rect">
            <a:avLst/>
          </a:prstGeom>
          <a:noFill/>
          <a:ln>
            <a:noFill/>
          </a:ln>
        </p:spPr>
      </p:pic>
      <p:pic>
        <p:nvPicPr>
          <p:cNvPr id="570" name="Google Shape;570;p48"/>
          <p:cNvPicPr preferRelativeResize="0"/>
          <p:nvPr/>
        </p:nvPicPr>
        <p:blipFill>
          <a:blip r:embed="rId4">
            <a:alphaModFix/>
          </a:blip>
          <a:stretch>
            <a:fillRect/>
          </a:stretch>
        </p:blipFill>
        <p:spPr>
          <a:xfrm>
            <a:off x="455996" y="3635075"/>
            <a:ext cx="1293200" cy="1220150"/>
          </a:xfrm>
          <a:prstGeom prst="rect">
            <a:avLst/>
          </a:prstGeom>
          <a:noFill/>
          <a:ln>
            <a:noFill/>
          </a:ln>
        </p:spPr>
      </p:pic>
      <p:pic>
        <p:nvPicPr>
          <p:cNvPr id="571" name="Google Shape;571;p48"/>
          <p:cNvPicPr preferRelativeResize="0"/>
          <p:nvPr/>
        </p:nvPicPr>
        <p:blipFill>
          <a:blip r:embed="rId5">
            <a:alphaModFix/>
          </a:blip>
          <a:stretch>
            <a:fillRect/>
          </a:stretch>
        </p:blipFill>
        <p:spPr>
          <a:xfrm>
            <a:off x="224647" y="743775"/>
            <a:ext cx="972900" cy="91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5"/>
          <p:cNvSpPr txBox="1"/>
          <p:nvPr>
            <p:ph type="ctrTitle"/>
          </p:nvPr>
        </p:nvSpPr>
        <p:spPr>
          <a:xfrm>
            <a:off x="230750" y="-973025"/>
            <a:ext cx="4461300" cy="261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E67F49"/>
                </a:solidFill>
              </a:rPr>
              <a:t>Meteorite </a:t>
            </a:r>
            <a:endParaRPr>
              <a:solidFill>
                <a:srgbClr val="E67F49"/>
              </a:solidFill>
            </a:endParaRPr>
          </a:p>
          <a:p>
            <a:pPr indent="0" lvl="0" marL="0" rtl="0" algn="l">
              <a:spcBef>
                <a:spcPts val="0"/>
              </a:spcBef>
              <a:spcAft>
                <a:spcPts val="0"/>
              </a:spcAft>
              <a:buNone/>
            </a:pPr>
            <a:r>
              <a:rPr lang="en">
                <a:solidFill>
                  <a:srgbClr val="E67F49"/>
                </a:solidFill>
              </a:rPr>
              <a:t>Landings</a:t>
            </a:r>
            <a:endParaRPr>
              <a:solidFill>
                <a:srgbClr val="E67F49"/>
              </a:solidFill>
            </a:endParaRPr>
          </a:p>
        </p:txBody>
      </p:sp>
      <p:pic>
        <p:nvPicPr>
          <p:cNvPr id="446" name="Google Shape;446;p35"/>
          <p:cNvPicPr preferRelativeResize="0"/>
          <p:nvPr/>
        </p:nvPicPr>
        <p:blipFill>
          <a:blip r:embed="rId3">
            <a:alphaModFix/>
          </a:blip>
          <a:stretch>
            <a:fillRect/>
          </a:stretch>
        </p:blipFill>
        <p:spPr>
          <a:xfrm>
            <a:off x="3128044" y="11401"/>
            <a:ext cx="6015954" cy="5143501"/>
          </a:xfrm>
          <a:prstGeom prst="rect">
            <a:avLst/>
          </a:prstGeom>
          <a:noFill/>
          <a:ln>
            <a:noFill/>
          </a:ln>
        </p:spPr>
      </p:pic>
      <p:pic>
        <p:nvPicPr>
          <p:cNvPr id="447" name="Google Shape;447;p35"/>
          <p:cNvPicPr preferRelativeResize="0"/>
          <p:nvPr/>
        </p:nvPicPr>
        <p:blipFill>
          <a:blip r:embed="rId4">
            <a:alphaModFix/>
          </a:blip>
          <a:stretch>
            <a:fillRect/>
          </a:stretch>
        </p:blipFill>
        <p:spPr>
          <a:xfrm>
            <a:off x="585096" y="1788200"/>
            <a:ext cx="1293200" cy="1220150"/>
          </a:xfrm>
          <a:prstGeom prst="rect">
            <a:avLst/>
          </a:prstGeom>
          <a:noFill/>
          <a:ln>
            <a:noFill/>
          </a:ln>
        </p:spPr>
      </p:pic>
      <p:pic>
        <p:nvPicPr>
          <p:cNvPr id="448" name="Google Shape;448;p35"/>
          <p:cNvPicPr preferRelativeResize="0"/>
          <p:nvPr/>
        </p:nvPicPr>
        <p:blipFill>
          <a:blip r:embed="rId5">
            <a:alphaModFix/>
          </a:blip>
          <a:stretch>
            <a:fillRect/>
          </a:stretch>
        </p:blipFill>
        <p:spPr>
          <a:xfrm>
            <a:off x="1878297" y="3992475"/>
            <a:ext cx="972900" cy="91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6"/>
          <p:cNvSpPr txBox="1"/>
          <p:nvPr>
            <p:ph idx="1" type="subTitle"/>
          </p:nvPr>
        </p:nvSpPr>
        <p:spPr>
          <a:xfrm>
            <a:off x="248250" y="330800"/>
            <a:ext cx="32280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E67F49"/>
                </a:solidFill>
              </a:rPr>
              <a:t>Height above</a:t>
            </a:r>
            <a:endParaRPr b="1" sz="4000">
              <a:solidFill>
                <a:srgbClr val="E67F49"/>
              </a:solidFill>
            </a:endParaRPr>
          </a:p>
          <a:p>
            <a:pPr indent="0" lvl="0" marL="0" rtl="0" algn="l">
              <a:spcBef>
                <a:spcPts val="0"/>
              </a:spcBef>
              <a:spcAft>
                <a:spcPts val="0"/>
              </a:spcAft>
              <a:buNone/>
            </a:pPr>
            <a:r>
              <a:rPr b="1" lang="en" sz="4000">
                <a:solidFill>
                  <a:srgbClr val="E67F49"/>
                </a:solidFill>
              </a:rPr>
              <a:t>sea level</a:t>
            </a:r>
            <a:endParaRPr b="1" sz="4000">
              <a:solidFill>
                <a:srgbClr val="E67F49"/>
              </a:solidFill>
            </a:endParaRPr>
          </a:p>
        </p:txBody>
      </p:sp>
      <p:pic>
        <p:nvPicPr>
          <p:cNvPr id="454" name="Google Shape;454;p36"/>
          <p:cNvPicPr preferRelativeResize="0"/>
          <p:nvPr/>
        </p:nvPicPr>
        <p:blipFill>
          <a:blip r:embed="rId3">
            <a:alphaModFix/>
          </a:blip>
          <a:stretch>
            <a:fillRect/>
          </a:stretch>
        </p:blipFill>
        <p:spPr>
          <a:xfrm>
            <a:off x="3128044" y="11401"/>
            <a:ext cx="6015954" cy="5143501"/>
          </a:xfrm>
          <a:prstGeom prst="rect">
            <a:avLst/>
          </a:prstGeom>
          <a:noFill/>
          <a:ln>
            <a:noFill/>
          </a:ln>
        </p:spPr>
      </p:pic>
      <p:pic>
        <p:nvPicPr>
          <p:cNvPr id="455" name="Google Shape;455;p36"/>
          <p:cNvPicPr preferRelativeResize="0"/>
          <p:nvPr/>
        </p:nvPicPr>
        <p:blipFill>
          <a:blip r:embed="rId4">
            <a:alphaModFix amt="67000"/>
          </a:blip>
          <a:stretch>
            <a:fillRect/>
          </a:stretch>
        </p:blipFill>
        <p:spPr>
          <a:xfrm>
            <a:off x="3097550" y="1561404"/>
            <a:ext cx="6076952" cy="2544745"/>
          </a:xfrm>
          <a:prstGeom prst="rect">
            <a:avLst/>
          </a:prstGeom>
          <a:noFill/>
          <a:ln>
            <a:noFill/>
          </a:ln>
        </p:spPr>
      </p:pic>
      <p:pic>
        <p:nvPicPr>
          <p:cNvPr id="456" name="Google Shape;456;p36"/>
          <p:cNvPicPr preferRelativeResize="0"/>
          <p:nvPr/>
        </p:nvPicPr>
        <p:blipFill>
          <a:blip r:embed="rId5">
            <a:alphaModFix/>
          </a:blip>
          <a:stretch>
            <a:fillRect/>
          </a:stretch>
        </p:blipFill>
        <p:spPr>
          <a:xfrm>
            <a:off x="248247" y="2582500"/>
            <a:ext cx="972900" cy="917950"/>
          </a:xfrm>
          <a:prstGeom prst="rect">
            <a:avLst/>
          </a:prstGeom>
          <a:noFill/>
          <a:ln>
            <a:noFill/>
          </a:ln>
        </p:spPr>
      </p:pic>
      <p:pic>
        <p:nvPicPr>
          <p:cNvPr id="457" name="Google Shape;457;p36"/>
          <p:cNvPicPr preferRelativeResize="0"/>
          <p:nvPr/>
        </p:nvPicPr>
        <p:blipFill>
          <a:blip r:embed="rId6">
            <a:alphaModFix/>
          </a:blip>
          <a:stretch>
            <a:fillRect/>
          </a:stretch>
        </p:blipFill>
        <p:spPr>
          <a:xfrm>
            <a:off x="1677321" y="3684725"/>
            <a:ext cx="1293200" cy="122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7"/>
          <p:cNvSpPr txBox="1"/>
          <p:nvPr>
            <p:ph type="ctrTitle"/>
          </p:nvPr>
        </p:nvSpPr>
        <p:spPr>
          <a:xfrm>
            <a:off x="475725" y="285000"/>
            <a:ext cx="5909700" cy="82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Motivation</a:t>
            </a:r>
            <a:endParaRPr>
              <a:solidFill>
                <a:schemeClr val="lt2"/>
              </a:solidFill>
            </a:endParaRPr>
          </a:p>
        </p:txBody>
      </p:sp>
      <p:sp>
        <p:nvSpPr>
          <p:cNvPr id="463" name="Google Shape;463;p37"/>
          <p:cNvSpPr txBox="1"/>
          <p:nvPr>
            <p:ph idx="1" type="subTitle"/>
          </p:nvPr>
        </p:nvSpPr>
        <p:spPr>
          <a:xfrm>
            <a:off x="1155750" y="1417775"/>
            <a:ext cx="6832500" cy="2015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Meteorites that land on Earth provide </a:t>
            </a:r>
            <a:r>
              <a:rPr lang="en" sz="1200">
                <a:solidFill>
                  <a:schemeClr val="lt2"/>
                </a:solidFill>
              </a:rPr>
              <a:t>valuable insights</a:t>
            </a:r>
            <a:r>
              <a:rPr lang="en" sz="1200"/>
              <a:t> into the materials that shaped planets in the distant past. </a:t>
            </a:r>
            <a:endParaRPr sz="1200"/>
          </a:p>
          <a:p>
            <a:pPr indent="-304800" lvl="0" marL="457200" rtl="0" algn="l">
              <a:lnSpc>
                <a:spcPct val="150000"/>
              </a:lnSpc>
              <a:spcBef>
                <a:spcPts val="0"/>
              </a:spcBef>
              <a:spcAft>
                <a:spcPts val="0"/>
              </a:spcAft>
              <a:buSzPts val="1200"/>
              <a:buChar char="●"/>
            </a:pPr>
            <a:r>
              <a:rPr lang="en" sz="1200"/>
              <a:t>Studying meteorites allows us to explore the early history of our solar system, including the </a:t>
            </a:r>
            <a:r>
              <a:rPr lang="en" sz="1200">
                <a:solidFill>
                  <a:schemeClr val="lt2"/>
                </a:solidFill>
              </a:rPr>
              <a:t>ages and compositions of different planetary building blocks</a:t>
            </a:r>
            <a:r>
              <a:rPr lang="en" sz="1200"/>
              <a:t> [1].</a:t>
            </a:r>
            <a:endParaRPr sz="1200"/>
          </a:p>
          <a:p>
            <a:pPr indent="-304800" lvl="0" marL="457200" rtl="0" algn="l">
              <a:lnSpc>
                <a:spcPct val="150000"/>
              </a:lnSpc>
              <a:spcBef>
                <a:spcPts val="0"/>
              </a:spcBef>
              <a:spcAft>
                <a:spcPts val="0"/>
              </a:spcAft>
              <a:buSzPts val="1200"/>
              <a:buChar char="●"/>
            </a:pPr>
            <a:r>
              <a:rPr lang="en" sz="1200"/>
              <a:t>Additionally, meteorite hunters such as Roberto Vargas of Bristol find meteorites that are worth over $100,000. He has a personal collection of 500+ meteorites [2]. Our data-driven results could be </a:t>
            </a:r>
            <a:r>
              <a:rPr lang="en" sz="1200">
                <a:solidFill>
                  <a:schemeClr val="lt2"/>
                </a:solidFill>
              </a:rPr>
              <a:t>helpful to the collectors </a:t>
            </a:r>
            <a:r>
              <a:rPr lang="en" sz="1200"/>
              <a:t>to find more meteorites. </a:t>
            </a:r>
            <a:endParaRPr sz="1200"/>
          </a:p>
          <a:p>
            <a:pPr indent="0" lvl="0" marL="0" rtl="0" algn="l">
              <a:lnSpc>
                <a:spcPct val="150000"/>
              </a:lnSpc>
              <a:spcBef>
                <a:spcPts val="0"/>
              </a:spcBef>
              <a:spcAft>
                <a:spcPts val="0"/>
              </a:spcAft>
              <a:buNone/>
            </a:pPr>
            <a:r>
              <a:t/>
            </a:r>
            <a:endParaRPr/>
          </a:p>
        </p:txBody>
      </p:sp>
      <p:sp>
        <p:nvSpPr>
          <p:cNvPr id="464" name="Google Shape;464;p37"/>
          <p:cNvSpPr txBox="1"/>
          <p:nvPr/>
        </p:nvSpPr>
        <p:spPr>
          <a:xfrm>
            <a:off x="4437800" y="4322450"/>
            <a:ext cx="4614300" cy="7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[1] </a:t>
            </a:r>
            <a:r>
              <a:rPr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https://science.nasa.gov/solar-system/meteors-meteorites/facts/</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[2] </a:t>
            </a:r>
            <a:r>
              <a:rPr lang="en" sz="12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https://www.youtube.com/watch?v=IDvkbsTcuVE</a:t>
            </a:r>
            <a:endParaRPr>
              <a:solidFill>
                <a:schemeClr val="dk1"/>
              </a:solidFill>
              <a:latin typeface="Montserrat"/>
              <a:ea typeface="Montserrat"/>
              <a:cs typeface="Montserrat"/>
              <a:sym typeface="Montserrat"/>
            </a:endParaRPr>
          </a:p>
        </p:txBody>
      </p:sp>
      <p:pic>
        <p:nvPicPr>
          <p:cNvPr id="465" name="Google Shape;465;p37"/>
          <p:cNvPicPr preferRelativeResize="0"/>
          <p:nvPr/>
        </p:nvPicPr>
        <p:blipFill>
          <a:blip r:embed="rId5">
            <a:alphaModFix/>
          </a:blip>
          <a:stretch>
            <a:fillRect/>
          </a:stretch>
        </p:blipFill>
        <p:spPr>
          <a:xfrm flipH="1">
            <a:off x="-71375" y="3433475"/>
            <a:ext cx="1983350" cy="1544556"/>
          </a:xfrm>
          <a:prstGeom prst="rect">
            <a:avLst/>
          </a:prstGeom>
          <a:noFill/>
          <a:ln>
            <a:noFill/>
          </a:ln>
        </p:spPr>
      </p:pic>
      <p:pic>
        <p:nvPicPr>
          <p:cNvPr id="466" name="Google Shape;466;p37"/>
          <p:cNvPicPr preferRelativeResize="0"/>
          <p:nvPr/>
        </p:nvPicPr>
        <p:blipFill>
          <a:blip r:embed="rId5">
            <a:alphaModFix/>
          </a:blip>
          <a:stretch>
            <a:fillRect/>
          </a:stretch>
        </p:blipFill>
        <p:spPr>
          <a:xfrm flipH="1">
            <a:off x="6805349" y="127725"/>
            <a:ext cx="2338651" cy="1821242"/>
          </a:xfrm>
          <a:prstGeom prst="rect">
            <a:avLst/>
          </a:prstGeom>
          <a:noFill/>
          <a:ln>
            <a:noFill/>
          </a:ln>
        </p:spPr>
      </p:pic>
      <p:pic>
        <p:nvPicPr>
          <p:cNvPr id="467" name="Google Shape;467;p37"/>
          <p:cNvPicPr preferRelativeResize="0"/>
          <p:nvPr/>
        </p:nvPicPr>
        <p:blipFill>
          <a:blip r:embed="rId5">
            <a:alphaModFix/>
          </a:blip>
          <a:stretch>
            <a:fillRect/>
          </a:stretch>
        </p:blipFill>
        <p:spPr>
          <a:xfrm flipH="1">
            <a:off x="6805350" y="2777900"/>
            <a:ext cx="1983350" cy="1544556"/>
          </a:xfrm>
          <a:prstGeom prst="rect">
            <a:avLst/>
          </a:prstGeom>
          <a:noFill/>
          <a:ln>
            <a:noFill/>
          </a:ln>
        </p:spPr>
      </p:pic>
      <p:pic>
        <p:nvPicPr>
          <p:cNvPr id="468" name="Google Shape;468;p37"/>
          <p:cNvPicPr preferRelativeResize="0"/>
          <p:nvPr/>
        </p:nvPicPr>
        <p:blipFill>
          <a:blip r:embed="rId5">
            <a:alphaModFix/>
          </a:blip>
          <a:stretch>
            <a:fillRect/>
          </a:stretch>
        </p:blipFill>
        <p:spPr>
          <a:xfrm flipH="1">
            <a:off x="-130850" y="2176425"/>
            <a:ext cx="1692400" cy="1317975"/>
          </a:xfrm>
          <a:prstGeom prst="rect">
            <a:avLst/>
          </a:prstGeom>
          <a:noFill/>
          <a:ln>
            <a:noFill/>
          </a:ln>
        </p:spPr>
      </p:pic>
      <p:pic>
        <p:nvPicPr>
          <p:cNvPr id="469" name="Google Shape;469;p37"/>
          <p:cNvPicPr preferRelativeResize="0"/>
          <p:nvPr/>
        </p:nvPicPr>
        <p:blipFill>
          <a:blip r:embed="rId5">
            <a:alphaModFix/>
          </a:blip>
          <a:stretch>
            <a:fillRect/>
          </a:stretch>
        </p:blipFill>
        <p:spPr>
          <a:xfrm flipH="1">
            <a:off x="3351400" y="36263"/>
            <a:ext cx="1692400" cy="131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ctrTitle"/>
          </p:nvPr>
        </p:nvSpPr>
        <p:spPr>
          <a:xfrm>
            <a:off x="258575" y="156050"/>
            <a:ext cx="6662700" cy="15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Dataset Overview</a:t>
            </a:r>
            <a:endParaRPr>
              <a:solidFill>
                <a:schemeClr val="lt2"/>
              </a:solidFill>
            </a:endParaRPr>
          </a:p>
          <a:p>
            <a:pPr indent="0" lvl="0" marL="0" rtl="0" algn="l">
              <a:spcBef>
                <a:spcPts val="0"/>
              </a:spcBef>
              <a:spcAft>
                <a:spcPts val="0"/>
              </a:spcAft>
              <a:buNone/>
            </a:pPr>
            <a:r>
              <a:t/>
            </a:r>
            <a:endParaRPr/>
          </a:p>
        </p:txBody>
      </p:sp>
      <p:sp>
        <p:nvSpPr>
          <p:cNvPr id="475" name="Google Shape;475;p38"/>
          <p:cNvSpPr txBox="1"/>
          <p:nvPr>
            <p:ph idx="1" type="subTitle"/>
          </p:nvPr>
        </p:nvSpPr>
        <p:spPr>
          <a:xfrm>
            <a:off x="1155738" y="1164850"/>
            <a:ext cx="6832500" cy="2606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The dataset contains the name, ID,  name type, class, mass (g), fall year, latitude, longitude, and GeoLocation of meteorites. </a:t>
            </a:r>
            <a:endParaRPr sz="1200"/>
          </a:p>
          <a:p>
            <a:pPr indent="-304800" lvl="0" marL="457200" rtl="0" algn="l">
              <a:lnSpc>
                <a:spcPct val="150000"/>
              </a:lnSpc>
              <a:spcBef>
                <a:spcPts val="0"/>
              </a:spcBef>
              <a:spcAft>
                <a:spcPts val="0"/>
              </a:spcAft>
              <a:buSzPts val="1200"/>
              <a:buChar char="●"/>
            </a:pPr>
            <a:r>
              <a:rPr lang="en" sz="1200"/>
              <a:t>The size of the dataset is </a:t>
            </a:r>
            <a:r>
              <a:rPr lang="en" sz="1200">
                <a:solidFill>
                  <a:schemeClr val="lt2"/>
                </a:solidFill>
              </a:rPr>
              <a:t>45716 rows</a:t>
            </a:r>
            <a:r>
              <a:rPr lang="en" sz="1200"/>
              <a:t> x </a:t>
            </a:r>
            <a:r>
              <a:rPr lang="en" sz="1200">
                <a:solidFill>
                  <a:schemeClr val="lt2"/>
                </a:solidFill>
              </a:rPr>
              <a:t>10 columns </a:t>
            </a:r>
            <a:endParaRPr sz="1200">
              <a:solidFill>
                <a:schemeClr val="lt2"/>
              </a:solidFill>
            </a:endParaRPr>
          </a:p>
          <a:p>
            <a:pPr indent="-304800" lvl="0" marL="457200" rtl="0" algn="l">
              <a:lnSpc>
                <a:spcPct val="150000"/>
              </a:lnSpc>
              <a:spcBef>
                <a:spcPts val="0"/>
              </a:spcBef>
              <a:spcAft>
                <a:spcPts val="0"/>
              </a:spcAft>
              <a:buSzPts val="1200"/>
              <a:buChar char="●"/>
            </a:pPr>
            <a:r>
              <a:rPr lang="en" sz="1200"/>
              <a:t>This comprehensive data set from </a:t>
            </a:r>
            <a:r>
              <a:rPr lang="en" sz="1200">
                <a:solidFill>
                  <a:schemeClr val="lt2"/>
                </a:solidFill>
              </a:rPr>
              <a:t>NASA</a:t>
            </a:r>
            <a:r>
              <a:rPr lang="en" sz="1200"/>
              <a:t> contains information on all of the known meteorite landings.</a:t>
            </a:r>
            <a:endParaRPr sz="1200"/>
          </a:p>
          <a:p>
            <a:pPr indent="-304800" lvl="0" marL="457200" rtl="0" algn="l">
              <a:lnSpc>
                <a:spcPct val="150000"/>
              </a:lnSpc>
              <a:spcBef>
                <a:spcPts val="0"/>
              </a:spcBef>
              <a:spcAft>
                <a:spcPts val="0"/>
              </a:spcAft>
              <a:buSzPts val="1200"/>
              <a:buChar char="●"/>
            </a:pPr>
            <a:r>
              <a:rPr lang="en" sz="1200"/>
              <a:t>Source:</a:t>
            </a:r>
            <a:endParaRPr sz="1200"/>
          </a:p>
          <a:p>
            <a:pPr indent="-304800" lvl="0" marL="457200" rtl="0" algn="l">
              <a:lnSpc>
                <a:spcPct val="150000"/>
              </a:lnSpc>
              <a:spcBef>
                <a:spcPts val="0"/>
              </a:spcBef>
              <a:spcAft>
                <a:spcPts val="0"/>
              </a:spcAft>
              <a:buSzPts val="1200"/>
              <a:buChar char="●"/>
            </a:pPr>
            <a:r>
              <a:rPr lang="en" sz="1200" u="sng">
                <a:hlinkClick r:id="rId3"/>
              </a:rPr>
              <a:t>https://urldefense.com/v3/__https://catalog.data.gov/dataset/meteorite-landings__;!!Mih3wA!Hd08YAuxPfMw9Aq0REGhTCUVq6oSV1ykEDkGUO6aRpEaztgLmKBRgzVr0BWbfUpxhU-q8FohTTRuQnJQI65-$</a:t>
            </a:r>
            <a:endParaRPr sz="1200"/>
          </a:p>
          <a:p>
            <a:pPr indent="0" lvl="0" marL="0" rtl="0" algn="l">
              <a:lnSpc>
                <a:spcPct val="150000"/>
              </a:lnSpc>
              <a:spcBef>
                <a:spcPts val="0"/>
              </a:spcBef>
              <a:spcAft>
                <a:spcPts val="0"/>
              </a:spcAft>
              <a:buNone/>
            </a:pPr>
            <a:r>
              <a:t/>
            </a:r>
            <a:endParaRPr/>
          </a:p>
        </p:txBody>
      </p:sp>
      <p:pic>
        <p:nvPicPr>
          <p:cNvPr id="476" name="Google Shape;476;p38"/>
          <p:cNvPicPr preferRelativeResize="0"/>
          <p:nvPr/>
        </p:nvPicPr>
        <p:blipFill>
          <a:blip r:embed="rId4">
            <a:alphaModFix/>
          </a:blip>
          <a:stretch>
            <a:fillRect/>
          </a:stretch>
        </p:blipFill>
        <p:spPr>
          <a:xfrm>
            <a:off x="1499562" y="3947925"/>
            <a:ext cx="6144874" cy="77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9"/>
          <p:cNvPicPr preferRelativeResize="0"/>
          <p:nvPr>
            <p:ph idx="2" type="pic"/>
          </p:nvPr>
        </p:nvPicPr>
        <p:blipFill rotWithShape="1">
          <a:blip r:embed="rId3">
            <a:alphaModFix/>
          </a:blip>
          <a:srcRect b="4873" l="0" r="0" t="4882"/>
          <a:stretch/>
        </p:blipFill>
        <p:spPr>
          <a:xfrm>
            <a:off x="0" y="-6900"/>
            <a:ext cx="9143997" cy="5157299"/>
          </a:xfrm>
          <a:prstGeom prst="rect">
            <a:avLst/>
          </a:prstGeom>
        </p:spPr>
      </p:pic>
      <p:pic>
        <p:nvPicPr>
          <p:cNvPr id="482" name="Google Shape;482;p39"/>
          <p:cNvPicPr preferRelativeResize="0"/>
          <p:nvPr/>
        </p:nvPicPr>
        <p:blipFill>
          <a:blip r:embed="rId4">
            <a:alphaModFix/>
          </a:blip>
          <a:stretch>
            <a:fillRect/>
          </a:stretch>
        </p:blipFill>
        <p:spPr>
          <a:xfrm>
            <a:off x="1268025" y="480200"/>
            <a:ext cx="1249450" cy="1280775"/>
          </a:xfrm>
          <a:prstGeom prst="rect">
            <a:avLst/>
          </a:prstGeom>
          <a:noFill/>
          <a:ln>
            <a:noFill/>
          </a:ln>
        </p:spPr>
      </p:pic>
      <p:sp>
        <p:nvSpPr>
          <p:cNvPr id="483" name="Google Shape;483;p39"/>
          <p:cNvSpPr txBox="1"/>
          <p:nvPr/>
        </p:nvSpPr>
        <p:spPr>
          <a:xfrm>
            <a:off x="769575" y="480200"/>
            <a:ext cx="4805700" cy="16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2"/>
                </a:solidFill>
                <a:latin typeface="Montserrat"/>
                <a:ea typeface="Montserrat"/>
                <a:cs typeface="Montserrat"/>
                <a:sym typeface="Montserrat"/>
              </a:rPr>
              <a:t>Let’s Talk </a:t>
            </a:r>
            <a:endParaRPr b="1" sz="2800">
              <a:solidFill>
                <a:schemeClr val="lt2"/>
              </a:solidFill>
              <a:latin typeface="Montserrat"/>
              <a:ea typeface="Montserrat"/>
              <a:cs typeface="Montserrat"/>
              <a:sym typeface="Montserrat"/>
            </a:endParaRPr>
          </a:p>
          <a:p>
            <a:pPr indent="0" lvl="0" marL="0" rtl="0" algn="ctr">
              <a:spcBef>
                <a:spcPts val="0"/>
              </a:spcBef>
              <a:spcAft>
                <a:spcPts val="0"/>
              </a:spcAft>
              <a:buNone/>
            </a:pPr>
            <a:r>
              <a:rPr b="1" lang="en" sz="2800">
                <a:solidFill>
                  <a:schemeClr val="lt2"/>
                </a:solidFill>
                <a:latin typeface="Montserrat"/>
                <a:ea typeface="Montserrat"/>
                <a:cs typeface="Montserrat"/>
                <a:sym typeface="Montserrat"/>
              </a:rPr>
              <a:t>about </a:t>
            </a:r>
            <a:endParaRPr b="1" sz="2800">
              <a:solidFill>
                <a:schemeClr val="lt2"/>
              </a:solidFill>
              <a:latin typeface="Montserrat"/>
              <a:ea typeface="Montserrat"/>
              <a:cs typeface="Montserrat"/>
              <a:sym typeface="Montserrat"/>
            </a:endParaRPr>
          </a:p>
          <a:p>
            <a:pPr indent="0" lvl="0" marL="0" rtl="0" algn="ctr">
              <a:spcBef>
                <a:spcPts val="0"/>
              </a:spcBef>
              <a:spcAft>
                <a:spcPts val="0"/>
              </a:spcAft>
              <a:buNone/>
            </a:pPr>
            <a:r>
              <a:rPr b="1" lang="en" sz="2800">
                <a:solidFill>
                  <a:schemeClr val="lt2"/>
                </a:solidFill>
                <a:latin typeface="Montserrat"/>
                <a:ea typeface="Montserrat"/>
                <a:cs typeface="Montserrat"/>
                <a:sym typeface="Montserrat"/>
              </a:rPr>
              <a:t>Meteorite</a:t>
            </a:r>
            <a:r>
              <a:rPr b="1" lang="en" sz="2800">
                <a:solidFill>
                  <a:schemeClr val="lt2"/>
                </a:solidFill>
                <a:latin typeface="Montserrat"/>
                <a:ea typeface="Montserrat"/>
                <a:cs typeface="Montserrat"/>
                <a:sym typeface="Montserrat"/>
              </a:rPr>
              <a:t> Classes </a:t>
            </a:r>
            <a:endParaRPr b="1" sz="2800">
              <a:solidFill>
                <a:schemeClr val="lt2"/>
              </a:solidFill>
              <a:latin typeface="Montserrat"/>
              <a:ea typeface="Montserrat"/>
              <a:cs typeface="Montserrat"/>
              <a:sym typeface="Montserrat"/>
            </a:endParaRPr>
          </a:p>
        </p:txBody>
      </p:sp>
      <p:sp>
        <p:nvSpPr>
          <p:cNvPr id="484" name="Google Shape;484;p39"/>
          <p:cNvSpPr txBox="1"/>
          <p:nvPr/>
        </p:nvSpPr>
        <p:spPr>
          <a:xfrm>
            <a:off x="502575" y="2489300"/>
            <a:ext cx="23559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485" name="Google Shape;485;p39"/>
          <p:cNvSpPr txBox="1"/>
          <p:nvPr/>
        </p:nvSpPr>
        <p:spPr>
          <a:xfrm>
            <a:off x="714800" y="3124725"/>
            <a:ext cx="2355900" cy="15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Montserrat"/>
                <a:ea typeface="Montserrat"/>
                <a:cs typeface="Montserrat"/>
                <a:sym typeface="Montserrat"/>
              </a:rPr>
              <a:t>Most common classes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rPr b="1" lang="en">
                <a:solidFill>
                  <a:schemeClr val="accent3"/>
                </a:solidFill>
                <a:latin typeface="Montserrat"/>
                <a:ea typeface="Montserrat"/>
                <a:cs typeface="Montserrat"/>
                <a:sym typeface="Montserrat"/>
              </a:rPr>
              <a:t>&amp;</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rPr b="1" lang="en">
                <a:solidFill>
                  <a:schemeClr val="accent3"/>
                </a:solidFill>
                <a:latin typeface="Montserrat"/>
                <a:ea typeface="Montserrat"/>
                <a:cs typeface="Montserrat"/>
                <a:sym typeface="Montserrat"/>
              </a:rPr>
              <a:t>Least common </a:t>
            </a:r>
            <a:r>
              <a:rPr b="1" lang="en">
                <a:solidFill>
                  <a:schemeClr val="accent3"/>
                </a:solidFill>
                <a:latin typeface="Montserrat"/>
                <a:ea typeface="Montserrat"/>
                <a:cs typeface="Montserrat"/>
                <a:sym typeface="Montserrat"/>
              </a:rPr>
              <a:t>classes</a:t>
            </a:r>
            <a:r>
              <a:rPr lang="en">
                <a:solidFill>
                  <a:schemeClr val="accent3"/>
                </a:solidFill>
                <a:latin typeface="Montserrat"/>
                <a:ea typeface="Montserrat"/>
                <a:cs typeface="Montserrat"/>
                <a:sym typeface="Montserrat"/>
              </a:rPr>
              <a:t> </a:t>
            </a:r>
            <a:endParaRPr>
              <a:solidFill>
                <a:schemeClr val="accent3"/>
              </a:solidFill>
              <a:latin typeface="Montserrat"/>
              <a:ea typeface="Montserrat"/>
              <a:cs typeface="Montserrat"/>
              <a:sym typeface="Montserrat"/>
            </a:endParaRPr>
          </a:p>
        </p:txBody>
      </p:sp>
      <p:sp>
        <p:nvSpPr>
          <p:cNvPr id="486" name="Google Shape;486;p39"/>
          <p:cNvSpPr txBox="1"/>
          <p:nvPr/>
        </p:nvSpPr>
        <p:spPr>
          <a:xfrm>
            <a:off x="4025500" y="3109650"/>
            <a:ext cx="2355900" cy="18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Montserrat"/>
                <a:ea typeface="Montserrat"/>
                <a:cs typeface="Montserrat"/>
                <a:sym typeface="Montserrat"/>
              </a:rPr>
              <a:t>Classes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rPr b="1" lang="en">
                <a:solidFill>
                  <a:schemeClr val="accent3"/>
                </a:solidFill>
                <a:latin typeface="Montserrat"/>
                <a:ea typeface="Montserrat"/>
                <a:cs typeface="Montserrat"/>
                <a:sym typeface="Montserrat"/>
              </a:rPr>
              <a:t>based on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accent3"/>
              </a:solidFill>
              <a:latin typeface="Montserrat"/>
              <a:ea typeface="Montserrat"/>
              <a:cs typeface="Montserrat"/>
              <a:sym typeface="Montserrat"/>
            </a:endParaRPr>
          </a:p>
          <a:p>
            <a:pPr indent="0" lvl="0" marL="0" rtl="0" algn="ctr">
              <a:spcBef>
                <a:spcPts val="0"/>
              </a:spcBef>
              <a:spcAft>
                <a:spcPts val="0"/>
              </a:spcAft>
              <a:buNone/>
            </a:pPr>
            <a:r>
              <a:rPr b="1" lang="en">
                <a:solidFill>
                  <a:schemeClr val="accent3"/>
                </a:solidFill>
                <a:latin typeface="Montserrat"/>
                <a:ea typeface="Montserrat"/>
                <a:cs typeface="Montserrat"/>
                <a:sym typeface="Montserrat"/>
              </a:rPr>
              <a:t>Average Mass </a:t>
            </a:r>
            <a:endParaRPr b="1">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487" name="Google Shape;487;p39"/>
          <p:cNvPicPr preferRelativeResize="0"/>
          <p:nvPr/>
        </p:nvPicPr>
        <p:blipFill>
          <a:blip r:embed="rId5">
            <a:alphaModFix/>
          </a:blip>
          <a:stretch>
            <a:fillRect/>
          </a:stretch>
        </p:blipFill>
        <p:spPr>
          <a:xfrm rot="-5400000">
            <a:off x="4935337" y="522237"/>
            <a:ext cx="1986625" cy="1695900"/>
          </a:xfrm>
          <a:prstGeom prst="rect">
            <a:avLst/>
          </a:prstGeom>
          <a:noFill/>
          <a:ln>
            <a:noFill/>
          </a:ln>
        </p:spPr>
      </p:pic>
      <p:pic>
        <p:nvPicPr>
          <p:cNvPr id="488" name="Google Shape;488;p39"/>
          <p:cNvPicPr preferRelativeResize="0"/>
          <p:nvPr/>
        </p:nvPicPr>
        <p:blipFill>
          <a:blip r:embed="rId6">
            <a:alphaModFix/>
          </a:blip>
          <a:stretch>
            <a:fillRect/>
          </a:stretch>
        </p:blipFill>
        <p:spPr>
          <a:xfrm>
            <a:off x="1442909" y="2275850"/>
            <a:ext cx="899691" cy="848875"/>
          </a:xfrm>
          <a:prstGeom prst="rect">
            <a:avLst/>
          </a:prstGeom>
          <a:noFill/>
          <a:ln>
            <a:noFill/>
          </a:ln>
        </p:spPr>
      </p:pic>
      <p:pic>
        <p:nvPicPr>
          <p:cNvPr id="489" name="Google Shape;489;p39"/>
          <p:cNvPicPr preferRelativeResize="0"/>
          <p:nvPr/>
        </p:nvPicPr>
        <p:blipFill>
          <a:blip r:embed="rId6">
            <a:alphaModFix/>
          </a:blip>
          <a:stretch>
            <a:fillRect/>
          </a:stretch>
        </p:blipFill>
        <p:spPr>
          <a:xfrm>
            <a:off x="4803959" y="2275850"/>
            <a:ext cx="899691" cy="84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3" name="Shape 493"/>
        <p:cNvGrpSpPr/>
        <p:nvPr/>
      </p:nvGrpSpPr>
      <p:grpSpPr>
        <a:xfrm>
          <a:off x="0" y="0"/>
          <a:ext cx="0" cy="0"/>
          <a:chOff x="0" y="0"/>
          <a:chExt cx="0" cy="0"/>
        </a:xfrm>
      </p:grpSpPr>
      <p:sp>
        <p:nvSpPr>
          <p:cNvPr id="494" name="Google Shape;494;p40"/>
          <p:cNvSpPr txBox="1"/>
          <p:nvPr/>
        </p:nvSpPr>
        <p:spPr>
          <a:xfrm>
            <a:off x="1672625" y="219875"/>
            <a:ext cx="5379000" cy="6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Montserrat"/>
                <a:ea typeface="Montserrat"/>
                <a:cs typeface="Montserrat"/>
                <a:sym typeface="Montserrat"/>
              </a:rPr>
              <a:t>Most common classes &amp; Least common classes</a:t>
            </a:r>
            <a:r>
              <a:rPr lang="en">
                <a:solidFill>
                  <a:schemeClr val="lt2"/>
                </a:solidFill>
                <a:latin typeface="Montserrat"/>
                <a:ea typeface="Montserrat"/>
                <a:cs typeface="Montserrat"/>
                <a:sym typeface="Montserrat"/>
              </a:rPr>
              <a:t> </a:t>
            </a:r>
            <a:endParaRPr b="1">
              <a:solidFill>
                <a:schemeClr val="lt2"/>
              </a:solidFill>
              <a:latin typeface="Montserrat"/>
              <a:ea typeface="Montserrat"/>
              <a:cs typeface="Montserrat"/>
              <a:sym typeface="Montserrat"/>
            </a:endParaRPr>
          </a:p>
        </p:txBody>
      </p:sp>
      <p:pic>
        <p:nvPicPr>
          <p:cNvPr id="495" name="Google Shape;495;p40"/>
          <p:cNvPicPr preferRelativeResize="0"/>
          <p:nvPr/>
        </p:nvPicPr>
        <p:blipFill>
          <a:blip r:embed="rId3">
            <a:alphaModFix/>
          </a:blip>
          <a:stretch>
            <a:fillRect/>
          </a:stretch>
        </p:blipFill>
        <p:spPr>
          <a:xfrm>
            <a:off x="0" y="2952575"/>
            <a:ext cx="9144002" cy="2120250"/>
          </a:xfrm>
          <a:prstGeom prst="rect">
            <a:avLst/>
          </a:prstGeom>
          <a:noFill/>
          <a:ln>
            <a:noFill/>
          </a:ln>
        </p:spPr>
      </p:pic>
      <p:sp>
        <p:nvSpPr>
          <p:cNvPr id="496" name="Google Shape;496;p40"/>
          <p:cNvSpPr txBox="1"/>
          <p:nvPr/>
        </p:nvSpPr>
        <p:spPr>
          <a:xfrm>
            <a:off x="4350375" y="3031150"/>
            <a:ext cx="4216800" cy="12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Montserrat"/>
                <a:ea typeface="Montserrat"/>
                <a:cs typeface="Montserrat"/>
                <a:sym typeface="Montserrat"/>
              </a:rPr>
              <a:t>L6 &amp; H5 class</a:t>
            </a:r>
            <a:r>
              <a:rPr lang="en">
                <a:solidFill>
                  <a:schemeClr val="lt1"/>
                </a:solidFill>
                <a:latin typeface="Montserrat"/>
                <a:ea typeface="Montserrat"/>
                <a:cs typeface="Montserrat"/>
                <a:sym typeface="Montserrat"/>
              </a:rPr>
              <a:t> most commonly found because they are present in </a:t>
            </a:r>
            <a:r>
              <a:rPr b="1" lang="en">
                <a:solidFill>
                  <a:schemeClr val="dk2"/>
                </a:solidFill>
                <a:latin typeface="Montserrat"/>
                <a:ea typeface="Montserrat"/>
                <a:cs typeface="Montserrat"/>
                <a:sym typeface="Montserrat"/>
              </a:rPr>
              <a:t>higher numbers in </a:t>
            </a:r>
            <a:r>
              <a:rPr b="1" lang="en">
                <a:solidFill>
                  <a:schemeClr val="dk2"/>
                </a:solidFill>
                <a:latin typeface="Montserrat"/>
                <a:ea typeface="Montserrat"/>
                <a:cs typeface="Montserrat"/>
                <a:sym typeface="Montserrat"/>
              </a:rPr>
              <a:t>asteroids</a:t>
            </a:r>
            <a:r>
              <a:rPr lang="en">
                <a:solidFill>
                  <a:schemeClr val="lt1"/>
                </a:solidFill>
                <a:latin typeface="Montserrat"/>
                <a:ea typeface="Montserrat"/>
                <a:cs typeface="Montserrat"/>
                <a:sym typeface="Montserrat"/>
              </a:rPr>
              <a:t> </a:t>
            </a:r>
            <a:r>
              <a:rPr b="1" lang="en">
                <a:solidFill>
                  <a:schemeClr val="dk2"/>
                </a:solidFill>
                <a:latin typeface="Montserrat"/>
                <a:ea typeface="Montserrat"/>
                <a:cs typeface="Montserrat"/>
                <a:sym typeface="Montserrat"/>
              </a:rPr>
              <a:t>belt</a:t>
            </a:r>
            <a:r>
              <a:rPr lang="en">
                <a:solidFill>
                  <a:schemeClr val="lt1"/>
                </a:solidFill>
                <a:latin typeface="Montserrat"/>
                <a:ea typeface="Montserrat"/>
                <a:cs typeface="Montserrat"/>
                <a:sym typeface="Montserrat"/>
              </a:rPr>
              <a:t> as well as their parents are </a:t>
            </a:r>
            <a:r>
              <a:rPr b="1" lang="en">
                <a:solidFill>
                  <a:schemeClr val="dk2"/>
                </a:solidFill>
                <a:latin typeface="Montserrat"/>
                <a:ea typeface="Montserrat"/>
                <a:cs typeface="Montserrat"/>
                <a:sym typeface="Montserrat"/>
              </a:rPr>
              <a:t>large </a:t>
            </a:r>
            <a:r>
              <a:rPr lang="en">
                <a:solidFill>
                  <a:schemeClr val="lt1"/>
                </a:solidFill>
                <a:latin typeface="Montserrat"/>
                <a:ea typeface="Montserrat"/>
                <a:cs typeface="Montserrat"/>
                <a:sym typeface="Montserrat"/>
              </a:rPr>
              <a:t>( </a:t>
            </a:r>
            <a:r>
              <a:rPr b="1" lang="en">
                <a:solidFill>
                  <a:schemeClr val="dk2"/>
                </a:solidFill>
                <a:latin typeface="Montserrat"/>
                <a:ea typeface="Montserrat"/>
                <a:cs typeface="Montserrat"/>
                <a:sym typeface="Montserrat"/>
              </a:rPr>
              <a:t>&gt; 100km</a:t>
            </a:r>
            <a:r>
              <a:rPr lang="en">
                <a:solidFill>
                  <a:schemeClr val="lt1"/>
                </a:solidFill>
                <a:latin typeface="Montserrat"/>
                <a:ea typeface="Montserrat"/>
                <a:cs typeface="Montserrat"/>
                <a:sym typeface="Montserrat"/>
              </a:rPr>
              <a:t> in diameter) and capable of sending large no. of fragments to Earth</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497" name="Google Shape;497;p40"/>
          <p:cNvPicPr preferRelativeResize="0"/>
          <p:nvPr/>
        </p:nvPicPr>
        <p:blipFill>
          <a:blip r:embed="rId4">
            <a:alphaModFix/>
          </a:blip>
          <a:stretch>
            <a:fillRect/>
          </a:stretch>
        </p:blipFill>
        <p:spPr>
          <a:xfrm>
            <a:off x="0" y="706700"/>
            <a:ext cx="9144002" cy="212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1"/>
          <p:cNvSpPr txBox="1"/>
          <p:nvPr/>
        </p:nvSpPr>
        <p:spPr>
          <a:xfrm>
            <a:off x="2143775" y="267000"/>
            <a:ext cx="49785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Montserrat"/>
                <a:ea typeface="Montserrat"/>
                <a:cs typeface="Montserrat"/>
                <a:sym typeface="Montserrat"/>
              </a:rPr>
              <a:t>Classes based on Average Mass </a:t>
            </a:r>
            <a:endParaRPr b="1">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503" name="Google Shape;503;p41"/>
          <p:cNvPicPr preferRelativeResize="0"/>
          <p:nvPr/>
        </p:nvPicPr>
        <p:blipFill>
          <a:blip r:embed="rId3">
            <a:alphaModFix/>
          </a:blip>
          <a:stretch>
            <a:fillRect/>
          </a:stretch>
        </p:blipFill>
        <p:spPr>
          <a:xfrm>
            <a:off x="152400" y="615800"/>
            <a:ext cx="8839200" cy="2950334"/>
          </a:xfrm>
          <a:prstGeom prst="rect">
            <a:avLst/>
          </a:prstGeom>
          <a:noFill/>
          <a:ln>
            <a:noFill/>
          </a:ln>
        </p:spPr>
      </p:pic>
      <p:sp>
        <p:nvSpPr>
          <p:cNvPr id="504" name="Google Shape;504;p41"/>
          <p:cNvSpPr txBox="1"/>
          <p:nvPr/>
        </p:nvSpPr>
        <p:spPr>
          <a:xfrm>
            <a:off x="1319250" y="3698600"/>
            <a:ext cx="6706200" cy="127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AutoNum type="arabicPeriod"/>
            </a:pPr>
            <a:r>
              <a:rPr lang="en">
                <a:solidFill>
                  <a:schemeClr val="dk2"/>
                </a:solidFill>
                <a:latin typeface="Montserrat"/>
                <a:ea typeface="Montserrat"/>
                <a:cs typeface="Montserrat"/>
                <a:sym typeface="Montserrat"/>
              </a:rPr>
              <a:t>“</a:t>
            </a:r>
            <a:r>
              <a:rPr b="1" lang="en">
                <a:solidFill>
                  <a:schemeClr val="dk2"/>
                </a:solidFill>
                <a:latin typeface="Montserrat"/>
                <a:ea typeface="Montserrat"/>
                <a:cs typeface="Montserrat"/>
                <a:sym typeface="Montserrat"/>
              </a:rPr>
              <a:t>Iron, IVB</a:t>
            </a:r>
            <a:r>
              <a:rPr lang="en">
                <a:solidFill>
                  <a:schemeClr val="dk2"/>
                </a:solidFill>
                <a:latin typeface="Montserrat"/>
                <a:ea typeface="Montserrat"/>
                <a:cs typeface="Montserrat"/>
                <a:sym typeface="Montserrat"/>
              </a:rPr>
              <a:t>”</a:t>
            </a:r>
            <a:r>
              <a:rPr lang="en">
                <a:solidFill>
                  <a:schemeClr val="lt1"/>
                </a:solidFill>
                <a:latin typeface="Montserrat"/>
                <a:ea typeface="Montserrat"/>
                <a:cs typeface="Montserrat"/>
                <a:sym typeface="Montserrat"/>
              </a:rPr>
              <a:t> with very high average mass is because of it’s composition of iron, which is </a:t>
            </a:r>
            <a:r>
              <a:rPr b="1" lang="en">
                <a:solidFill>
                  <a:schemeClr val="lt2"/>
                </a:solidFill>
                <a:latin typeface="Montserrat"/>
                <a:ea typeface="Montserrat"/>
                <a:cs typeface="Montserrat"/>
                <a:sym typeface="Montserrat"/>
              </a:rPr>
              <a:t>very dense</a:t>
            </a:r>
            <a:r>
              <a:rPr lang="en">
                <a:solidFill>
                  <a:schemeClr val="lt1"/>
                </a:solidFill>
                <a:latin typeface="Montserrat"/>
                <a:ea typeface="Montserrat"/>
                <a:cs typeface="Montserrat"/>
                <a:sym typeface="Montserrat"/>
              </a:rPr>
              <a:t> and heavy metal</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a:solidFill>
                  <a:schemeClr val="lt1"/>
                </a:solidFill>
                <a:latin typeface="Montserrat"/>
                <a:ea typeface="Montserrat"/>
                <a:cs typeface="Montserrat"/>
                <a:sym typeface="Montserrat"/>
              </a:rPr>
              <a:t>High density is equivalent to large mass for their size</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a:solidFill>
                  <a:schemeClr val="lt1"/>
                </a:solidFill>
                <a:latin typeface="Montserrat"/>
                <a:ea typeface="Montserrat"/>
                <a:cs typeface="Montserrat"/>
                <a:sym typeface="Montserrat"/>
              </a:rPr>
              <a:t>Others are </a:t>
            </a:r>
            <a:r>
              <a:rPr lang="en">
                <a:solidFill>
                  <a:schemeClr val="lt1"/>
                </a:solidFill>
                <a:latin typeface="Montserrat"/>
                <a:ea typeface="Montserrat"/>
                <a:cs typeface="Montserrat"/>
                <a:sym typeface="Montserrat"/>
              </a:rPr>
              <a:t>mostly</a:t>
            </a:r>
            <a:r>
              <a:rPr lang="en">
                <a:solidFill>
                  <a:schemeClr val="lt1"/>
                </a:solidFill>
                <a:latin typeface="Montserrat"/>
                <a:ea typeface="Montserrat"/>
                <a:cs typeface="Montserrat"/>
                <a:sym typeface="Montserrat"/>
              </a:rPr>
              <a:t> </a:t>
            </a:r>
            <a:r>
              <a:rPr b="1" lang="en">
                <a:solidFill>
                  <a:schemeClr val="dk2"/>
                </a:solidFill>
                <a:latin typeface="Montserrat"/>
                <a:ea typeface="Montserrat"/>
                <a:cs typeface="Montserrat"/>
                <a:sym typeface="Montserrat"/>
              </a:rPr>
              <a:t>stony </a:t>
            </a:r>
            <a:r>
              <a:rPr b="1" lang="en">
                <a:solidFill>
                  <a:schemeClr val="dk2"/>
                </a:solidFill>
                <a:latin typeface="Montserrat"/>
                <a:ea typeface="Montserrat"/>
                <a:cs typeface="Montserrat"/>
                <a:sym typeface="Montserrat"/>
              </a:rPr>
              <a:t>meteorite</a:t>
            </a:r>
            <a:r>
              <a:rPr lang="en">
                <a:solidFill>
                  <a:schemeClr val="lt1"/>
                </a:solidFill>
                <a:latin typeface="Montserrat"/>
                <a:ea typeface="Montserrat"/>
                <a:cs typeface="Montserrat"/>
                <a:sym typeface="Montserrat"/>
              </a:rPr>
              <a:t> with </a:t>
            </a:r>
            <a:r>
              <a:rPr b="1" lang="en">
                <a:solidFill>
                  <a:schemeClr val="lt2"/>
                </a:solidFill>
                <a:latin typeface="Montserrat"/>
                <a:ea typeface="Montserrat"/>
                <a:cs typeface="Montserrat"/>
                <a:sym typeface="Montserrat"/>
              </a:rPr>
              <a:t>lesser density</a:t>
            </a:r>
            <a:endParaRPr b="1">
              <a:solidFill>
                <a:schemeClr val="lt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48000">
              <a:schemeClr val="lt1"/>
            </a:gs>
            <a:gs pos="100000">
              <a:schemeClr val="lt1"/>
            </a:gs>
          </a:gsLst>
          <a:lin ang="0" scaled="0"/>
        </a:gradFill>
      </p:bgPr>
    </p:bg>
    <p:spTree>
      <p:nvGrpSpPr>
        <p:cNvPr id="508" name="Shape 508"/>
        <p:cNvGrpSpPr/>
        <p:nvPr/>
      </p:nvGrpSpPr>
      <p:grpSpPr>
        <a:xfrm>
          <a:off x="0" y="0"/>
          <a:ext cx="0" cy="0"/>
          <a:chOff x="0" y="0"/>
          <a:chExt cx="0" cy="0"/>
        </a:xfrm>
      </p:grpSpPr>
      <p:pic>
        <p:nvPicPr>
          <p:cNvPr id="509" name="Google Shape;509;p42"/>
          <p:cNvPicPr preferRelativeResize="0"/>
          <p:nvPr/>
        </p:nvPicPr>
        <p:blipFill>
          <a:blip r:embed="rId3">
            <a:alphaModFix/>
          </a:blip>
          <a:stretch>
            <a:fillRect/>
          </a:stretch>
        </p:blipFill>
        <p:spPr>
          <a:xfrm rot="-1283745">
            <a:off x="542100" y="1886424"/>
            <a:ext cx="4709575" cy="2102606"/>
          </a:xfrm>
          <a:prstGeom prst="rect">
            <a:avLst/>
          </a:prstGeom>
          <a:noFill/>
          <a:ln>
            <a:noFill/>
          </a:ln>
        </p:spPr>
      </p:pic>
      <p:pic>
        <p:nvPicPr>
          <p:cNvPr id="510" name="Google Shape;510;p42"/>
          <p:cNvPicPr preferRelativeResize="0"/>
          <p:nvPr/>
        </p:nvPicPr>
        <p:blipFill>
          <a:blip r:embed="rId4">
            <a:alphaModFix/>
          </a:blip>
          <a:stretch>
            <a:fillRect/>
          </a:stretch>
        </p:blipFill>
        <p:spPr>
          <a:xfrm>
            <a:off x="2618500" y="1453475"/>
            <a:ext cx="1249450" cy="1280775"/>
          </a:xfrm>
          <a:prstGeom prst="rect">
            <a:avLst/>
          </a:prstGeom>
          <a:noFill/>
          <a:ln>
            <a:noFill/>
          </a:ln>
        </p:spPr>
      </p:pic>
      <p:pic>
        <p:nvPicPr>
          <p:cNvPr id="511" name="Google Shape;511;p42"/>
          <p:cNvPicPr preferRelativeResize="0"/>
          <p:nvPr/>
        </p:nvPicPr>
        <p:blipFill>
          <a:blip r:embed="rId4">
            <a:alphaModFix/>
          </a:blip>
          <a:stretch>
            <a:fillRect/>
          </a:stretch>
        </p:blipFill>
        <p:spPr>
          <a:xfrm>
            <a:off x="1617050" y="938175"/>
            <a:ext cx="1712247" cy="1755175"/>
          </a:xfrm>
          <a:prstGeom prst="rect">
            <a:avLst/>
          </a:prstGeom>
          <a:noFill/>
          <a:ln>
            <a:noFill/>
          </a:ln>
        </p:spPr>
      </p:pic>
      <p:pic>
        <p:nvPicPr>
          <p:cNvPr id="512" name="Google Shape;512;p42"/>
          <p:cNvPicPr preferRelativeResize="0"/>
          <p:nvPr/>
        </p:nvPicPr>
        <p:blipFill>
          <a:blip r:embed="rId5">
            <a:alphaModFix/>
          </a:blip>
          <a:stretch>
            <a:fillRect/>
          </a:stretch>
        </p:blipFill>
        <p:spPr>
          <a:xfrm>
            <a:off x="6244146" y="-1364675"/>
            <a:ext cx="2721825" cy="2924876"/>
          </a:xfrm>
          <a:prstGeom prst="rect">
            <a:avLst/>
          </a:prstGeom>
          <a:noFill/>
          <a:ln>
            <a:noFill/>
          </a:ln>
        </p:spPr>
      </p:pic>
      <p:pic>
        <p:nvPicPr>
          <p:cNvPr id="513" name="Google Shape;513;p42"/>
          <p:cNvPicPr preferRelativeResize="0"/>
          <p:nvPr/>
        </p:nvPicPr>
        <p:blipFill>
          <a:blip r:embed="rId6">
            <a:alphaModFix/>
          </a:blip>
          <a:stretch>
            <a:fillRect/>
          </a:stretch>
        </p:blipFill>
        <p:spPr>
          <a:xfrm>
            <a:off x="2130518" y="3786168"/>
            <a:ext cx="2569449" cy="1962375"/>
          </a:xfrm>
          <a:prstGeom prst="rect">
            <a:avLst/>
          </a:prstGeom>
          <a:noFill/>
          <a:ln>
            <a:noFill/>
          </a:ln>
        </p:spPr>
      </p:pic>
      <p:pic>
        <p:nvPicPr>
          <p:cNvPr id="514" name="Google Shape;514;p42"/>
          <p:cNvPicPr preferRelativeResize="0"/>
          <p:nvPr/>
        </p:nvPicPr>
        <p:blipFill>
          <a:blip r:embed="rId7">
            <a:alphaModFix/>
          </a:blip>
          <a:stretch>
            <a:fillRect/>
          </a:stretch>
        </p:blipFill>
        <p:spPr>
          <a:xfrm flipH="1">
            <a:off x="519985" y="2734247"/>
            <a:ext cx="642600" cy="587350"/>
          </a:xfrm>
          <a:prstGeom prst="rect">
            <a:avLst/>
          </a:prstGeom>
          <a:noFill/>
          <a:ln>
            <a:noFill/>
          </a:ln>
        </p:spPr>
      </p:pic>
      <p:pic>
        <p:nvPicPr>
          <p:cNvPr id="515" name="Google Shape;515;p42"/>
          <p:cNvPicPr preferRelativeResize="0"/>
          <p:nvPr/>
        </p:nvPicPr>
        <p:blipFill>
          <a:blip r:embed="rId8">
            <a:alphaModFix/>
          </a:blip>
          <a:stretch>
            <a:fillRect/>
          </a:stretch>
        </p:blipFill>
        <p:spPr>
          <a:xfrm flipH="1">
            <a:off x="3699425" y="3520175"/>
            <a:ext cx="509412" cy="475800"/>
          </a:xfrm>
          <a:prstGeom prst="rect">
            <a:avLst/>
          </a:prstGeom>
          <a:noFill/>
          <a:ln>
            <a:noFill/>
          </a:ln>
        </p:spPr>
      </p:pic>
      <p:pic>
        <p:nvPicPr>
          <p:cNvPr id="516" name="Google Shape;516;p42"/>
          <p:cNvPicPr preferRelativeResize="0"/>
          <p:nvPr/>
        </p:nvPicPr>
        <p:blipFill>
          <a:blip r:embed="rId8">
            <a:alphaModFix/>
          </a:blip>
          <a:stretch>
            <a:fillRect/>
          </a:stretch>
        </p:blipFill>
        <p:spPr>
          <a:xfrm flipH="1">
            <a:off x="6965925" y="1446325"/>
            <a:ext cx="509412" cy="475800"/>
          </a:xfrm>
          <a:prstGeom prst="rect">
            <a:avLst/>
          </a:prstGeom>
          <a:noFill/>
          <a:ln>
            <a:noFill/>
          </a:ln>
        </p:spPr>
      </p:pic>
      <p:sp>
        <p:nvSpPr>
          <p:cNvPr id="517" name="Google Shape;517;p42"/>
          <p:cNvSpPr txBox="1"/>
          <p:nvPr/>
        </p:nvSpPr>
        <p:spPr>
          <a:xfrm>
            <a:off x="4208825" y="1062575"/>
            <a:ext cx="4620000" cy="17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2"/>
                </a:solidFill>
                <a:latin typeface="Montserrat"/>
                <a:ea typeface="Montserrat"/>
                <a:cs typeface="Montserrat"/>
                <a:sym typeface="Montserrat"/>
              </a:rPr>
              <a:t>Relationship between year and fall </a:t>
            </a:r>
            <a:endParaRPr b="1" sz="2800">
              <a:solidFill>
                <a:schemeClr val="lt2"/>
              </a:solidFill>
              <a:latin typeface="Montserrat"/>
              <a:ea typeface="Montserrat"/>
              <a:cs typeface="Montserrat"/>
              <a:sym typeface="Montserrat"/>
            </a:endParaRPr>
          </a:p>
        </p:txBody>
      </p:sp>
      <p:sp>
        <p:nvSpPr>
          <p:cNvPr id="518" name="Google Shape;518;p42"/>
          <p:cNvSpPr txBox="1"/>
          <p:nvPr/>
        </p:nvSpPr>
        <p:spPr>
          <a:xfrm>
            <a:off x="5173425" y="2807150"/>
            <a:ext cx="3302400" cy="15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Montserrat"/>
              <a:ea typeface="Montserrat"/>
              <a:cs typeface="Montserrat"/>
              <a:sym typeface="Montserrat"/>
            </a:endParaRPr>
          </a:p>
        </p:txBody>
      </p:sp>
      <p:sp>
        <p:nvSpPr>
          <p:cNvPr id="519" name="Google Shape;519;p42"/>
          <p:cNvSpPr txBox="1"/>
          <p:nvPr/>
        </p:nvSpPr>
        <p:spPr>
          <a:xfrm>
            <a:off x="5173425" y="1922125"/>
            <a:ext cx="3475800" cy="921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Geophysics Lesson for College: Meteor and Meteorite by Slidesgo">
  <a:themeElements>
    <a:clrScheme name="Simple Light">
      <a:dk1>
        <a:srgbClr val="FFFFFF"/>
      </a:dk1>
      <a:lt1>
        <a:srgbClr val="031729"/>
      </a:lt1>
      <a:dk2>
        <a:srgbClr val="275581"/>
      </a:dk2>
      <a:lt2>
        <a:srgbClr val="E67F49"/>
      </a:lt2>
      <a:accent1>
        <a:srgbClr val="528ABE"/>
      </a:accent1>
      <a:accent2>
        <a:srgbClr val="E6AA8A"/>
      </a:accent2>
      <a:accent3>
        <a:srgbClr val="8BBBE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