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13"/>
  </p:notesMasterIdLst>
  <p:sldIdLst>
    <p:sldId id="318" r:id="rId6"/>
    <p:sldId id="326" r:id="rId7"/>
    <p:sldId id="321" r:id="rId8"/>
    <p:sldId id="322" r:id="rId9"/>
    <p:sldId id="323" r:id="rId10"/>
    <p:sldId id="324" r:id="rId11"/>
    <p:sldId id="32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EEF74-6868-4D98-A8E0-EEB649FD4333}" type="datetimeFigureOut">
              <a:rPr lang="en-US" smtClean="0"/>
              <a:t>2/24/2012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9E48D-4542-487E-8F11-F50A6CA46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imated Title Slide- 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3484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88963" indent="-28416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4238" indent="-28416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7763" indent="-293688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3838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093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Slide- Background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152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bleed photo, no text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9144000" cy="685800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64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bleed photo, authors, date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9144000" cy="685800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571500" y="1363375"/>
            <a:ext cx="8001000" cy="4114801"/>
          </a:xfrm>
        </p:spPr>
        <p:txBody>
          <a:bodyPr lIns="0" tIns="0" rIns="0" bIns="0">
            <a:normAutofit/>
          </a:bodyPr>
          <a:lstStyle>
            <a:lvl1pPr>
              <a:defRPr lang="en-US" sz="5800" kern="1200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marL="0" lvl="0" indent="0" algn="r" defTabSz="1206655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7078" y="5472766"/>
            <a:ext cx="8001000" cy="341528"/>
          </a:xfrm>
        </p:spPr>
        <p:txBody>
          <a:bodyPr anchor="b">
            <a:normAutofit/>
          </a:bodyPr>
          <a:lstStyle>
            <a:lvl1pPr marL="0" indent="0" algn="r">
              <a:buFont typeface="Arial" pitchFamily="34" charset="0"/>
              <a:buNone/>
              <a:defRPr sz="1100" cap="all" baseline="0">
                <a:latin typeface="Segoe WP Black" pitchFamily="34" charset="0"/>
              </a:defRPr>
            </a:lvl1pPr>
            <a:lvl2pPr marL="219683" indent="0">
              <a:buFont typeface="Arial" pitchFamily="34" charset="0"/>
              <a:buNone/>
              <a:defRPr/>
            </a:lvl2pPr>
            <a:lvl3pPr marL="439370" indent="0">
              <a:buFont typeface="Arial" pitchFamily="34" charset="0"/>
              <a:buNone/>
              <a:defRPr/>
            </a:lvl3pPr>
            <a:lvl4pPr marL="659053" indent="0">
              <a:buFont typeface="Arial" pitchFamily="34" charset="0"/>
              <a:buNone/>
              <a:defRPr/>
            </a:lvl4pPr>
            <a:lvl5pPr marL="878736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 smtClean="0"/>
              <a:t>&lt;ALIAS&gt; &lt;ALIAS&gt;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67078" y="5818320"/>
            <a:ext cx="8001000" cy="342900"/>
          </a:xfrm>
        </p:spPr>
        <p:txBody>
          <a:bodyPr anchor="b">
            <a:normAutofit/>
          </a:bodyPr>
          <a:lstStyle>
            <a:lvl1pPr marL="0" indent="0" algn="r">
              <a:buFont typeface="Arial" pitchFamily="34" charset="0"/>
              <a:buNone/>
              <a:defRPr sz="1100" cap="none" baseline="0"/>
            </a:lvl1pPr>
            <a:lvl2pPr marL="219683" indent="0">
              <a:buFont typeface="Arial" pitchFamily="34" charset="0"/>
              <a:buNone/>
              <a:defRPr/>
            </a:lvl2pPr>
            <a:lvl3pPr marL="439370" indent="0">
              <a:buFont typeface="Arial" pitchFamily="34" charset="0"/>
              <a:buNone/>
              <a:defRPr/>
            </a:lvl3pPr>
            <a:lvl4pPr marL="659053" indent="0">
              <a:buFont typeface="Arial" pitchFamily="34" charset="0"/>
              <a:buNone/>
              <a:defRPr/>
            </a:lvl4pPr>
            <a:lvl5pPr marL="878736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 smtClean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882677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lit - 2nd page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7017" y="0"/>
            <a:ext cx="457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571501" y="675630"/>
            <a:ext cx="3429000" cy="5486400"/>
          </a:xfrm>
        </p:spPr>
        <p:txBody>
          <a:bodyPr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1923"/>
              </a:spcAft>
              <a:defRPr sz="2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685810"/>
            <a:ext cx="3429000" cy="54864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1923"/>
              </a:spcAft>
              <a:buNone/>
              <a:defRPr sz="2600"/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90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571501" y="675630"/>
            <a:ext cx="3429000" cy="5486400"/>
          </a:xfrm>
        </p:spPr>
        <p:txBody>
          <a:bodyPr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1923"/>
              </a:spcAft>
              <a:defRPr sz="2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41523" y="696526"/>
            <a:ext cx="3415109" cy="5464969"/>
          </a:xfrm>
        </p:spPr>
        <p:txBody>
          <a:bodyPr anchor="ctr"/>
          <a:lstStyle>
            <a:lvl1pPr>
              <a:defRPr lang="en-US" sz="2600" kern="1200" cap="none" baseline="0" dirty="0" smtClean="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57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Tiles -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571500" y="13716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715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572000" y="1370288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2476503" y="13716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476503" y="41148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477003" y="13716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477003" y="41148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77003" y="45948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2476503" y="45948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477003" y="18516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476503" y="18516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81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0" y="2055957"/>
            <a:ext cx="8001000" cy="4116244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latin typeface="Segoe UI Light" pitchFamily="34" charset="0"/>
                <a:cs typeface="Segoe UI Light" pitchFamily="34" charset="0"/>
              </a:defRPr>
            </a:lvl1pPr>
            <a:lvl2pPr marL="603328" indent="0">
              <a:buNone/>
              <a:defRPr sz="2600">
                <a:latin typeface="+mn-lt"/>
              </a:defRPr>
            </a:lvl2pPr>
            <a:lvl3pPr marL="1206655" indent="0">
              <a:buNone/>
              <a:defRPr sz="1900">
                <a:latin typeface="+mn-lt"/>
              </a:defRPr>
            </a:lvl3pPr>
            <a:lvl4pPr marL="1809987" indent="0">
              <a:buNone/>
              <a:defRPr sz="1700">
                <a:latin typeface="+mn-lt"/>
              </a:defRPr>
            </a:lvl4pPr>
            <a:lvl5pPr marL="2413315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srgbClr val="00AEDB"/>
              </a:solidFill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75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x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4" y="2057410"/>
            <a:ext cx="3431288" cy="4114801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41217" y="2057400"/>
            <a:ext cx="3431288" cy="41148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4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41217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2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0" y="1371599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2" name="Group 1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19" name="Rectangle 18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0" name="Rectangle 19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2" name="Rectangle 21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8" name="Rectangle 27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1" name="Rectangle 30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5" name="Rectangle 34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38" name="Rectangle 3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9" name="Rectangle 3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  <p:sp>
        <p:nvSpPr>
          <p:cNvPr id="49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1503" y="1371600"/>
            <a:ext cx="5126353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32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33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46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.5&quot; x .5&quot; GRID" hidden="1"/>
          <p:cNvGrpSpPr/>
          <p:nvPr userDrawn="1"/>
        </p:nvGrpSpPr>
        <p:grpSpPr>
          <a:xfrm>
            <a:off x="-229851" y="-228600"/>
            <a:ext cx="9605195" cy="7315200"/>
            <a:chOff x="-306388" y="-228600"/>
            <a:chExt cx="12803592" cy="7315200"/>
          </a:xfrm>
        </p:grpSpPr>
        <p:grpSp>
          <p:nvGrpSpPr>
            <p:cNvPr id="1018" name=".5&quot; x .5&quot; grid"/>
            <p:cNvGrpSpPr/>
            <p:nvPr userDrawn="1"/>
          </p:nvGrpSpPr>
          <p:grpSpPr>
            <a:xfrm>
              <a:off x="-306388" y="-228600"/>
              <a:ext cx="12801600" cy="7315200"/>
              <a:chOff x="-306388" y="-155448"/>
              <a:chExt cx="12801600" cy="7315200"/>
            </a:xfrm>
          </p:grpSpPr>
          <p:sp>
            <p:nvSpPr>
              <p:cNvPr id="1045" name="Rectangle 1044"/>
              <p:cNvSpPr/>
              <p:nvPr/>
            </p:nvSpPr>
            <p:spPr bwMode="auto">
              <a:xfrm>
                <a:off x="-306388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6" name="Rectangle 1045"/>
              <p:cNvSpPr/>
              <p:nvPr userDrawn="1"/>
            </p:nvSpPr>
            <p:spPr bwMode="auto">
              <a:xfrm>
                <a:off x="150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7" name="Rectangle 1046"/>
              <p:cNvSpPr/>
              <p:nvPr userDrawn="1"/>
            </p:nvSpPr>
            <p:spPr bwMode="auto">
              <a:xfrm>
                <a:off x="608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" name="Rectangle 1047"/>
              <p:cNvSpPr/>
              <p:nvPr userDrawn="1"/>
            </p:nvSpPr>
            <p:spPr bwMode="auto">
              <a:xfrm>
                <a:off x="1065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9" name="Rectangle 1048"/>
              <p:cNvSpPr/>
              <p:nvPr userDrawn="1"/>
            </p:nvSpPr>
            <p:spPr bwMode="auto">
              <a:xfrm>
                <a:off x="1522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0" name="Rectangle 1049"/>
              <p:cNvSpPr/>
              <p:nvPr userDrawn="1"/>
            </p:nvSpPr>
            <p:spPr bwMode="auto">
              <a:xfrm>
                <a:off x="1979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1" name="Rectangle 1050"/>
              <p:cNvSpPr/>
              <p:nvPr userDrawn="1"/>
            </p:nvSpPr>
            <p:spPr bwMode="auto">
              <a:xfrm>
                <a:off x="2436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2" name="Rectangle 1051"/>
              <p:cNvSpPr/>
              <p:nvPr/>
            </p:nvSpPr>
            <p:spPr bwMode="auto">
              <a:xfrm>
                <a:off x="2894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3" name="Rectangle 1052"/>
              <p:cNvSpPr/>
              <p:nvPr userDrawn="1"/>
            </p:nvSpPr>
            <p:spPr bwMode="auto">
              <a:xfrm>
                <a:off x="3351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4" name="Rectangle 1053"/>
              <p:cNvSpPr/>
              <p:nvPr userDrawn="1"/>
            </p:nvSpPr>
            <p:spPr bwMode="auto">
              <a:xfrm>
                <a:off x="3808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5" name="Rectangle 1054"/>
              <p:cNvSpPr/>
              <p:nvPr userDrawn="1"/>
            </p:nvSpPr>
            <p:spPr bwMode="auto">
              <a:xfrm>
                <a:off x="4265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6" name="Rectangle 1055"/>
              <p:cNvSpPr/>
              <p:nvPr userDrawn="1"/>
            </p:nvSpPr>
            <p:spPr bwMode="auto">
              <a:xfrm>
                <a:off x="4722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7" name="Rectangle 1056"/>
              <p:cNvSpPr/>
              <p:nvPr userDrawn="1"/>
            </p:nvSpPr>
            <p:spPr bwMode="auto">
              <a:xfrm>
                <a:off x="5180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8" name="Rectangle 1057"/>
              <p:cNvSpPr/>
              <p:nvPr userDrawn="1"/>
            </p:nvSpPr>
            <p:spPr bwMode="auto">
              <a:xfrm>
                <a:off x="5637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9" name="Rectangle 1058"/>
              <p:cNvSpPr/>
              <p:nvPr/>
            </p:nvSpPr>
            <p:spPr bwMode="auto">
              <a:xfrm>
                <a:off x="6094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0" name="Rectangle 1059"/>
              <p:cNvSpPr/>
              <p:nvPr userDrawn="1"/>
            </p:nvSpPr>
            <p:spPr bwMode="auto">
              <a:xfrm>
                <a:off x="6551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1" name="Rectangle 1060"/>
              <p:cNvSpPr/>
              <p:nvPr userDrawn="1"/>
            </p:nvSpPr>
            <p:spPr bwMode="auto">
              <a:xfrm>
                <a:off x="7008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2" name="Rectangle 1061"/>
              <p:cNvSpPr/>
              <p:nvPr userDrawn="1"/>
            </p:nvSpPr>
            <p:spPr bwMode="auto">
              <a:xfrm>
                <a:off x="7466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3" name="Rectangle 1062"/>
              <p:cNvSpPr/>
              <p:nvPr userDrawn="1"/>
            </p:nvSpPr>
            <p:spPr bwMode="auto">
              <a:xfrm>
                <a:off x="7923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4" name="Rectangle 1063"/>
              <p:cNvSpPr/>
              <p:nvPr userDrawn="1"/>
            </p:nvSpPr>
            <p:spPr bwMode="auto">
              <a:xfrm>
                <a:off x="8380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5" name="Rectangle 1064"/>
              <p:cNvSpPr/>
              <p:nvPr userDrawn="1"/>
            </p:nvSpPr>
            <p:spPr bwMode="auto">
              <a:xfrm>
                <a:off x="8837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6" name="Rectangle 1065"/>
              <p:cNvSpPr/>
              <p:nvPr/>
            </p:nvSpPr>
            <p:spPr bwMode="auto">
              <a:xfrm>
                <a:off x="9294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7" name="Rectangle 1066"/>
              <p:cNvSpPr/>
              <p:nvPr userDrawn="1"/>
            </p:nvSpPr>
            <p:spPr bwMode="auto">
              <a:xfrm>
                <a:off x="9752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8" name="Rectangle 1067"/>
              <p:cNvSpPr/>
              <p:nvPr userDrawn="1"/>
            </p:nvSpPr>
            <p:spPr bwMode="auto">
              <a:xfrm>
                <a:off x="10209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9" name="Rectangle 1068"/>
              <p:cNvSpPr/>
              <p:nvPr userDrawn="1"/>
            </p:nvSpPr>
            <p:spPr bwMode="auto">
              <a:xfrm>
                <a:off x="10666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0" name="Rectangle 1069"/>
              <p:cNvSpPr/>
              <p:nvPr userDrawn="1"/>
            </p:nvSpPr>
            <p:spPr bwMode="auto">
              <a:xfrm>
                <a:off x="11123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1" name="Rectangle 1070"/>
              <p:cNvSpPr/>
              <p:nvPr userDrawn="1"/>
            </p:nvSpPr>
            <p:spPr bwMode="auto">
              <a:xfrm>
                <a:off x="11580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2" name="Rectangle 1071"/>
              <p:cNvSpPr/>
              <p:nvPr userDrawn="1"/>
            </p:nvSpPr>
            <p:spPr bwMode="auto">
              <a:xfrm>
                <a:off x="12038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3" name="Rectangle 1072"/>
              <p:cNvSpPr/>
              <p:nvPr/>
            </p:nvSpPr>
            <p:spPr bwMode="auto">
              <a:xfrm>
                <a:off x="-306388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4" name="Rectangle 1073"/>
              <p:cNvSpPr/>
              <p:nvPr userDrawn="1"/>
            </p:nvSpPr>
            <p:spPr bwMode="auto">
              <a:xfrm>
                <a:off x="150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5" name="Rectangle 1074"/>
              <p:cNvSpPr/>
              <p:nvPr userDrawn="1"/>
            </p:nvSpPr>
            <p:spPr bwMode="auto">
              <a:xfrm>
                <a:off x="608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6" name="Rectangle 1075"/>
              <p:cNvSpPr/>
              <p:nvPr userDrawn="1"/>
            </p:nvSpPr>
            <p:spPr bwMode="auto">
              <a:xfrm>
                <a:off x="1065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7" name="Rectangle 1076"/>
              <p:cNvSpPr/>
              <p:nvPr userDrawn="1"/>
            </p:nvSpPr>
            <p:spPr bwMode="auto">
              <a:xfrm>
                <a:off x="1522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8" name="Rectangle 1077"/>
              <p:cNvSpPr/>
              <p:nvPr userDrawn="1"/>
            </p:nvSpPr>
            <p:spPr bwMode="auto">
              <a:xfrm>
                <a:off x="1979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9" name="Rectangle 1078"/>
              <p:cNvSpPr/>
              <p:nvPr userDrawn="1"/>
            </p:nvSpPr>
            <p:spPr bwMode="auto">
              <a:xfrm>
                <a:off x="2436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0" name="Rectangle 1079"/>
              <p:cNvSpPr/>
              <p:nvPr/>
            </p:nvSpPr>
            <p:spPr bwMode="auto">
              <a:xfrm>
                <a:off x="2894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1" name="Rectangle 1080"/>
              <p:cNvSpPr/>
              <p:nvPr userDrawn="1"/>
            </p:nvSpPr>
            <p:spPr bwMode="auto">
              <a:xfrm>
                <a:off x="3351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2" name="Rectangle 1081"/>
              <p:cNvSpPr/>
              <p:nvPr userDrawn="1"/>
            </p:nvSpPr>
            <p:spPr bwMode="auto">
              <a:xfrm>
                <a:off x="3808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3" name="Rectangle 1082"/>
              <p:cNvSpPr/>
              <p:nvPr userDrawn="1"/>
            </p:nvSpPr>
            <p:spPr bwMode="auto">
              <a:xfrm>
                <a:off x="4265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4" name="Rectangle 1083"/>
              <p:cNvSpPr/>
              <p:nvPr userDrawn="1"/>
            </p:nvSpPr>
            <p:spPr bwMode="auto">
              <a:xfrm>
                <a:off x="4722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5" name="Rectangle 1084"/>
              <p:cNvSpPr/>
              <p:nvPr userDrawn="1"/>
            </p:nvSpPr>
            <p:spPr bwMode="auto">
              <a:xfrm>
                <a:off x="5180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6" name="Rectangle 1085"/>
              <p:cNvSpPr/>
              <p:nvPr userDrawn="1"/>
            </p:nvSpPr>
            <p:spPr bwMode="auto">
              <a:xfrm>
                <a:off x="5637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7" name="Rectangle 1086"/>
              <p:cNvSpPr/>
              <p:nvPr/>
            </p:nvSpPr>
            <p:spPr bwMode="auto">
              <a:xfrm>
                <a:off x="6094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8" name="Rectangle 1087"/>
              <p:cNvSpPr/>
              <p:nvPr userDrawn="1"/>
            </p:nvSpPr>
            <p:spPr bwMode="auto">
              <a:xfrm>
                <a:off x="6551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9" name="Rectangle 1088"/>
              <p:cNvSpPr/>
              <p:nvPr userDrawn="1"/>
            </p:nvSpPr>
            <p:spPr bwMode="auto">
              <a:xfrm>
                <a:off x="7008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0" name="Rectangle 1089"/>
              <p:cNvSpPr/>
              <p:nvPr userDrawn="1"/>
            </p:nvSpPr>
            <p:spPr bwMode="auto">
              <a:xfrm>
                <a:off x="7466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1" name="Rectangle 1090"/>
              <p:cNvSpPr/>
              <p:nvPr userDrawn="1"/>
            </p:nvSpPr>
            <p:spPr bwMode="auto">
              <a:xfrm>
                <a:off x="7923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2" name="Rectangle 1091"/>
              <p:cNvSpPr/>
              <p:nvPr userDrawn="1"/>
            </p:nvSpPr>
            <p:spPr bwMode="auto">
              <a:xfrm>
                <a:off x="8380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3" name="Rectangle 1092"/>
              <p:cNvSpPr/>
              <p:nvPr userDrawn="1"/>
            </p:nvSpPr>
            <p:spPr bwMode="auto">
              <a:xfrm>
                <a:off x="8837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4" name="Rectangle 1093"/>
              <p:cNvSpPr/>
              <p:nvPr/>
            </p:nvSpPr>
            <p:spPr bwMode="auto">
              <a:xfrm>
                <a:off x="9294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5" name="Rectangle 1094"/>
              <p:cNvSpPr/>
              <p:nvPr userDrawn="1"/>
            </p:nvSpPr>
            <p:spPr bwMode="auto">
              <a:xfrm>
                <a:off x="9752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6" name="Rectangle 1095"/>
              <p:cNvSpPr/>
              <p:nvPr userDrawn="1"/>
            </p:nvSpPr>
            <p:spPr bwMode="auto">
              <a:xfrm>
                <a:off x="10209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7" name="Rectangle 1096"/>
              <p:cNvSpPr/>
              <p:nvPr userDrawn="1"/>
            </p:nvSpPr>
            <p:spPr bwMode="auto">
              <a:xfrm>
                <a:off x="10666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8" name="Rectangle 1097"/>
              <p:cNvSpPr/>
              <p:nvPr userDrawn="1"/>
            </p:nvSpPr>
            <p:spPr bwMode="auto">
              <a:xfrm>
                <a:off x="11123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99" name="Rectangle 1098"/>
              <p:cNvSpPr/>
              <p:nvPr userDrawn="1"/>
            </p:nvSpPr>
            <p:spPr bwMode="auto">
              <a:xfrm>
                <a:off x="11580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0" name="Rectangle 1099"/>
              <p:cNvSpPr/>
              <p:nvPr userDrawn="1"/>
            </p:nvSpPr>
            <p:spPr bwMode="auto">
              <a:xfrm>
                <a:off x="12038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1" name="Rectangle 1100"/>
              <p:cNvSpPr/>
              <p:nvPr/>
            </p:nvSpPr>
            <p:spPr bwMode="auto">
              <a:xfrm>
                <a:off x="-306388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2" name="Rectangle 1101"/>
              <p:cNvSpPr/>
              <p:nvPr userDrawn="1"/>
            </p:nvSpPr>
            <p:spPr bwMode="auto">
              <a:xfrm>
                <a:off x="150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3" name="Rectangle 1102"/>
              <p:cNvSpPr/>
              <p:nvPr userDrawn="1"/>
            </p:nvSpPr>
            <p:spPr bwMode="auto">
              <a:xfrm>
                <a:off x="608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4" name="Rectangle 1103"/>
              <p:cNvSpPr/>
              <p:nvPr userDrawn="1"/>
            </p:nvSpPr>
            <p:spPr bwMode="auto">
              <a:xfrm>
                <a:off x="1065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5" name="Rectangle 1104"/>
              <p:cNvSpPr/>
              <p:nvPr userDrawn="1"/>
            </p:nvSpPr>
            <p:spPr bwMode="auto">
              <a:xfrm>
                <a:off x="1522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6" name="Rectangle 1105"/>
              <p:cNvSpPr/>
              <p:nvPr userDrawn="1"/>
            </p:nvSpPr>
            <p:spPr bwMode="auto">
              <a:xfrm>
                <a:off x="1979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7" name="Rectangle 1106"/>
              <p:cNvSpPr/>
              <p:nvPr userDrawn="1"/>
            </p:nvSpPr>
            <p:spPr bwMode="auto">
              <a:xfrm>
                <a:off x="2436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8" name="Rectangle 1107"/>
              <p:cNvSpPr/>
              <p:nvPr/>
            </p:nvSpPr>
            <p:spPr bwMode="auto">
              <a:xfrm>
                <a:off x="2894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09" name="Rectangle 1108"/>
              <p:cNvSpPr/>
              <p:nvPr userDrawn="1"/>
            </p:nvSpPr>
            <p:spPr bwMode="auto">
              <a:xfrm>
                <a:off x="3351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0" name="Rectangle 1109"/>
              <p:cNvSpPr/>
              <p:nvPr userDrawn="1"/>
            </p:nvSpPr>
            <p:spPr bwMode="auto">
              <a:xfrm>
                <a:off x="3808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1" name="Rectangle 1110"/>
              <p:cNvSpPr/>
              <p:nvPr userDrawn="1"/>
            </p:nvSpPr>
            <p:spPr bwMode="auto">
              <a:xfrm>
                <a:off x="4265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2" name="Rectangle 1111"/>
              <p:cNvSpPr/>
              <p:nvPr userDrawn="1"/>
            </p:nvSpPr>
            <p:spPr bwMode="auto">
              <a:xfrm>
                <a:off x="4722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3" name="Rectangle 1112"/>
              <p:cNvSpPr/>
              <p:nvPr userDrawn="1"/>
            </p:nvSpPr>
            <p:spPr bwMode="auto">
              <a:xfrm>
                <a:off x="5180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4" name="Rectangle 1113"/>
              <p:cNvSpPr/>
              <p:nvPr userDrawn="1"/>
            </p:nvSpPr>
            <p:spPr bwMode="auto">
              <a:xfrm>
                <a:off x="5637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5" name="Rectangle 1114"/>
              <p:cNvSpPr/>
              <p:nvPr/>
            </p:nvSpPr>
            <p:spPr bwMode="auto">
              <a:xfrm>
                <a:off x="6094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6" name="Rectangle 1115"/>
              <p:cNvSpPr/>
              <p:nvPr userDrawn="1"/>
            </p:nvSpPr>
            <p:spPr bwMode="auto">
              <a:xfrm>
                <a:off x="6551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7" name="Rectangle 1116"/>
              <p:cNvSpPr/>
              <p:nvPr userDrawn="1"/>
            </p:nvSpPr>
            <p:spPr bwMode="auto">
              <a:xfrm>
                <a:off x="7008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8" name="Rectangle 1117"/>
              <p:cNvSpPr/>
              <p:nvPr userDrawn="1"/>
            </p:nvSpPr>
            <p:spPr bwMode="auto">
              <a:xfrm>
                <a:off x="7466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19" name="Rectangle 1118"/>
              <p:cNvSpPr/>
              <p:nvPr userDrawn="1"/>
            </p:nvSpPr>
            <p:spPr bwMode="auto">
              <a:xfrm>
                <a:off x="7923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0" name="Rectangle 1119"/>
              <p:cNvSpPr/>
              <p:nvPr userDrawn="1"/>
            </p:nvSpPr>
            <p:spPr bwMode="auto">
              <a:xfrm>
                <a:off x="8380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1" name="Rectangle 1120"/>
              <p:cNvSpPr/>
              <p:nvPr userDrawn="1"/>
            </p:nvSpPr>
            <p:spPr bwMode="auto">
              <a:xfrm>
                <a:off x="8837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2" name="Rectangle 1121"/>
              <p:cNvSpPr/>
              <p:nvPr/>
            </p:nvSpPr>
            <p:spPr bwMode="auto">
              <a:xfrm>
                <a:off x="9294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3" name="Rectangle 1122"/>
              <p:cNvSpPr/>
              <p:nvPr userDrawn="1"/>
            </p:nvSpPr>
            <p:spPr bwMode="auto">
              <a:xfrm>
                <a:off x="9752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4" name="Rectangle 1123"/>
              <p:cNvSpPr/>
              <p:nvPr userDrawn="1"/>
            </p:nvSpPr>
            <p:spPr bwMode="auto">
              <a:xfrm>
                <a:off x="10209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5" name="Rectangle 1124"/>
              <p:cNvSpPr/>
              <p:nvPr userDrawn="1"/>
            </p:nvSpPr>
            <p:spPr bwMode="auto">
              <a:xfrm>
                <a:off x="10666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6" name="Rectangle 1125"/>
              <p:cNvSpPr/>
              <p:nvPr userDrawn="1"/>
            </p:nvSpPr>
            <p:spPr bwMode="auto">
              <a:xfrm>
                <a:off x="11123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7" name="Rectangle 1126"/>
              <p:cNvSpPr/>
              <p:nvPr userDrawn="1"/>
            </p:nvSpPr>
            <p:spPr bwMode="auto">
              <a:xfrm>
                <a:off x="11580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8" name="Rectangle 1127"/>
              <p:cNvSpPr/>
              <p:nvPr userDrawn="1"/>
            </p:nvSpPr>
            <p:spPr bwMode="auto">
              <a:xfrm>
                <a:off x="12038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29" name="Rectangle 1128"/>
              <p:cNvSpPr/>
              <p:nvPr/>
            </p:nvSpPr>
            <p:spPr bwMode="auto">
              <a:xfrm>
                <a:off x="-306388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0" name="Rectangle 1129"/>
              <p:cNvSpPr/>
              <p:nvPr userDrawn="1"/>
            </p:nvSpPr>
            <p:spPr bwMode="auto">
              <a:xfrm>
                <a:off x="150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1" name="Rectangle 1130"/>
              <p:cNvSpPr/>
              <p:nvPr userDrawn="1"/>
            </p:nvSpPr>
            <p:spPr bwMode="auto">
              <a:xfrm>
                <a:off x="608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2" name="Rectangle 1131"/>
              <p:cNvSpPr/>
              <p:nvPr userDrawn="1"/>
            </p:nvSpPr>
            <p:spPr bwMode="auto">
              <a:xfrm>
                <a:off x="1065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3" name="Rectangle 1132"/>
              <p:cNvSpPr/>
              <p:nvPr userDrawn="1"/>
            </p:nvSpPr>
            <p:spPr bwMode="auto">
              <a:xfrm>
                <a:off x="1522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4" name="Rectangle 1133"/>
              <p:cNvSpPr/>
              <p:nvPr userDrawn="1"/>
            </p:nvSpPr>
            <p:spPr bwMode="auto">
              <a:xfrm>
                <a:off x="1979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5" name="Rectangle 1134"/>
              <p:cNvSpPr/>
              <p:nvPr userDrawn="1"/>
            </p:nvSpPr>
            <p:spPr bwMode="auto">
              <a:xfrm>
                <a:off x="2436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6" name="Rectangle 1135"/>
              <p:cNvSpPr/>
              <p:nvPr/>
            </p:nvSpPr>
            <p:spPr bwMode="auto">
              <a:xfrm>
                <a:off x="2894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7" name="Rectangle 1136"/>
              <p:cNvSpPr/>
              <p:nvPr userDrawn="1"/>
            </p:nvSpPr>
            <p:spPr bwMode="auto">
              <a:xfrm>
                <a:off x="3351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8" name="Rectangle 1137"/>
              <p:cNvSpPr/>
              <p:nvPr userDrawn="1"/>
            </p:nvSpPr>
            <p:spPr bwMode="auto">
              <a:xfrm>
                <a:off x="3808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39" name="Rectangle 1138"/>
              <p:cNvSpPr/>
              <p:nvPr userDrawn="1"/>
            </p:nvSpPr>
            <p:spPr bwMode="auto">
              <a:xfrm>
                <a:off x="4265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0" name="Rectangle 1139"/>
              <p:cNvSpPr/>
              <p:nvPr userDrawn="1"/>
            </p:nvSpPr>
            <p:spPr bwMode="auto">
              <a:xfrm>
                <a:off x="4722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1" name="Rectangle 1140"/>
              <p:cNvSpPr/>
              <p:nvPr userDrawn="1"/>
            </p:nvSpPr>
            <p:spPr bwMode="auto">
              <a:xfrm>
                <a:off x="5180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2" name="Rectangle 1141"/>
              <p:cNvSpPr/>
              <p:nvPr userDrawn="1"/>
            </p:nvSpPr>
            <p:spPr bwMode="auto">
              <a:xfrm>
                <a:off x="5637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3" name="Rectangle 1142"/>
              <p:cNvSpPr/>
              <p:nvPr/>
            </p:nvSpPr>
            <p:spPr bwMode="auto">
              <a:xfrm>
                <a:off x="6094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4" name="Rectangle 1143"/>
              <p:cNvSpPr/>
              <p:nvPr userDrawn="1"/>
            </p:nvSpPr>
            <p:spPr bwMode="auto">
              <a:xfrm>
                <a:off x="6551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5" name="Rectangle 1144"/>
              <p:cNvSpPr/>
              <p:nvPr userDrawn="1"/>
            </p:nvSpPr>
            <p:spPr bwMode="auto">
              <a:xfrm>
                <a:off x="7008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6" name="Rectangle 1145"/>
              <p:cNvSpPr/>
              <p:nvPr userDrawn="1"/>
            </p:nvSpPr>
            <p:spPr bwMode="auto">
              <a:xfrm>
                <a:off x="7466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7" name="Rectangle 1146"/>
              <p:cNvSpPr/>
              <p:nvPr userDrawn="1"/>
            </p:nvSpPr>
            <p:spPr bwMode="auto">
              <a:xfrm>
                <a:off x="7923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8" name="Rectangle 1147"/>
              <p:cNvSpPr/>
              <p:nvPr userDrawn="1"/>
            </p:nvSpPr>
            <p:spPr bwMode="auto">
              <a:xfrm>
                <a:off x="8380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49" name="Rectangle 1148"/>
              <p:cNvSpPr/>
              <p:nvPr userDrawn="1"/>
            </p:nvSpPr>
            <p:spPr bwMode="auto">
              <a:xfrm>
                <a:off x="8837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0" name="Rectangle 1149"/>
              <p:cNvSpPr/>
              <p:nvPr/>
            </p:nvSpPr>
            <p:spPr bwMode="auto">
              <a:xfrm>
                <a:off x="9294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1" name="Rectangle 1150"/>
              <p:cNvSpPr/>
              <p:nvPr userDrawn="1"/>
            </p:nvSpPr>
            <p:spPr bwMode="auto">
              <a:xfrm>
                <a:off x="9752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2" name="Rectangle 1151"/>
              <p:cNvSpPr/>
              <p:nvPr userDrawn="1"/>
            </p:nvSpPr>
            <p:spPr bwMode="auto">
              <a:xfrm>
                <a:off x="10209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3" name="Rectangle 1152"/>
              <p:cNvSpPr/>
              <p:nvPr userDrawn="1"/>
            </p:nvSpPr>
            <p:spPr bwMode="auto">
              <a:xfrm>
                <a:off x="10666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4" name="Rectangle 1153"/>
              <p:cNvSpPr/>
              <p:nvPr userDrawn="1"/>
            </p:nvSpPr>
            <p:spPr bwMode="auto">
              <a:xfrm>
                <a:off x="11123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5" name="Rectangle 1154"/>
              <p:cNvSpPr/>
              <p:nvPr userDrawn="1"/>
            </p:nvSpPr>
            <p:spPr bwMode="auto">
              <a:xfrm>
                <a:off x="11580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6" name="Rectangle 1155"/>
              <p:cNvSpPr/>
              <p:nvPr userDrawn="1"/>
            </p:nvSpPr>
            <p:spPr bwMode="auto">
              <a:xfrm>
                <a:off x="12038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 bwMode="auto">
              <a:xfrm>
                <a:off x="-306388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8" name="Rectangle 1157"/>
              <p:cNvSpPr/>
              <p:nvPr userDrawn="1"/>
            </p:nvSpPr>
            <p:spPr bwMode="auto">
              <a:xfrm>
                <a:off x="150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59" name="Rectangle 1158"/>
              <p:cNvSpPr/>
              <p:nvPr userDrawn="1"/>
            </p:nvSpPr>
            <p:spPr bwMode="auto">
              <a:xfrm>
                <a:off x="608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0" name="Rectangle 1159"/>
              <p:cNvSpPr/>
              <p:nvPr userDrawn="1"/>
            </p:nvSpPr>
            <p:spPr bwMode="auto">
              <a:xfrm>
                <a:off x="1065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1" name="Rectangle 1160"/>
              <p:cNvSpPr/>
              <p:nvPr userDrawn="1"/>
            </p:nvSpPr>
            <p:spPr bwMode="auto">
              <a:xfrm>
                <a:off x="1522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2" name="Rectangle 1161"/>
              <p:cNvSpPr/>
              <p:nvPr userDrawn="1"/>
            </p:nvSpPr>
            <p:spPr bwMode="auto">
              <a:xfrm>
                <a:off x="1979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3" name="Rectangle 1162"/>
              <p:cNvSpPr/>
              <p:nvPr userDrawn="1"/>
            </p:nvSpPr>
            <p:spPr bwMode="auto">
              <a:xfrm>
                <a:off x="2436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4" name="Rectangle 1163"/>
              <p:cNvSpPr/>
              <p:nvPr/>
            </p:nvSpPr>
            <p:spPr bwMode="auto">
              <a:xfrm>
                <a:off x="2894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5" name="Rectangle 1164"/>
              <p:cNvSpPr/>
              <p:nvPr userDrawn="1"/>
            </p:nvSpPr>
            <p:spPr bwMode="auto">
              <a:xfrm>
                <a:off x="3351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6" name="Rectangle 1165"/>
              <p:cNvSpPr/>
              <p:nvPr userDrawn="1"/>
            </p:nvSpPr>
            <p:spPr bwMode="auto">
              <a:xfrm>
                <a:off x="3808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7" name="Rectangle 1166"/>
              <p:cNvSpPr/>
              <p:nvPr userDrawn="1"/>
            </p:nvSpPr>
            <p:spPr bwMode="auto">
              <a:xfrm>
                <a:off x="4265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8" name="Rectangle 1167"/>
              <p:cNvSpPr/>
              <p:nvPr userDrawn="1"/>
            </p:nvSpPr>
            <p:spPr bwMode="auto">
              <a:xfrm>
                <a:off x="4722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69" name="Rectangle 1168"/>
              <p:cNvSpPr/>
              <p:nvPr userDrawn="1"/>
            </p:nvSpPr>
            <p:spPr bwMode="auto">
              <a:xfrm>
                <a:off x="5180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0" name="Rectangle 1169"/>
              <p:cNvSpPr/>
              <p:nvPr userDrawn="1"/>
            </p:nvSpPr>
            <p:spPr bwMode="auto">
              <a:xfrm>
                <a:off x="5637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1" name="Rectangle 1170"/>
              <p:cNvSpPr/>
              <p:nvPr/>
            </p:nvSpPr>
            <p:spPr bwMode="auto">
              <a:xfrm>
                <a:off x="6094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2" name="Rectangle 1171"/>
              <p:cNvSpPr/>
              <p:nvPr userDrawn="1"/>
            </p:nvSpPr>
            <p:spPr bwMode="auto">
              <a:xfrm>
                <a:off x="6551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3" name="Rectangle 1172"/>
              <p:cNvSpPr/>
              <p:nvPr userDrawn="1"/>
            </p:nvSpPr>
            <p:spPr bwMode="auto">
              <a:xfrm>
                <a:off x="7008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4" name="Rectangle 1173"/>
              <p:cNvSpPr/>
              <p:nvPr userDrawn="1"/>
            </p:nvSpPr>
            <p:spPr bwMode="auto">
              <a:xfrm>
                <a:off x="7466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5" name="Rectangle 1174"/>
              <p:cNvSpPr/>
              <p:nvPr userDrawn="1"/>
            </p:nvSpPr>
            <p:spPr bwMode="auto">
              <a:xfrm>
                <a:off x="7923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6" name="Rectangle 1175"/>
              <p:cNvSpPr/>
              <p:nvPr userDrawn="1"/>
            </p:nvSpPr>
            <p:spPr bwMode="auto">
              <a:xfrm>
                <a:off x="8380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7" name="Rectangle 1176"/>
              <p:cNvSpPr/>
              <p:nvPr userDrawn="1"/>
            </p:nvSpPr>
            <p:spPr bwMode="auto">
              <a:xfrm>
                <a:off x="8837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8" name="Rectangle 1177"/>
              <p:cNvSpPr/>
              <p:nvPr/>
            </p:nvSpPr>
            <p:spPr bwMode="auto">
              <a:xfrm>
                <a:off x="9294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79" name="Rectangle 1178"/>
              <p:cNvSpPr/>
              <p:nvPr userDrawn="1"/>
            </p:nvSpPr>
            <p:spPr bwMode="auto">
              <a:xfrm>
                <a:off x="9752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0" name="Rectangle 1179"/>
              <p:cNvSpPr/>
              <p:nvPr userDrawn="1"/>
            </p:nvSpPr>
            <p:spPr bwMode="auto">
              <a:xfrm>
                <a:off x="10209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1" name="Rectangle 1180"/>
              <p:cNvSpPr/>
              <p:nvPr userDrawn="1"/>
            </p:nvSpPr>
            <p:spPr bwMode="auto">
              <a:xfrm>
                <a:off x="10666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2" name="Rectangle 1181"/>
              <p:cNvSpPr/>
              <p:nvPr userDrawn="1"/>
            </p:nvSpPr>
            <p:spPr bwMode="auto">
              <a:xfrm>
                <a:off x="11123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3" name="Rectangle 1182"/>
              <p:cNvSpPr/>
              <p:nvPr userDrawn="1"/>
            </p:nvSpPr>
            <p:spPr bwMode="auto">
              <a:xfrm>
                <a:off x="11580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4" name="Rectangle 1183"/>
              <p:cNvSpPr/>
              <p:nvPr userDrawn="1"/>
            </p:nvSpPr>
            <p:spPr bwMode="auto">
              <a:xfrm>
                <a:off x="12038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5" name="Rectangle 1184"/>
              <p:cNvSpPr/>
              <p:nvPr/>
            </p:nvSpPr>
            <p:spPr bwMode="auto">
              <a:xfrm>
                <a:off x="-306388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6" name="Rectangle 1185"/>
              <p:cNvSpPr/>
              <p:nvPr userDrawn="1"/>
            </p:nvSpPr>
            <p:spPr bwMode="auto">
              <a:xfrm>
                <a:off x="150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7" name="Rectangle 1186"/>
              <p:cNvSpPr/>
              <p:nvPr userDrawn="1"/>
            </p:nvSpPr>
            <p:spPr bwMode="auto">
              <a:xfrm>
                <a:off x="608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8" name="Rectangle 1187"/>
              <p:cNvSpPr/>
              <p:nvPr userDrawn="1"/>
            </p:nvSpPr>
            <p:spPr bwMode="auto">
              <a:xfrm>
                <a:off x="1065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89" name="Rectangle 1188"/>
              <p:cNvSpPr/>
              <p:nvPr userDrawn="1"/>
            </p:nvSpPr>
            <p:spPr bwMode="auto">
              <a:xfrm>
                <a:off x="1522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0" name="Rectangle 1189"/>
              <p:cNvSpPr/>
              <p:nvPr userDrawn="1"/>
            </p:nvSpPr>
            <p:spPr bwMode="auto">
              <a:xfrm>
                <a:off x="1979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1" name="Rectangle 1190"/>
              <p:cNvSpPr/>
              <p:nvPr userDrawn="1"/>
            </p:nvSpPr>
            <p:spPr bwMode="auto">
              <a:xfrm>
                <a:off x="2436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2" name="Rectangle 1191"/>
              <p:cNvSpPr/>
              <p:nvPr/>
            </p:nvSpPr>
            <p:spPr bwMode="auto">
              <a:xfrm>
                <a:off x="2894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3" name="Rectangle 1192"/>
              <p:cNvSpPr/>
              <p:nvPr userDrawn="1"/>
            </p:nvSpPr>
            <p:spPr bwMode="auto">
              <a:xfrm>
                <a:off x="3351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4" name="Rectangle 1193"/>
              <p:cNvSpPr/>
              <p:nvPr userDrawn="1"/>
            </p:nvSpPr>
            <p:spPr bwMode="auto">
              <a:xfrm>
                <a:off x="3808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5" name="Rectangle 1194"/>
              <p:cNvSpPr/>
              <p:nvPr userDrawn="1"/>
            </p:nvSpPr>
            <p:spPr bwMode="auto">
              <a:xfrm>
                <a:off x="4265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6" name="Rectangle 1195"/>
              <p:cNvSpPr/>
              <p:nvPr userDrawn="1"/>
            </p:nvSpPr>
            <p:spPr bwMode="auto">
              <a:xfrm>
                <a:off x="4722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7" name="Rectangle 1196"/>
              <p:cNvSpPr/>
              <p:nvPr userDrawn="1"/>
            </p:nvSpPr>
            <p:spPr bwMode="auto">
              <a:xfrm>
                <a:off x="5180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8" name="Rectangle 1197"/>
              <p:cNvSpPr/>
              <p:nvPr userDrawn="1"/>
            </p:nvSpPr>
            <p:spPr bwMode="auto">
              <a:xfrm>
                <a:off x="5637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199" name="Rectangle 1198"/>
              <p:cNvSpPr/>
              <p:nvPr/>
            </p:nvSpPr>
            <p:spPr bwMode="auto">
              <a:xfrm>
                <a:off x="6094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0" name="Rectangle 1199"/>
              <p:cNvSpPr/>
              <p:nvPr userDrawn="1"/>
            </p:nvSpPr>
            <p:spPr bwMode="auto">
              <a:xfrm>
                <a:off x="6551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1" name="Rectangle 1200"/>
              <p:cNvSpPr/>
              <p:nvPr userDrawn="1"/>
            </p:nvSpPr>
            <p:spPr bwMode="auto">
              <a:xfrm>
                <a:off x="7008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2" name="Rectangle 1201"/>
              <p:cNvSpPr/>
              <p:nvPr userDrawn="1"/>
            </p:nvSpPr>
            <p:spPr bwMode="auto">
              <a:xfrm>
                <a:off x="7466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3" name="Rectangle 1202"/>
              <p:cNvSpPr/>
              <p:nvPr userDrawn="1"/>
            </p:nvSpPr>
            <p:spPr bwMode="auto">
              <a:xfrm>
                <a:off x="7923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4" name="Rectangle 1203"/>
              <p:cNvSpPr/>
              <p:nvPr userDrawn="1"/>
            </p:nvSpPr>
            <p:spPr bwMode="auto">
              <a:xfrm>
                <a:off x="8380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5" name="Rectangle 1204"/>
              <p:cNvSpPr/>
              <p:nvPr userDrawn="1"/>
            </p:nvSpPr>
            <p:spPr bwMode="auto">
              <a:xfrm>
                <a:off x="8837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6" name="Rectangle 1205"/>
              <p:cNvSpPr/>
              <p:nvPr/>
            </p:nvSpPr>
            <p:spPr bwMode="auto">
              <a:xfrm>
                <a:off x="9294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7" name="Rectangle 1206"/>
              <p:cNvSpPr/>
              <p:nvPr userDrawn="1"/>
            </p:nvSpPr>
            <p:spPr bwMode="auto">
              <a:xfrm>
                <a:off x="9752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8" name="Rectangle 1207"/>
              <p:cNvSpPr/>
              <p:nvPr userDrawn="1"/>
            </p:nvSpPr>
            <p:spPr bwMode="auto">
              <a:xfrm>
                <a:off x="10209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09" name="Rectangle 1208"/>
              <p:cNvSpPr/>
              <p:nvPr userDrawn="1"/>
            </p:nvSpPr>
            <p:spPr bwMode="auto">
              <a:xfrm>
                <a:off x="10666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0" name="Rectangle 1209"/>
              <p:cNvSpPr/>
              <p:nvPr userDrawn="1"/>
            </p:nvSpPr>
            <p:spPr bwMode="auto">
              <a:xfrm>
                <a:off x="11123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1" name="Rectangle 1210"/>
              <p:cNvSpPr/>
              <p:nvPr userDrawn="1"/>
            </p:nvSpPr>
            <p:spPr bwMode="auto">
              <a:xfrm>
                <a:off x="11580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2" name="Rectangle 1211"/>
              <p:cNvSpPr/>
              <p:nvPr userDrawn="1"/>
            </p:nvSpPr>
            <p:spPr bwMode="auto">
              <a:xfrm>
                <a:off x="12038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3" name="Rectangle 1212"/>
              <p:cNvSpPr/>
              <p:nvPr/>
            </p:nvSpPr>
            <p:spPr bwMode="auto">
              <a:xfrm>
                <a:off x="-306388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4" name="Rectangle 1213"/>
              <p:cNvSpPr/>
              <p:nvPr userDrawn="1"/>
            </p:nvSpPr>
            <p:spPr bwMode="auto">
              <a:xfrm>
                <a:off x="150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5" name="Rectangle 1214"/>
              <p:cNvSpPr/>
              <p:nvPr userDrawn="1"/>
            </p:nvSpPr>
            <p:spPr bwMode="auto">
              <a:xfrm>
                <a:off x="608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6" name="Rectangle 1215"/>
              <p:cNvSpPr/>
              <p:nvPr userDrawn="1"/>
            </p:nvSpPr>
            <p:spPr bwMode="auto">
              <a:xfrm>
                <a:off x="1065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7" name="Rectangle 1216"/>
              <p:cNvSpPr/>
              <p:nvPr userDrawn="1"/>
            </p:nvSpPr>
            <p:spPr bwMode="auto">
              <a:xfrm>
                <a:off x="1522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8" name="Rectangle 1217"/>
              <p:cNvSpPr/>
              <p:nvPr userDrawn="1"/>
            </p:nvSpPr>
            <p:spPr bwMode="auto">
              <a:xfrm>
                <a:off x="1979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19" name="Rectangle 1218"/>
              <p:cNvSpPr/>
              <p:nvPr userDrawn="1"/>
            </p:nvSpPr>
            <p:spPr bwMode="auto">
              <a:xfrm>
                <a:off x="2436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0" name="Rectangle 1219"/>
              <p:cNvSpPr/>
              <p:nvPr/>
            </p:nvSpPr>
            <p:spPr bwMode="auto">
              <a:xfrm>
                <a:off x="2894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1" name="Rectangle 1220"/>
              <p:cNvSpPr/>
              <p:nvPr userDrawn="1"/>
            </p:nvSpPr>
            <p:spPr bwMode="auto">
              <a:xfrm>
                <a:off x="3351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2" name="Rectangle 1221"/>
              <p:cNvSpPr/>
              <p:nvPr userDrawn="1"/>
            </p:nvSpPr>
            <p:spPr bwMode="auto">
              <a:xfrm>
                <a:off x="3808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3" name="Rectangle 1222"/>
              <p:cNvSpPr/>
              <p:nvPr userDrawn="1"/>
            </p:nvSpPr>
            <p:spPr bwMode="auto">
              <a:xfrm>
                <a:off x="4265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4" name="Rectangle 1223"/>
              <p:cNvSpPr/>
              <p:nvPr userDrawn="1"/>
            </p:nvSpPr>
            <p:spPr bwMode="auto">
              <a:xfrm>
                <a:off x="4722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5" name="Rectangle 1224"/>
              <p:cNvSpPr/>
              <p:nvPr userDrawn="1"/>
            </p:nvSpPr>
            <p:spPr bwMode="auto">
              <a:xfrm>
                <a:off x="5180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6" name="Rectangle 1225"/>
              <p:cNvSpPr/>
              <p:nvPr userDrawn="1"/>
            </p:nvSpPr>
            <p:spPr bwMode="auto">
              <a:xfrm>
                <a:off x="5637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7" name="Rectangle 1226"/>
              <p:cNvSpPr/>
              <p:nvPr/>
            </p:nvSpPr>
            <p:spPr bwMode="auto">
              <a:xfrm>
                <a:off x="6094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8" name="Rectangle 1227"/>
              <p:cNvSpPr/>
              <p:nvPr userDrawn="1"/>
            </p:nvSpPr>
            <p:spPr bwMode="auto">
              <a:xfrm>
                <a:off x="6551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29" name="Rectangle 1228"/>
              <p:cNvSpPr/>
              <p:nvPr userDrawn="1"/>
            </p:nvSpPr>
            <p:spPr bwMode="auto">
              <a:xfrm>
                <a:off x="7008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0" name="Rectangle 1229"/>
              <p:cNvSpPr/>
              <p:nvPr userDrawn="1"/>
            </p:nvSpPr>
            <p:spPr bwMode="auto">
              <a:xfrm>
                <a:off x="7466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1" name="Rectangle 1230"/>
              <p:cNvSpPr/>
              <p:nvPr userDrawn="1"/>
            </p:nvSpPr>
            <p:spPr bwMode="auto">
              <a:xfrm>
                <a:off x="7923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2" name="Rectangle 1231"/>
              <p:cNvSpPr/>
              <p:nvPr userDrawn="1"/>
            </p:nvSpPr>
            <p:spPr bwMode="auto">
              <a:xfrm>
                <a:off x="8380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3" name="Rectangle 1232"/>
              <p:cNvSpPr/>
              <p:nvPr userDrawn="1"/>
            </p:nvSpPr>
            <p:spPr bwMode="auto">
              <a:xfrm>
                <a:off x="8837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4" name="Rectangle 1233"/>
              <p:cNvSpPr/>
              <p:nvPr/>
            </p:nvSpPr>
            <p:spPr bwMode="auto">
              <a:xfrm>
                <a:off x="9294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5" name="Rectangle 1234"/>
              <p:cNvSpPr/>
              <p:nvPr userDrawn="1"/>
            </p:nvSpPr>
            <p:spPr bwMode="auto">
              <a:xfrm>
                <a:off x="9752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6" name="Rectangle 1235"/>
              <p:cNvSpPr/>
              <p:nvPr userDrawn="1"/>
            </p:nvSpPr>
            <p:spPr bwMode="auto">
              <a:xfrm>
                <a:off x="10209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7" name="Rectangle 1236"/>
              <p:cNvSpPr/>
              <p:nvPr userDrawn="1"/>
            </p:nvSpPr>
            <p:spPr bwMode="auto">
              <a:xfrm>
                <a:off x="10666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8" name="Rectangle 1237"/>
              <p:cNvSpPr/>
              <p:nvPr userDrawn="1"/>
            </p:nvSpPr>
            <p:spPr bwMode="auto">
              <a:xfrm>
                <a:off x="11123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39" name="Rectangle 1238"/>
              <p:cNvSpPr/>
              <p:nvPr userDrawn="1"/>
            </p:nvSpPr>
            <p:spPr bwMode="auto">
              <a:xfrm>
                <a:off x="11580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0" name="Rectangle 1239"/>
              <p:cNvSpPr/>
              <p:nvPr userDrawn="1"/>
            </p:nvSpPr>
            <p:spPr bwMode="auto">
              <a:xfrm>
                <a:off x="12038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1" name="Rectangle 1240"/>
              <p:cNvSpPr/>
              <p:nvPr/>
            </p:nvSpPr>
            <p:spPr bwMode="auto">
              <a:xfrm>
                <a:off x="-306388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2" name="Rectangle 1241"/>
              <p:cNvSpPr/>
              <p:nvPr userDrawn="1"/>
            </p:nvSpPr>
            <p:spPr bwMode="auto">
              <a:xfrm>
                <a:off x="150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3" name="Rectangle 1242"/>
              <p:cNvSpPr/>
              <p:nvPr userDrawn="1"/>
            </p:nvSpPr>
            <p:spPr bwMode="auto">
              <a:xfrm>
                <a:off x="608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4" name="Rectangle 1243"/>
              <p:cNvSpPr/>
              <p:nvPr userDrawn="1"/>
            </p:nvSpPr>
            <p:spPr bwMode="auto">
              <a:xfrm>
                <a:off x="1065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5" name="Rectangle 1244"/>
              <p:cNvSpPr/>
              <p:nvPr userDrawn="1"/>
            </p:nvSpPr>
            <p:spPr bwMode="auto">
              <a:xfrm>
                <a:off x="1522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6" name="Rectangle 1245"/>
              <p:cNvSpPr/>
              <p:nvPr userDrawn="1"/>
            </p:nvSpPr>
            <p:spPr bwMode="auto">
              <a:xfrm>
                <a:off x="1979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7" name="Rectangle 1246"/>
              <p:cNvSpPr/>
              <p:nvPr userDrawn="1"/>
            </p:nvSpPr>
            <p:spPr bwMode="auto">
              <a:xfrm>
                <a:off x="2436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8" name="Rectangle 1247"/>
              <p:cNvSpPr/>
              <p:nvPr/>
            </p:nvSpPr>
            <p:spPr bwMode="auto">
              <a:xfrm>
                <a:off x="2894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49" name="Rectangle 1248"/>
              <p:cNvSpPr/>
              <p:nvPr userDrawn="1"/>
            </p:nvSpPr>
            <p:spPr bwMode="auto">
              <a:xfrm>
                <a:off x="3351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0" name="Rectangle 1249"/>
              <p:cNvSpPr/>
              <p:nvPr userDrawn="1"/>
            </p:nvSpPr>
            <p:spPr bwMode="auto">
              <a:xfrm>
                <a:off x="3808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1" name="Rectangle 1250"/>
              <p:cNvSpPr/>
              <p:nvPr userDrawn="1"/>
            </p:nvSpPr>
            <p:spPr bwMode="auto">
              <a:xfrm>
                <a:off x="4265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2" name="Rectangle 1251"/>
              <p:cNvSpPr/>
              <p:nvPr userDrawn="1"/>
            </p:nvSpPr>
            <p:spPr bwMode="auto">
              <a:xfrm>
                <a:off x="4722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3" name="Rectangle 1252"/>
              <p:cNvSpPr/>
              <p:nvPr userDrawn="1"/>
            </p:nvSpPr>
            <p:spPr bwMode="auto">
              <a:xfrm>
                <a:off x="5180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4" name="Rectangle 1253"/>
              <p:cNvSpPr/>
              <p:nvPr userDrawn="1"/>
            </p:nvSpPr>
            <p:spPr bwMode="auto">
              <a:xfrm>
                <a:off x="5637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5" name="Rectangle 1254"/>
              <p:cNvSpPr/>
              <p:nvPr/>
            </p:nvSpPr>
            <p:spPr bwMode="auto">
              <a:xfrm>
                <a:off x="6094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6" name="Rectangle 1255"/>
              <p:cNvSpPr/>
              <p:nvPr userDrawn="1"/>
            </p:nvSpPr>
            <p:spPr bwMode="auto">
              <a:xfrm>
                <a:off x="6551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7" name="Rectangle 1256"/>
              <p:cNvSpPr/>
              <p:nvPr userDrawn="1"/>
            </p:nvSpPr>
            <p:spPr bwMode="auto">
              <a:xfrm>
                <a:off x="7008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8" name="Rectangle 1257"/>
              <p:cNvSpPr/>
              <p:nvPr userDrawn="1"/>
            </p:nvSpPr>
            <p:spPr bwMode="auto">
              <a:xfrm>
                <a:off x="7466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59" name="Rectangle 1258"/>
              <p:cNvSpPr/>
              <p:nvPr userDrawn="1"/>
            </p:nvSpPr>
            <p:spPr bwMode="auto">
              <a:xfrm>
                <a:off x="7923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0" name="Rectangle 1259"/>
              <p:cNvSpPr/>
              <p:nvPr userDrawn="1"/>
            </p:nvSpPr>
            <p:spPr bwMode="auto">
              <a:xfrm>
                <a:off x="8380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1" name="Rectangle 1260"/>
              <p:cNvSpPr/>
              <p:nvPr userDrawn="1"/>
            </p:nvSpPr>
            <p:spPr bwMode="auto">
              <a:xfrm>
                <a:off x="8837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2" name="Rectangle 1261"/>
              <p:cNvSpPr/>
              <p:nvPr/>
            </p:nvSpPr>
            <p:spPr bwMode="auto">
              <a:xfrm>
                <a:off x="9294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3" name="Rectangle 1262"/>
              <p:cNvSpPr/>
              <p:nvPr userDrawn="1"/>
            </p:nvSpPr>
            <p:spPr bwMode="auto">
              <a:xfrm>
                <a:off x="9752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4" name="Rectangle 1263"/>
              <p:cNvSpPr/>
              <p:nvPr userDrawn="1"/>
            </p:nvSpPr>
            <p:spPr bwMode="auto">
              <a:xfrm>
                <a:off x="10209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5" name="Rectangle 1264"/>
              <p:cNvSpPr/>
              <p:nvPr userDrawn="1"/>
            </p:nvSpPr>
            <p:spPr bwMode="auto">
              <a:xfrm>
                <a:off x="10666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6" name="Rectangle 1265"/>
              <p:cNvSpPr/>
              <p:nvPr userDrawn="1"/>
            </p:nvSpPr>
            <p:spPr bwMode="auto">
              <a:xfrm>
                <a:off x="11123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7" name="Rectangle 1266"/>
              <p:cNvSpPr/>
              <p:nvPr userDrawn="1"/>
            </p:nvSpPr>
            <p:spPr bwMode="auto">
              <a:xfrm>
                <a:off x="11580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8" name="Rectangle 1267"/>
              <p:cNvSpPr/>
              <p:nvPr userDrawn="1"/>
            </p:nvSpPr>
            <p:spPr bwMode="auto">
              <a:xfrm>
                <a:off x="12038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69" name="Rectangle 1268"/>
              <p:cNvSpPr/>
              <p:nvPr/>
            </p:nvSpPr>
            <p:spPr bwMode="auto">
              <a:xfrm>
                <a:off x="-306388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0" name="Rectangle 1269"/>
              <p:cNvSpPr/>
              <p:nvPr userDrawn="1"/>
            </p:nvSpPr>
            <p:spPr bwMode="auto">
              <a:xfrm>
                <a:off x="150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1" name="Rectangle 1270"/>
              <p:cNvSpPr/>
              <p:nvPr userDrawn="1"/>
            </p:nvSpPr>
            <p:spPr bwMode="auto">
              <a:xfrm>
                <a:off x="608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2" name="Rectangle 1271"/>
              <p:cNvSpPr/>
              <p:nvPr userDrawn="1"/>
            </p:nvSpPr>
            <p:spPr bwMode="auto">
              <a:xfrm>
                <a:off x="1065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3" name="Rectangle 1272"/>
              <p:cNvSpPr/>
              <p:nvPr userDrawn="1"/>
            </p:nvSpPr>
            <p:spPr bwMode="auto">
              <a:xfrm>
                <a:off x="1522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4" name="Rectangle 1273"/>
              <p:cNvSpPr/>
              <p:nvPr userDrawn="1"/>
            </p:nvSpPr>
            <p:spPr bwMode="auto">
              <a:xfrm>
                <a:off x="1979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5" name="Rectangle 1274"/>
              <p:cNvSpPr/>
              <p:nvPr userDrawn="1"/>
            </p:nvSpPr>
            <p:spPr bwMode="auto">
              <a:xfrm>
                <a:off x="2436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6" name="Rectangle 1275"/>
              <p:cNvSpPr/>
              <p:nvPr/>
            </p:nvSpPr>
            <p:spPr bwMode="auto">
              <a:xfrm>
                <a:off x="2894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7" name="Rectangle 1276"/>
              <p:cNvSpPr/>
              <p:nvPr userDrawn="1"/>
            </p:nvSpPr>
            <p:spPr bwMode="auto">
              <a:xfrm>
                <a:off x="3351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8" name="Rectangle 1277"/>
              <p:cNvSpPr/>
              <p:nvPr userDrawn="1"/>
            </p:nvSpPr>
            <p:spPr bwMode="auto">
              <a:xfrm>
                <a:off x="3808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79" name="Rectangle 1278"/>
              <p:cNvSpPr/>
              <p:nvPr userDrawn="1"/>
            </p:nvSpPr>
            <p:spPr bwMode="auto">
              <a:xfrm>
                <a:off x="4265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0" name="Rectangle 1279"/>
              <p:cNvSpPr/>
              <p:nvPr userDrawn="1"/>
            </p:nvSpPr>
            <p:spPr bwMode="auto">
              <a:xfrm>
                <a:off x="4722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1" name="Rectangle 1280"/>
              <p:cNvSpPr/>
              <p:nvPr userDrawn="1"/>
            </p:nvSpPr>
            <p:spPr bwMode="auto">
              <a:xfrm>
                <a:off x="5180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2" name="Rectangle 1281"/>
              <p:cNvSpPr/>
              <p:nvPr userDrawn="1"/>
            </p:nvSpPr>
            <p:spPr bwMode="auto">
              <a:xfrm>
                <a:off x="5637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3" name="Rectangle 1282"/>
              <p:cNvSpPr/>
              <p:nvPr/>
            </p:nvSpPr>
            <p:spPr bwMode="auto">
              <a:xfrm>
                <a:off x="6094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4" name="Rectangle 1283"/>
              <p:cNvSpPr/>
              <p:nvPr userDrawn="1"/>
            </p:nvSpPr>
            <p:spPr bwMode="auto">
              <a:xfrm>
                <a:off x="6551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5" name="Rectangle 1284"/>
              <p:cNvSpPr/>
              <p:nvPr userDrawn="1"/>
            </p:nvSpPr>
            <p:spPr bwMode="auto">
              <a:xfrm>
                <a:off x="7008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6" name="Rectangle 1285"/>
              <p:cNvSpPr/>
              <p:nvPr userDrawn="1"/>
            </p:nvSpPr>
            <p:spPr bwMode="auto">
              <a:xfrm>
                <a:off x="7466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7" name="Rectangle 1286"/>
              <p:cNvSpPr/>
              <p:nvPr userDrawn="1"/>
            </p:nvSpPr>
            <p:spPr bwMode="auto">
              <a:xfrm>
                <a:off x="7923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8" name="Rectangle 1287"/>
              <p:cNvSpPr/>
              <p:nvPr userDrawn="1"/>
            </p:nvSpPr>
            <p:spPr bwMode="auto">
              <a:xfrm>
                <a:off x="8380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89" name="Rectangle 1288"/>
              <p:cNvSpPr/>
              <p:nvPr userDrawn="1"/>
            </p:nvSpPr>
            <p:spPr bwMode="auto">
              <a:xfrm>
                <a:off x="8837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0" name="Rectangle 1289"/>
              <p:cNvSpPr/>
              <p:nvPr/>
            </p:nvSpPr>
            <p:spPr bwMode="auto">
              <a:xfrm>
                <a:off x="9294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1" name="Rectangle 1290"/>
              <p:cNvSpPr/>
              <p:nvPr userDrawn="1"/>
            </p:nvSpPr>
            <p:spPr bwMode="auto">
              <a:xfrm>
                <a:off x="9752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2" name="Rectangle 1291"/>
              <p:cNvSpPr/>
              <p:nvPr userDrawn="1"/>
            </p:nvSpPr>
            <p:spPr bwMode="auto">
              <a:xfrm>
                <a:off x="10209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3" name="Rectangle 1292"/>
              <p:cNvSpPr/>
              <p:nvPr userDrawn="1"/>
            </p:nvSpPr>
            <p:spPr bwMode="auto">
              <a:xfrm>
                <a:off x="10666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4" name="Rectangle 1293"/>
              <p:cNvSpPr/>
              <p:nvPr userDrawn="1"/>
            </p:nvSpPr>
            <p:spPr bwMode="auto">
              <a:xfrm>
                <a:off x="11123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5" name="Rectangle 1294"/>
              <p:cNvSpPr/>
              <p:nvPr userDrawn="1"/>
            </p:nvSpPr>
            <p:spPr bwMode="auto">
              <a:xfrm>
                <a:off x="11580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6" name="Rectangle 1295"/>
              <p:cNvSpPr/>
              <p:nvPr userDrawn="1"/>
            </p:nvSpPr>
            <p:spPr bwMode="auto">
              <a:xfrm>
                <a:off x="12038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7" name="Rectangle 1296"/>
              <p:cNvSpPr/>
              <p:nvPr/>
            </p:nvSpPr>
            <p:spPr bwMode="auto">
              <a:xfrm>
                <a:off x="-306388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8" name="Rectangle 1297"/>
              <p:cNvSpPr/>
              <p:nvPr userDrawn="1"/>
            </p:nvSpPr>
            <p:spPr bwMode="auto">
              <a:xfrm>
                <a:off x="150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299" name="Rectangle 1298"/>
              <p:cNvSpPr/>
              <p:nvPr userDrawn="1"/>
            </p:nvSpPr>
            <p:spPr bwMode="auto">
              <a:xfrm>
                <a:off x="608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0" name="Rectangle 1299"/>
              <p:cNvSpPr/>
              <p:nvPr userDrawn="1"/>
            </p:nvSpPr>
            <p:spPr bwMode="auto">
              <a:xfrm>
                <a:off x="1065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1" name="Rectangle 1300"/>
              <p:cNvSpPr/>
              <p:nvPr userDrawn="1"/>
            </p:nvSpPr>
            <p:spPr bwMode="auto">
              <a:xfrm>
                <a:off x="1522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2" name="Rectangle 1301"/>
              <p:cNvSpPr/>
              <p:nvPr userDrawn="1"/>
            </p:nvSpPr>
            <p:spPr bwMode="auto">
              <a:xfrm>
                <a:off x="1979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3" name="Rectangle 1302"/>
              <p:cNvSpPr/>
              <p:nvPr userDrawn="1"/>
            </p:nvSpPr>
            <p:spPr bwMode="auto">
              <a:xfrm>
                <a:off x="2436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4" name="Rectangle 1303"/>
              <p:cNvSpPr/>
              <p:nvPr/>
            </p:nvSpPr>
            <p:spPr bwMode="auto">
              <a:xfrm>
                <a:off x="2894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5" name="Rectangle 1304"/>
              <p:cNvSpPr/>
              <p:nvPr userDrawn="1"/>
            </p:nvSpPr>
            <p:spPr bwMode="auto">
              <a:xfrm>
                <a:off x="3351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6" name="Rectangle 1305"/>
              <p:cNvSpPr/>
              <p:nvPr userDrawn="1"/>
            </p:nvSpPr>
            <p:spPr bwMode="auto">
              <a:xfrm>
                <a:off x="3808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7" name="Rectangle 1306"/>
              <p:cNvSpPr/>
              <p:nvPr userDrawn="1"/>
            </p:nvSpPr>
            <p:spPr bwMode="auto">
              <a:xfrm>
                <a:off x="4265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8" name="Rectangle 1307"/>
              <p:cNvSpPr/>
              <p:nvPr userDrawn="1"/>
            </p:nvSpPr>
            <p:spPr bwMode="auto">
              <a:xfrm>
                <a:off x="4722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09" name="Rectangle 1308"/>
              <p:cNvSpPr/>
              <p:nvPr userDrawn="1"/>
            </p:nvSpPr>
            <p:spPr bwMode="auto">
              <a:xfrm>
                <a:off x="5180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0" name="Rectangle 1309"/>
              <p:cNvSpPr/>
              <p:nvPr userDrawn="1"/>
            </p:nvSpPr>
            <p:spPr bwMode="auto">
              <a:xfrm>
                <a:off x="5637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1" name="Rectangle 1310"/>
              <p:cNvSpPr/>
              <p:nvPr/>
            </p:nvSpPr>
            <p:spPr bwMode="auto">
              <a:xfrm>
                <a:off x="6094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2" name="Rectangle 1311"/>
              <p:cNvSpPr/>
              <p:nvPr userDrawn="1"/>
            </p:nvSpPr>
            <p:spPr bwMode="auto">
              <a:xfrm>
                <a:off x="6551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3" name="Rectangle 1312"/>
              <p:cNvSpPr/>
              <p:nvPr userDrawn="1"/>
            </p:nvSpPr>
            <p:spPr bwMode="auto">
              <a:xfrm>
                <a:off x="7008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4" name="Rectangle 1313"/>
              <p:cNvSpPr/>
              <p:nvPr userDrawn="1"/>
            </p:nvSpPr>
            <p:spPr bwMode="auto">
              <a:xfrm>
                <a:off x="7466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5" name="Rectangle 1314"/>
              <p:cNvSpPr/>
              <p:nvPr userDrawn="1"/>
            </p:nvSpPr>
            <p:spPr bwMode="auto">
              <a:xfrm>
                <a:off x="7923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6" name="Rectangle 1315"/>
              <p:cNvSpPr/>
              <p:nvPr userDrawn="1"/>
            </p:nvSpPr>
            <p:spPr bwMode="auto">
              <a:xfrm>
                <a:off x="8380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7" name="Rectangle 1316"/>
              <p:cNvSpPr/>
              <p:nvPr userDrawn="1"/>
            </p:nvSpPr>
            <p:spPr bwMode="auto">
              <a:xfrm>
                <a:off x="8837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8" name="Rectangle 1317"/>
              <p:cNvSpPr/>
              <p:nvPr/>
            </p:nvSpPr>
            <p:spPr bwMode="auto">
              <a:xfrm>
                <a:off x="9294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19" name="Rectangle 1318"/>
              <p:cNvSpPr/>
              <p:nvPr userDrawn="1"/>
            </p:nvSpPr>
            <p:spPr bwMode="auto">
              <a:xfrm>
                <a:off x="9752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0" name="Rectangle 1319"/>
              <p:cNvSpPr/>
              <p:nvPr userDrawn="1"/>
            </p:nvSpPr>
            <p:spPr bwMode="auto">
              <a:xfrm>
                <a:off x="10209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1" name="Rectangle 1320"/>
              <p:cNvSpPr/>
              <p:nvPr userDrawn="1"/>
            </p:nvSpPr>
            <p:spPr bwMode="auto">
              <a:xfrm>
                <a:off x="10666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2" name="Rectangle 1321"/>
              <p:cNvSpPr/>
              <p:nvPr userDrawn="1"/>
            </p:nvSpPr>
            <p:spPr bwMode="auto">
              <a:xfrm>
                <a:off x="11123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3" name="Rectangle 1322"/>
              <p:cNvSpPr/>
              <p:nvPr userDrawn="1"/>
            </p:nvSpPr>
            <p:spPr bwMode="auto">
              <a:xfrm>
                <a:off x="11580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4" name="Rectangle 1323"/>
              <p:cNvSpPr/>
              <p:nvPr userDrawn="1"/>
            </p:nvSpPr>
            <p:spPr bwMode="auto">
              <a:xfrm>
                <a:off x="12038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5" name="Rectangle 1324"/>
              <p:cNvSpPr/>
              <p:nvPr/>
            </p:nvSpPr>
            <p:spPr bwMode="auto">
              <a:xfrm>
                <a:off x="-306388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6" name="Rectangle 1325"/>
              <p:cNvSpPr/>
              <p:nvPr userDrawn="1"/>
            </p:nvSpPr>
            <p:spPr bwMode="auto">
              <a:xfrm>
                <a:off x="150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7" name="Rectangle 1326"/>
              <p:cNvSpPr/>
              <p:nvPr userDrawn="1"/>
            </p:nvSpPr>
            <p:spPr bwMode="auto">
              <a:xfrm>
                <a:off x="608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8" name="Rectangle 1327"/>
              <p:cNvSpPr/>
              <p:nvPr userDrawn="1"/>
            </p:nvSpPr>
            <p:spPr bwMode="auto">
              <a:xfrm>
                <a:off x="1065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29" name="Rectangle 1328"/>
              <p:cNvSpPr/>
              <p:nvPr userDrawn="1"/>
            </p:nvSpPr>
            <p:spPr bwMode="auto">
              <a:xfrm>
                <a:off x="1522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0" name="Rectangle 1329"/>
              <p:cNvSpPr/>
              <p:nvPr userDrawn="1"/>
            </p:nvSpPr>
            <p:spPr bwMode="auto">
              <a:xfrm>
                <a:off x="1979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1" name="Rectangle 1330"/>
              <p:cNvSpPr/>
              <p:nvPr userDrawn="1"/>
            </p:nvSpPr>
            <p:spPr bwMode="auto">
              <a:xfrm>
                <a:off x="2436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2" name="Rectangle 1331"/>
              <p:cNvSpPr/>
              <p:nvPr/>
            </p:nvSpPr>
            <p:spPr bwMode="auto">
              <a:xfrm>
                <a:off x="2894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3" name="Rectangle 1332"/>
              <p:cNvSpPr/>
              <p:nvPr userDrawn="1"/>
            </p:nvSpPr>
            <p:spPr bwMode="auto">
              <a:xfrm>
                <a:off x="3351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4" name="Rectangle 1333"/>
              <p:cNvSpPr/>
              <p:nvPr userDrawn="1"/>
            </p:nvSpPr>
            <p:spPr bwMode="auto">
              <a:xfrm>
                <a:off x="3808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5" name="Rectangle 1334"/>
              <p:cNvSpPr/>
              <p:nvPr userDrawn="1"/>
            </p:nvSpPr>
            <p:spPr bwMode="auto">
              <a:xfrm>
                <a:off x="4265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6" name="Rectangle 1335"/>
              <p:cNvSpPr/>
              <p:nvPr userDrawn="1"/>
            </p:nvSpPr>
            <p:spPr bwMode="auto">
              <a:xfrm>
                <a:off x="4722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7" name="Rectangle 1336"/>
              <p:cNvSpPr/>
              <p:nvPr userDrawn="1"/>
            </p:nvSpPr>
            <p:spPr bwMode="auto">
              <a:xfrm>
                <a:off x="5180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8" name="Rectangle 1337"/>
              <p:cNvSpPr/>
              <p:nvPr userDrawn="1"/>
            </p:nvSpPr>
            <p:spPr bwMode="auto">
              <a:xfrm>
                <a:off x="5637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39" name="Rectangle 1338"/>
              <p:cNvSpPr/>
              <p:nvPr/>
            </p:nvSpPr>
            <p:spPr bwMode="auto">
              <a:xfrm>
                <a:off x="6094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0" name="Rectangle 1339"/>
              <p:cNvSpPr/>
              <p:nvPr userDrawn="1"/>
            </p:nvSpPr>
            <p:spPr bwMode="auto">
              <a:xfrm>
                <a:off x="6551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1" name="Rectangle 1340"/>
              <p:cNvSpPr/>
              <p:nvPr userDrawn="1"/>
            </p:nvSpPr>
            <p:spPr bwMode="auto">
              <a:xfrm>
                <a:off x="7008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2" name="Rectangle 1341"/>
              <p:cNvSpPr/>
              <p:nvPr userDrawn="1"/>
            </p:nvSpPr>
            <p:spPr bwMode="auto">
              <a:xfrm>
                <a:off x="7466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3" name="Rectangle 1342"/>
              <p:cNvSpPr/>
              <p:nvPr userDrawn="1"/>
            </p:nvSpPr>
            <p:spPr bwMode="auto">
              <a:xfrm>
                <a:off x="7923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4" name="Rectangle 1343"/>
              <p:cNvSpPr/>
              <p:nvPr userDrawn="1"/>
            </p:nvSpPr>
            <p:spPr bwMode="auto">
              <a:xfrm>
                <a:off x="8380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5" name="Rectangle 1344"/>
              <p:cNvSpPr/>
              <p:nvPr userDrawn="1"/>
            </p:nvSpPr>
            <p:spPr bwMode="auto">
              <a:xfrm>
                <a:off x="8837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 bwMode="auto">
              <a:xfrm>
                <a:off x="9294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7" name="Rectangle 1346"/>
              <p:cNvSpPr/>
              <p:nvPr userDrawn="1"/>
            </p:nvSpPr>
            <p:spPr bwMode="auto">
              <a:xfrm>
                <a:off x="9752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8" name="Rectangle 1347"/>
              <p:cNvSpPr/>
              <p:nvPr userDrawn="1"/>
            </p:nvSpPr>
            <p:spPr bwMode="auto">
              <a:xfrm>
                <a:off x="10209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49" name="Rectangle 1348"/>
              <p:cNvSpPr/>
              <p:nvPr userDrawn="1"/>
            </p:nvSpPr>
            <p:spPr bwMode="auto">
              <a:xfrm>
                <a:off x="10666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0" name="Rectangle 1349"/>
              <p:cNvSpPr/>
              <p:nvPr userDrawn="1"/>
            </p:nvSpPr>
            <p:spPr bwMode="auto">
              <a:xfrm>
                <a:off x="11123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1" name="Rectangle 1350"/>
              <p:cNvSpPr/>
              <p:nvPr userDrawn="1"/>
            </p:nvSpPr>
            <p:spPr bwMode="auto">
              <a:xfrm>
                <a:off x="11580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2" name="Rectangle 1351"/>
              <p:cNvSpPr/>
              <p:nvPr userDrawn="1"/>
            </p:nvSpPr>
            <p:spPr bwMode="auto">
              <a:xfrm>
                <a:off x="12038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3" name="Rectangle 1352"/>
              <p:cNvSpPr/>
              <p:nvPr/>
            </p:nvSpPr>
            <p:spPr bwMode="auto">
              <a:xfrm>
                <a:off x="-306388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4" name="Rectangle 1353"/>
              <p:cNvSpPr/>
              <p:nvPr userDrawn="1"/>
            </p:nvSpPr>
            <p:spPr bwMode="auto">
              <a:xfrm>
                <a:off x="150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5" name="Rectangle 1354"/>
              <p:cNvSpPr/>
              <p:nvPr userDrawn="1"/>
            </p:nvSpPr>
            <p:spPr bwMode="auto">
              <a:xfrm>
                <a:off x="608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6" name="Rectangle 1355"/>
              <p:cNvSpPr/>
              <p:nvPr userDrawn="1"/>
            </p:nvSpPr>
            <p:spPr bwMode="auto">
              <a:xfrm>
                <a:off x="1065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7" name="Rectangle 1356"/>
              <p:cNvSpPr/>
              <p:nvPr userDrawn="1"/>
            </p:nvSpPr>
            <p:spPr bwMode="auto">
              <a:xfrm>
                <a:off x="1522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8" name="Rectangle 1357"/>
              <p:cNvSpPr/>
              <p:nvPr userDrawn="1"/>
            </p:nvSpPr>
            <p:spPr bwMode="auto">
              <a:xfrm>
                <a:off x="1979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59" name="Rectangle 1358"/>
              <p:cNvSpPr/>
              <p:nvPr userDrawn="1"/>
            </p:nvSpPr>
            <p:spPr bwMode="auto">
              <a:xfrm>
                <a:off x="2436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0" name="Rectangle 1359"/>
              <p:cNvSpPr/>
              <p:nvPr/>
            </p:nvSpPr>
            <p:spPr bwMode="auto">
              <a:xfrm>
                <a:off x="2894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1" name="Rectangle 1360"/>
              <p:cNvSpPr/>
              <p:nvPr userDrawn="1"/>
            </p:nvSpPr>
            <p:spPr bwMode="auto">
              <a:xfrm>
                <a:off x="3351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2" name="Rectangle 1361"/>
              <p:cNvSpPr/>
              <p:nvPr userDrawn="1"/>
            </p:nvSpPr>
            <p:spPr bwMode="auto">
              <a:xfrm>
                <a:off x="3808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3" name="Rectangle 1362"/>
              <p:cNvSpPr/>
              <p:nvPr userDrawn="1"/>
            </p:nvSpPr>
            <p:spPr bwMode="auto">
              <a:xfrm>
                <a:off x="4265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4" name="Rectangle 1363"/>
              <p:cNvSpPr/>
              <p:nvPr userDrawn="1"/>
            </p:nvSpPr>
            <p:spPr bwMode="auto">
              <a:xfrm>
                <a:off x="4722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5" name="Rectangle 1364"/>
              <p:cNvSpPr/>
              <p:nvPr userDrawn="1"/>
            </p:nvSpPr>
            <p:spPr bwMode="auto">
              <a:xfrm>
                <a:off x="5180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6" name="Rectangle 1365"/>
              <p:cNvSpPr/>
              <p:nvPr userDrawn="1"/>
            </p:nvSpPr>
            <p:spPr bwMode="auto">
              <a:xfrm>
                <a:off x="5637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7" name="Rectangle 1366"/>
              <p:cNvSpPr/>
              <p:nvPr/>
            </p:nvSpPr>
            <p:spPr bwMode="auto">
              <a:xfrm>
                <a:off x="6094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8" name="Rectangle 1367"/>
              <p:cNvSpPr/>
              <p:nvPr userDrawn="1"/>
            </p:nvSpPr>
            <p:spPr bwMode="auto">
              <a:xfrm>
                <a:off x="6551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69" name="Rectangle 1368"/>
              <p:cNvSpPr/>
              <p:nvPr userDrawn="1"/>
            </p:nvSpPr>
            <p:spPr bwMode="auto">
              <a:xfrm>
                <a:off x="7008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0" name="Rectangle 1369"/>
              <p:cNvSpPr/>
              <p:nvPr userDrawn="1"/>
            </p:nvSpPr>
            <p:spPr bwMode="auto">
              <a:xfrm>
                <a:off x="7466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1" name="Rectangle 1370"/>
              <p:cNvSpPr/>
              <p:nvPr userDrawn="1"/>
            </p:nvSpPr>
            <p:spPr bwMode="auto">
              <a:xfrm>
                <a:off x="7923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2" name="Rectangle 1371"/>
              <p:cNvSpPr/>
              <p:nvPr userDrawn="1"/>
            </p:nvSpPr>
            <p:spPr bwMode="auto">
              <a:xfrm>
                <a:off x="8380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3" name="Rectangle 1372"/>
              <p:cNvSpPr/>
              <p:nvPr userDrawn="1"/>
            </p:nvSpPr>
            <p:spPr bwMode="auto">
              <a:xfrm>
                <a:off x="8837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4" name="Rectangle 1373"/>
              <p:cNvSpPr/>
              <p:nvPr/>
            </p:nvSpPr>
            <p:spPr bwMode="auto">
              <a:xfrm>
                <a:off x="9294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5" name="Rectangle 1374"/>
              <p:cNvSpPr/>
              <p:nvPr userDrawn="1"/>
            </p:nvSpPr>
            <p:spPr bwMode="auto">
              <a:xfrm>
                <a:off x="9752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6" name="Rectangle 1375"/>
              <p:cNvSpPr/>
              <p:nvPr userDrawn="1"/>
            </p:nvSpPr>
            <p:spPr bwMode="auto">
              <a:xfrm>
                <a:off x="10209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7" name="Rectangle 1376"/>
              <p:cNvSpPr/>
              <p:nvPr userDrawn="1"/>
            </p:nvSpPr>
            <p:spPr bwMode="auto">
              <a:xfrm>
                <a:off x="10666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8" name="Rectangle 1377"/>
              <p:cNvSpPr/>
              <p:nvPr userDrawn="1"/>
            </p:nvSpPr>
            <p:spPr bwMode="auto">
              <a:xfrm>
                <a:off x="11123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79" name="Rectangle 1378"/>
              <p:cNvSpPr/>
              <p:nvPr userDrawn="1"/>
            </p:nvSpPr>
            <p:spPr bwMode="auto">
              <a:xfrm>
                <a:off x="11580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0" name="Rectangle 1379"/>
              <p:cNvSpPr/>
              <p:nvPr userDrawn="1"/>
            </p:nvSpPr>
            <p:spPr bwMode="auto">
              <a:xfrm>
                <a:off x="12038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1" name="Rectangle 1380"/>
              <p:cNvSpPr/>
              <p:nvPr/>
            </p:nvSpPr>
            <p:spPr bwMode="auto">
              <a:xfrm>
                <a:off x="-306388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2" name="Rectangle 1381"/>
              <p:cNvSpPr/>
              <p:nvPr userDrawn="1"/>
            </p:nvSpPr>
            <p:spPr bwMode="auto">
              <a:xfrm>
                <a:off x="150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3" name="Rectangle 1382"/>
              <p:cNvSpPr/>
              <p:nvPr userDrawn="1"/>
            </p:nvSpPr>
            <p:spPr bwMode="auto">
              <a:xfrm>
                <a:off x="608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4" name="Rectangle 1383"/>
              <p:cNvSpPr/>
              <p:nvPr userDrawn="1"/>
            </p:nvSpPr>
            <p:spPr bwMode="auto">
              <a:xfrm>
                <a:off x="1065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5" name="Rectangle 1384"/>
              <p:cNvSpPr/>
              <p:nvPr userDrawn="1"/>
            </p:nvSpPr>
            <p:spPr bwMode="auto">
              <a:xfrm>
                <a:off x="1522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6" name="Rectangle 1385"/>
              <p:cNvSpPr/>
              <p:nvPr userDrawn="1"/>
            </p:nvSpPr>
            <p:spPr bwMode="auto">
              <a:xfrm>
                <a:off x="1979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7" name="Rectangle 1386"/>
              <p:cNvSpPr/>
              <p:nvPr userDrawn="1"/>
            </p:nvSpPr>
            <p:spPr bwMode="auto">
              <a:xfrm>
                <a:off x="2436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8" name="Rectangle 1387"/>
              <p:cNvSpPr/>
              <p:nvPr/>
            </p:nvSpPr>
            <p:spPr bwMode="auto">
              <a:xfrm>
                <a:off x="2894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89" name="Rectangle 1388"/>
              <p:cNvSpPr/>
              <p:nvPr userDrawn="1"/>
            </p:nvSpPr>
            <p:spPr bwMode="auto">
              <a:xfrm>
                <a:off x="3351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0" name="Rectangle 1389"/>
              <p:cNvSpPr/>
              <p:nvPr userDrawn="1"/>
            </p:nvSpPr>
            <p:spPr bwMode="auto">
              <a:xfrm>
                <a:off x="3808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1" name="Rectangle 1390"/>
              <p:cNvSpPr/>
              <p:nvPr userDrawn="1"/>
            </p:nvSpPr>
            <p:spPr bwMode="auto">
              <a:xfrm>
                <a:off x="4265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2" name="Rectangle 1391"/>
              <p:cNvSpPr/>
              <p:nvPr userDrawn="1"/>
            </p:nvSpPr>
            <p:spPr bwMode="auto">
              <a:xfrm>
                <a:off x="4722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3" name="Rectangle 1392"/>
              <p:cNvSpPr/>
              <p:nvPr userDrawn="1"/>
            </p:nvSpPr>
            <p:spPr bwMode="auto">
              <a:xfrm>
                <a:off x="5180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4" name="Rectangle 1393"/>
              <p:cNvSpPr/>
              <p:nvPr userDrawn="1"/>
            </p:nvSpPr>
            <p:spPr bwMode="auto">
              <a:xfrm>
                <a:off x="5637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5" name="Rectangle 1394"/>
              <p:cNvSpPr/>
              <p:nvPr/>
            </p:nvSpPr>
            <p:spPr bwMode="auto">
              <a:xfrm>
                <a:off x="6094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6" name="Rectangle 1395"/>
              <p:cNvSpPr/>
              <p:nvPr userDrawn="1"/>
            </p:nvSpPr>
            <p:spPr bwMode="auto">
              <a:xfrm>
                <a:off x="6551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7" name="Rectangle 1396"/>
              <p:cNvSpPr/>
              <p:nvPr userDrawn="1"/>
            </p:nvSpPr>
            <p:spPr bwMode="auto">
              <a:xfrm>
                <a:off x="7008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8" name="Rectangle 1397"/>
              <p:cNvSpPr/>
              <p:nvPr userDrawn="1"/>
            </p:nvSpPr>
            <p:spPr bwMode="auto">
              <a:xfrm>
                <a:off x="7466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399" name="Rectangle 1398"/>
              <p:cNvSpPr/>
              <p:nvPr userDrawn="1"/>
            </p:nvSpPr>
            <p:spPr bwMode="auto">
              <a:xfrm>
                <a:off x="7923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0" name="Rectangle 1399"/>
              <p:cNvSpPr/>
              <p:nvPr userDrawn="1"/>
            </p:nvSpPr>
            <p:spPr bwMode="auto">
              <a:xfrm>
                <a:off x="8380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1" name="Rectangle 1400"/>
              <p:cNvSpPr/>
              <p:nvPr userDrawn="1"/>
            </p:nvSpPr>
            <p:spPr bwMode="auto">
              <a:xfrm>
                <a:off x="8837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2" name="Rectangle 1401"/>
              <p:cNvSpPr/>
              <p:nvPr/>
            </p:nvSpPr>
            <p:spPr bwMode="auto">
              <a:xfrm>
                <a:off x="9294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3" name="Rectangle 1402"/>
              <p:cNvSpPr/>
              <p:nvPr userDrawn="1"/>
            </p:nvSpPr>
            <p:spPr bwMode="auto">
              <a:xfrm>
                <a:off x="9752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4" name="Rectangle 1403"/>
              <p:cNvSpPr/>
              <p:nvPr userDrawn="1"/>
            </p:nvSpPr>
            <p:spPr bwMode="auto">
              <a:xfrm>
                <a:off x="10209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5" name="Rectangle 1404"/>
              <p:cNvSpPr/>
              <p:nvPr userDrawn="1"/>
            </p:nvSpPr>
            <p:spPr bwMode="auto">
              <a:xfrm>
                <a:off x="10666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6" name="Rectangle 1405"/>
              <p:cNvSpPr/>
              <p:nvPr userDrawn="1"/>
            </p:nvSpPr>
            <p:spPr bwMode="auto">
              <a:xfrm>
                <a:off x="11123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7" name="Rectangle 1406"/>
              <p:cNvSpPr/>
              <p:nvPr userDrawn="1"/>
            </p:nvSpPr>
            <p:spPr bwMode="auto">
              <a:xfrm>
                <a:off x="11580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8" name="Rectangle 1407"/>
              <p:cNvSpPr/>
              <p:nvPr userDrawn="1"/>
            </p:nvSpPr>
            <p:spPr bwMode="auto">
              <a:xfrm>
                <a:off x="12038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09" name="Rectangle 1408"/>
              <p:cNvSpPr/>
              <p:nvPr/>
            </p:nvSpPr>
            <p:spPr bwMode="auto">
              <a:xfrm>
                <a:off x="-306388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0" name="Rectangle 1409"/>
              <p:cNvSpPr/>
              <p:nvPr userDrawn="1"/>
            </p:nvSpPr>
            <p:spPr bwMode="auto">
              <a:xfrm>
                <a:off x="150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1" name="Rectangle 1410"/>
              <p:cNvSpPr/>
              <p:nvPr userDrawn="1"/>
            </p:nvSpPr>
            <p:spPr bwMode="auto">
              <a:xfrm>
                <a:off x="608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2" name="Rectangle 1411"/>
              <p:cNvSpPr/>
              <p:nvPr userDrawn="1"/>
            </p:nvSpPr>
            <p:spPr bwMode="auto">
              <a:xfrm>
                <a:off x="1065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3" name="Rectangle 1412"/>
              <p:cNvSpPr/>
              <p:nvPr userDrawn="1"/>
            </p:nvSpPr>
            <p:spPr bwMode="auto">
              <a:xfrm>
                <a:off x="1522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4" name="Rectangle 1413"/>
              <p:cNvSpPr/>
              <p:nvPr userDrawn="1"/>
            </p:nvSpPr>
            <p:spPr bwMode="auto">
              <a:xfrm>
                <a:off x="1979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5" name="Rectangle 1414"/>
              <p:cNvSpPr/>
              <p:nvPr userDrawn="1"/>
            </p:nvSpPr>
            <p:spPr bwMode="auto">
              <a:xfrm>
                <a:off x="2436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 bwMode="auto">
              <a:xfrm>
                <a:off x="2894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7" name="Rectangle 1416"/>
              <p:cNvSpPr/>
              <p:nvPr userDrawn="1"/>
            </p:nvSpPr>
            <p:spPr bwMode="auto">
              <a:xfrm>
                <a:off x="3351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8" name="Rectangle 1417"/>
              <p:cNvSpPr/>
              <p:nvPr userDrawn="1"/>
            </p:nvSpPr>
            <p:spPr bwMode="auto">
              <a:xfrm>
                <a:off x="3808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19" name="Rectangle 1418"/>
              <p:cNvSpPr/>
              <p:nvPr userDrawn="1"/>
            </p:nvSpPr>
            <p:spPr bwMode="auto">
              <a:xfrm>
                <a:off x="4265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0" name="Rectangle 1419"/>
              <p:cNvSpPr/>
              <p:nvPr userDrawn="1"/>
            </p:nvSpPr>
            <p:spPr bwMode="auto">
              <a:xfrm>
                <a:off x="4722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1" name="Rectangle 1420"/>
              <p:cNvSpPr/>
              <p:nvPr userDrawn="1"/>
            </p:nvSpPr>
            <p:spPr bwMode="auto">
              <a:xfrm>
                <a:off x="5180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2" name="Rectangle 1421"/>
              <p:cNvSpPr/>
              <p:nvPr userDrawn="1"/>
            </p:nvSpPr>
            <p:spPr bwMode="auto">
              <a:xfrm>
                <a:off x="5637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3" name="Rectangle 1422"/>
              <p:cNvSpPr/>
              <p:nvPr/>
            </p:nvSpPr>
            <p:spPr bwMode="auto">
              <a:xfrm>
                <a:off x="6094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4" name="Rectangle 1423"/>
              <p:cNvSpPr/>
              <p:nvPr userDrawn="1"/>
            </p:nvSpPr>
            <p:spPr bwMode="auto">
              <a:xfrm>
                <a:off x="6551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5" name="Rectangle 1424"/>
              <p:cNvSpPr/>
              <p:nvPr userDrawn="1"/>
            </p:nvSpPr>
            <p:spPr bwMode="auto">
              <a:xfrm>
                <a:off x="7008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6" name="Rectangle 1425"/>
              <p:cNvSpPr/>
              <p:nvPr userDrawn="1"/>
            </p:nvSpPr>
            <p:spPr bwMode="auto">
              <a:xfrm>
                <a:off x="7466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7" name="Rectangle 1426"/>
              <p:cNvSpPr/>
              <p:nvPr userDrawn="1"/>
            </p:nvSpPr>
            <p:spPr bwMode="auto">
              <a:xfrm>
                <a:off x="7923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8" name="Rectangle 1427"/>
              <p:cNvSpPr/>
              <p:nvPr userDrawn="1"/>
            </p:nvSpPr>
            <p:spPr bwMode="auto">
              <a:xfrm>
                <a:off x="8380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29" name="Rectangle 1428"/>
              <p:cNvSpPr/>
              <p:nvPr userDrawn="1"/>
            </p:nvSpPr>
            <p:spPr bwMode="auto">
              <a:xfrm>
                <a:off x="8837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0" name="Rectangle 1429"/>
              <p:cNvSpPr/>
              <p:nvPr/>
            </p:nvSpPr>
            <p:spPr bwMode="auto">
              <a:xfrm>
                <a:off x="9294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1" name="Rectangle 1430"/>
              <p:cNvSpPr/>
              <p:nvPr userDrawn="1"/>
            </p:nvSpPr>
            <p:spPr bwMode="auto">
              <a:xfrm>
                <a:off x="9752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2" name="Rectangle 1431"/>
              <p:cNvSpPr/>
              <p:nvPr userDrawn="1"/>
            </p:nvSpPr>
            <p:spPr bwMode="auto">
              <a:xfrm>
                <a:off x="10209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3" name="Rectangle 1432"/>
              <p:cNvSpPr/>
              <p:nvPr userDrawn="1"/>
            </p:nvSpPr>
            <p:spPr bwMode="auto">
              <a:xfrm>
                <a:off x="10666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4" name="Rectangle 1433"/>
              <p:cNvSpPr/>
              <p:nvPr userDrawn="1"/>
            </p:nvSpPr>
            <p:spPr bwMode="auto">
              <a:xfrm>
                <a:off x="11123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5" name="Rectangle 1434"/>
              <p:cNvSpPr/>
              <p:nvPr userDrawn="1"/>
            </p:nvSpPr>
            <p:spPr bwMode="auto">
              <a:xfrm>
                <a:off x="11580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6" name="Rectangle 1435"/>
              <p:cNvSpPr/>
              <p:nvPr userDrawn="1"/>
            </p:nvSpPr>
            <p:spPr bwMode="auto">
              <a:xfrm>
                <a:off x="12038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7" name="Rectangle 1436"/>
              <p:cNvSpPr/>
              <p:nvPr/>
            </p:nvSpPr>
            <p:spPr bwMode="auto">
              <a:xfrm>
                <a:off x="-306388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8" name="Rectangle 1437"/>
              <p:cNvSpPr/>
              <p:nvPr userDrawn="1"/>
            </p:nvSpPr>
            <p:spPr bwMode="auto">
              <a:xfrm>
                <a:off x="150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39" name="Rectangle 1438"/>
              <p:cNvSpPr/>
              <p:nvPr userDrawn="1"/>
            </p:nvSpPr>
            <p:spPr bwMode="auto">
              <a:xfrm>
                <a:off x="608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0" name="Rectangle 1439"/>
              <p:cNvSpPr/>
              <p:nvPr userDrawn="1"/>
            </p:nvSpPr>
            <p:spPr bwMode="auto">
              <a:xfrm>
                <a:off x="1065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1" name="Rectangle 1440"/>
              <p:cNvSpPr/>
              <p:nvPr userDrawn="1"/>
            </p:nvSpPr>
            <p:spPr bwMode="auto">
              <a:xfrm>
                <a:off x="1522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2" name="Rectangle 1441"/>
              <p:cNvSpPr/>
              <p:nvPr userDrawn="1"/>
            </p:nvSpPr>
            <p:spPr bwMode="auto">
              <a:xfrm>
                <a:off x="1979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3" name="Rectangle 1442"/>
              <p:cNvSpPr/>
              <p:nvPr userDrawn="1"/>
            </p:nvSpPr>
            <p:spPr bwMode="auto">
              <a:xfrm>
                <a:off x="2436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4" name="Rectangle 1443"/>
              <p:cNvSpPr/>
              <p:nvPr/>
            </p:nvSpPr>
            <p:spPr bwMode="auto">
              <a:xfrm>
                <a:off x="2894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5" name="Rectangle 1444"/>
              <p:cNvSpPr/>
              <p:nvPr userDrawn="1"/>
            </p:nvSpPr>
            <p:spPr bwMode="auto">
              <a:xfrm>
                <a:off x="3351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6" name="Rectangle 1445"/>
              <p:cNvSpPr/>
              <p:nvPr userDrawn="1"/>
            </p:nvSpPr>
            <p:spPr bwMode="auto">
              <a:xfrm>
                <a:off x="3808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7" name="Rectangle 1446"/>
              <p:cNvSpPr/>
              <p:nvPr userDrawn="1"/>
            </p:nvSpPr>
            <p:spPr bwMode="auto">
              <a:xfrm>
                <a:off x="4265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8" name="Rectangle 1447"/>
              <p:cNvSpPr/>
              <p:nvPr userDrawn="1"/>
            </p:nvSpPr>
            <p:spPr bwMode="auto">
              <a:xfrm>
                <a:off x="4722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49" name="Rectangle 1448"/>
              <p:cNvSpPr/>
              <p:nvPr userDrawn="1"/>
            </p:nvSpPr>
            <p:spPr bwMode="auto">
              <a:xfrm>
                <a:off x="5180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0" name="Rectangle 1449"/>
              <p:cNvSpPr/>
              <p:nvPr userDrawn="1"/>
            </p:nvSpPr>
            <p:spPr bwMode="auto">
              <a:xfrm>
                <a:off x="5637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1" name="Rectangle 1450"/>
              <p:cNvSpPr/>
              <p:nvPr/>
            </p:nvSpPr>
            <p:spPr bwMode="auto">
              <a:xfrm>
                <a:off x="6094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2" name="Rectangle 1451"/>
              <p:cNvSpPr/>
              <p:nvPr userDrawn="1"/>
            </p:nvSpPr>
            <p:spPr bwMode="auto">
              <a:xfrm>
                <a:off x="6551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3" name="Rectangle 1452"/>
              <p:cNvSpPr/>
              <p:nvPr userDrawn="1"/>
            </p:nvSpPr>
            <p:spPr bwMode="auto">
              <a:xfrm>
                <a:off x="7008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4" name="Rectangle 1453"/>
              <p:cNvSpPr/>
              <p:nvPr userDrawn="1"/>
            </p:nvSpPr>
            <p:spPr bwMode="auto">
              <a:xfrm>
                <a:off x="7466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5" name="Rectangle 1454"/>
              <p:cNvSpPr/>
              <p:nvPr userDrawn="1"/>
            </p:nvSpPr>
            <p:spPr bwMode="auto">
              <a:xfrm>
                <a:off x="7923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6" name="Rectangle 1455"/>
              <p:cNvSpPr/>
              <p:nvPr userDrawn="1"/>
            </p:nvSpPr>
            <p:spPr bwMode="auto">
              <a:xfrm>
                <a:off x="8380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7" name="Rectangle 1456"/>
              <p:cNvSpPr/>
              <p:nvPr userDrawn="1"/>
            </p:nvSpPr>
            <p:spPr bwMode="auto">
              <a:xfrm>
                <a:off x="8837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8" name="Rectangle 1457"/>
              <p:cNvSpPr/>
              <p:nvPr/>
            </p:nvSpPr>
            <p:spPr bwMode="auto">
              <a:xfrm>
                <a:off x="9294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59" name="Rectangle 1458"/>
              <p:cNvSpPr/>
              <p:nvPr userDrawn="1"/>
            </p:nvSpPr>
            <p:spPr bwMode="auto">
              <a:xfrm>
                <a:off x="9752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0" name="Rectangle 1459"/>
              <p:cNvSpPr/>
              <p:nvPr userDrawn="1"/>
            </p:nvSpPr>
            <p:spPr bwMode="auto">
              <a:xfrm>
                <a:off x="10209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1" name="Rectangle 1460"/>
              <p:cNvSpPr/>
              <p:nvPr userDrawn="1"/>
            </p:nvSpPr>
            <p:spPr bwMode="auto">
              <a:xfrm>
                <a:off x="10666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2" name="Rectangle 1461"/>
              <p:cNvSpPr/>
              <p:nvPr userDrawn="1"/>
            </p:nvSpPr>
            <p:spPr bwMode="auto">
              <a:xfrm>
                <a:off x="11123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3" name="Rectangle 1462"/>
              <p:cNvSpPr/>
              <p:nvPr userDrawn="1"/>
            </p:nvSpPr>
            <p:spPr bwMode="auto">
              <a:xfrm>
                <a:off x="11580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4" name="Rectangle 1463"/>
              <p:cNvSpPr/>
              <p:nvPr userDrawn="1"/>
            </p:nvSpPr>
            <p:spPr bwMode="auto">
              <a:xfrm>
                <a:off x="12038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 bwMode="auto">
              <a:xfrm>
                <a:off x="-306388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6" name="Rectangle 1465"/>
              <p:cNvSpPr/>
              <p:nvPr userDrawn="1"/>
            </p:nvSpPr>
            <p:spPr bwMode="auto">
              <a:xfrm>
                <a:off x="150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7" name="Rectangle 1466"/>
              <p:cNvSpPr/>
              <p:nvPr userDrawn="1"/>
            </p:nvSpPr>
            <p:spPr bwMode="auto">
              <a:xfrm>
                <a:off x="608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8" name="Rectangle 1467"/>
              <p:cNvSpPr/>
              <p:nvPr userDrawn="1"/>
            </p:nvSpPr>
            <p:spPr bwMode="auto">
              <a:xfrm>
                <a:off x="1065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69" name="Rectangle 1468"/>
              <p:cNvSpPr/>
              <p:nvPr userDrawn="1"/>
            </p:nvSpPr>
            <p:spPr bwMode="auto">
              <a:xfrm>
                <a:off x="1522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0" name="Rectangle 1469"/>
              <p:cNvSpPr/>
              <p:nvPr userDrawn="1"/>
            </p:nvSpPr>
            <p:spPr bwMode="auto">
              <a:xfrm>
                <a:off x="1979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1" name="Rectangle 1470"/>
              <p:cNvSpPr/>
              <p:nvPr userDrawn="1"/>
            </p:nvSpPr>
            <p:spPr bwMode="auto">
              <a:xfrm>
                <a:off x="2436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2" name="Rectangle 1471"/>
              <p:cNvSpPr/>
              <p:nvPr/>
            </p:nvSpPr>
            <p:spPr bwMode="auto">
              <a:xfrm>
                <a:off x="2894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3" name="Rectangle 1472"/>
              <p:cNvSpPr/>
              <p:nvPr userDrawn="1"/>
            </p:nvSpPr>
            <p:spPr bwMode="auto">
              <a:xfrm>
                <a:off x="3351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4" name="Rectangle 1473"/>
              <p:cNvSpPr/>
              <p:nvPr userDrawn="1"/>
            </p:nvSpPr>
            <p:spPr bwMode="auto">
              <a:xfrm>
                <a:off x="3808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5" name="Rectangle 1474"/>
              <p:cNvSpPr/>
              <p:nvPr userDrawn="1"/>
            </p:nvSpPr>
            <p:spPr bwMode="auto">
              <a:xfrm>
                <a:off x="4265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6" name="Rectangle 1475"/>
              <p:cNvSpPr/>
              <p:nvPr userDrawn="1"/>
            </p:nvSpPr>
            <p:spPr bwMode="auto">
              <a:xfrm>
                <a:off x="4722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7" name="Rectangle 1476"/>
              <p:cNvSpPr/>
              <p:nvPr userDrawn="1"/>
            </p:nvSpPr>
            <p:spPr bwMode="auto">
              <a:xfrm>
                <a:off x="5180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8" name="Rectangle 1477"/>
              <p:cNvSpPr/>
              <p:nvPr userDrawn="1"/>
            </p:nvSpPr>
            <p:spPr bwMode="auto">
              <a:xfrm>
                <a:off x="5637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79" name="Rectangle 1478"/>
              <p:cNvSpPr/>
              <p:nvPr/>
            </p:nvSpPr>
            <p:spPr bwMode="auto">
              <a:xfrm>
                <a:off x="6094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0" name="Rectangle 1479"/>
              <p:cNvSpPr/>
              <p:nvPr userDrawn="1"/>
            </p:nvSpPr>
            <p:spPr bwMode="auto">
              <a:xfrm>
                <a:off x="6551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1" name="Rectangle 1480"/>
              <p:cNvSpPr/>
              <p:nvPr userDrawn="1"/>
            </p:nvSpPr>
            <p:spPr bwMode="auto">
              <a:xfrm>
                <a:off x="7008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2" name="Rectangle 1481"/>
              <p:cNvSpPr/>
              <p:nvPr userDrawn="1"/>
            </p:nvSpPr>
            <p:spPr bwMode="auto">
              <a:xfrm>
                <a:off x="7466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3" name="Rectangle 1482"/>
              <p:cNvSpPr/>
              <p:nvPr userDrawn="1"/>
            </p:nvSpPr>
            <p:spPr bwMode="auto">
              <a:xfrm>
                <a:off x="7923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4" name="Rectangle 1483"/>
              <p:cNvSpPr/>
              <p:nvPr userDrawn="1"/>
            </p:nvSpPr>
            <p:spPr bwMode="auto">
              <a:xfrm>
                <a:off x="8380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5" name="Rectangle 1484"/>
              <p:cNvSpPr/>
              <p:nvPr userDrawn="1"/>
            </p:nvSpPr>
            <p:spPr bwMode="auto">
              <a:xfrm>
                <a:off x="8837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6" name="Rectangle 1485"/>
              <p:cNvSpPr/>
              <p:nvPr/>
            </p:nvSpPr>
            <p:spPr bwMode="auto">
              <a:xfrm>
                <a:off x="9294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7" name="Rectangle 1486"/>
              <p:cNvSpPr/>
              <p:nvPr userDrawn="1"/>
            </p:nvSpPr>
            <p:spPr bwMode="auto">
              <a:xfrm>
                <a:off x="9752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8" name="Rectangle 1487"/>
              <p:cNvSpPr/>
              <p:nvPr userDrawn="1"/>
            </p:nvSpPr>
            <p:spPr bwMode="auto">
              <a:xfrm>
                <a:off x="10209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89" name="Rectangle 1488"/>
              <p:cNvSpPr/>
              <p:nvPr userDrawn="1"/>
            </p:nvSpPr>
            <p:spPr bwMode="auto">
              <a:xfrm>
                <a:off x="10666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90" name="Rectangle 1489"/>
              <p:cNvSpPr/>
              <p:nvPr userDrawn="1"/>
            </p:nvSpPr>
            <p:spPr bwMode="auto">
              <a:xfrm>
                <a:off x="11123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91" name="Rectangle 1490"/>
              <p:cNvSpPr/>
              <p:nvPr userDrawn="1"/>
            </p:nvSpPr>
            <p:spPr bwMode="auto">
              <a:xfrm>
                <a:off x="11580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492" name="Rectangle 1491"/>
              <p:cNvSpPr/>
              <p:nvPr userDrawn="1"/>
            </p:nvSpPr>
            <p:spPr bwMode="auto">
              <a:xfrm>
                <a:off x="12038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019" name="grid lines - 1&quot; - horizontal"/>
            <p:cNvGrpSpPr/>
            <p:nvPr userDrawn="1"/>
          </p:nvGrpSpPr>
          <p:grpSpPr>
            <a:xfrm>
              <a:off x="-304396" y="-228600"/>
              <a:ext cx="12801600" cy="7315200"/>
              <a:chOff x="-304396" y="-228600"/>
              <a:chExt cx="12801600" cy="7315200"/>
            </a:xfrm>
          </p:grpSpPr>
          <p:cxnSp>
            <p:nvCxnSpPr>
              <p:cNvPr id="1036" name="Straight Connector 1035"/>
              <p:cNvCxnSpPr/>
              <p:nvPr userDrawn="1"/>
            </p:nvCxnSpPr>
            <p:spPr>
              <a:xfrm rot="16200000" flipV="1">
                <a:off x="6096404" y="-29718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 userDrawn="1"/>
            </p:nvCxnSpPr>
            <p:spPr>
              <a:xfrm rot="16200000" flipV="1">
                <a:off x="6096404" y="-20574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 userDrawn="1"/>
            </p:nvCxnSpPr>
            <p:spPr>
              <a:xfrm rot="16200000" flipV="1">
                <a:off x="6096404" y="-11430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 userDrawn="1"/>
            </p:nvCxnSpPr>
            <p:spPr>
              <a:xfrm rot="16200000" flipV="1">
                <a:off x="6096404" y="-2286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 userDrawn="1"/>
            </p:nvCxnSpPr>
            <p:spPr>
              <a:xfrm rot="16200000" flipV="1">
                <a:off x="6096404" y="6858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/>
              <p:nvPr userDrawn="1"/>
            </p:nvCxnSpPr>
            <p:spPr>
              <a:xfrm rot="16200000" flipV="1">
                <a:off x="6096404" y="-38862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/>
              <p:cNvCxnSpPr/>
              <p:nvPr userDrawn="1"/>
            </p:nvCxnSpPr>
            <p:spPr>
              <a:xfrm rot="16200000" flipV="1">
                <a:off x="6096404" y="-48006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/>
              <p:cNvCxnSpPr/>
              <p:nvPr userDrawn="1"/>
            </p:nvCxnSpPr>
            <p:spPr>
              <a:xfrm rot="16200000" flipV="1">
                <a:off x="6096404" y="-57150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/>
              <p:cNvCxnSpPr/>
              <p:nvPr userDrawn="1"/>
            </p:nvCxnSpPr>
            <p:spPr>
              <a:xfrm rot="16200000" flipV="1">
                <a:off x="6096404" y="-66294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0" name="grid lines - 1&quot; - vertical"/>
            <p:cNvGrpSpPr/>
            <p:nvPr userDrawn="1"/>
          </p:nvGrpSpPr>
          <p:grpSpPr>
            <a:xfrm>
              <a:off x="-304396" y="-228600"/>
              <a:ext cx="12799608" cy="7315200"/>
              <a:chOff x="-304396" y="-228600"/>
              <a:chExt cx="12799608" cy="7315200"/>
            </a:xfrm>
          </p:grpSpPr>
          <p:cxnSp>
            <p:nvCxnSpPr>
              <p:cNvPr id="1021" name="Straight Connector 1020"/>
              <p:cNvCxnSpPr/>
              <p:nvPr userDrawn="1"/>
            </p:nvCxnSpPr>
            <p:spPr>
              <a:xfrm>
                <a:off x="609640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 userDrawn="1"/>
            </p:nvCxnSpPr>
            <p:spPr>
              <a:xfrm>
                <a:off x="8840600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/>
              <p:cNvCxnSpPr/>
              <p:nvPr userDrawn="1"/>
            </p:nvCxnSpPr>
            <p:spPr>
              <a:xfrm>
                <a:off x="701113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 userDrawn="1"/>
            </p:nvCxnSpPr>
            <p:spPr>
              <a:xfrm>
                <a:off x="7925868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/>
              <p:nvPr userDrawn="1"/>
            </p:nvCxnSpPr>
            <p:spPr>
              <a:xfrm>
                <a:off x="975533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6" name="Straight Connector 1025"/>
              <p:cNvCxnSpPr/>
              <p:nvPr userDrawn="1"/>
            </p:nvCxnSpPr>
            <p:spPr>
              <a:xfrm>
                <a:off x="1067006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/>
              <p:cNvCxnSpPr/>
              <p:nvPr userDrawn="1"/>
            </p:nvCxnSpPr>
            <p:spPr>
              <a:xfrm>
                <a:off x="1158479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/>
              <p:cNvCxnSpPr/>
              <p:nvPr userDrawn="1"/>
            </p:nvCxnSpPr>
            <p:spPr>
              <a:xfrm>
                <a:off x="518167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/>
              <p:cNvCxnSpPr/>
              <p:nvPr userDrawn="1"/>
            </p:nvCxnSpPr>
            <p:spPr>
              <a:xfrm>
                <a:off x="4266940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/>
              <p:cNvCxnSpPr/>
              <p:nvPr userDrawn="1"/>
            </p:nvCxnSpPr>
            <p:spPr>
              <a:xfrm>
                <a:off x="3352208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 userDrawn="1"/>
            </p:nvCxnSpPr>
            <p:spPr>
              <a:xfrm>
                <a:off x="243747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 userDrawn="1"/>
            </p:nvCxnSpPr>
            <p:spPr>
              <a:xfrm>
                <a:off x="152274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 userDrawn="1"/>
            </p:nvCxnSpPr>
            <p:spPr>
              <a:xfrm>
                <a:off x="60801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 userDrawn="1"/>
            </p:nvCxnSpPr>
            <p:spPr>
              <a:xfrm>
                <a:off x="-30439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 userDrawn="1"/>
            </p:nvCxnSpPr>
            <p:spPr>
              <a:xfrm>
                <a:off x="1249521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9" name="Rectangle 1008"/>
          <p:cNvSpPr/>
          <p:nvPr userDrawn="1"/>
        </p:nvSpPr>
        <p:spPr bwMode="auto">
          <a:xfrm>
            <a:off x="5706355" y="3493008"/>
            <a:ext cx="1612050" cy="2221992"/>
          </a:xfrm>
          <a:prstGeom prst="rect">
            <a:avLst/>
          </a:prstGeom>
          <a:solidFill>
            <a:srgbClr val="09ACED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182880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10" name="Rectangle 1009"/>
          <p:cNvSpPr/>
          <p:nvPr userDrawn="1"/>
        </p:nvSpPr>
        <p:spPr bwMode="auto">
          <a:xfrm>
            <a:off x="5706355" y="1140967"/>
            <a:ext cx="1612050" cy="22219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6000" b="1" dirty="0">
              <a:solidFill>
                <a:srgbClr val="FFFFFF"/>
              </a:solidFill>
              <a:latin typeface="Segoe Condensed" pitchFamily="34" charset="0"/>
            </a:endParaRPr>
          </a:p>
        </p:txBody>
      </p:sp>
      <p:sp>
        <p:nvSpPr>
          <p:cNvPr id="1012" name="Rectangle 1011"/>
          <p:cNvSpPr/>
          <p:nvPr userDrawn="1"/>
        </p:nvSpPr>
        <p:spPr bwMode="auto">
          <a:xfrm>
            <a:off x="2174064" y="4343401"/>
            <a:ext cx="3429394" cy="1371601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182880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13" name="Title 198"/>
          <p:cNvSpPr>
            <a:spLocks noGrp="1"/>
          </p:cNvSpPr>
          <p:nvPr>
            <p:ph type="title" hasCustomPrompt="1"/>
          </p:nvPr>
        </p:nvSpPr>
        <p:spPr>
          <a:xfrm>
            <a:off x="2174064" y="4530602"/>
            <a:ext cx="3429394" cy="997196"/>
          </a:xfrm>
        </p:spPr>
        <p:txBody>
          <a:bodyPr lIns="137160" rIns="137160" anchor="ctr" anchorCtr="0"/>
          <a:lstStyle>
            <a:lvl1pPr>
              <a:defRPr sz="3600" b="0" i="0" baseline="0"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14" name="Text Placeholder 202"/>
          <p:cNvSpPr>
            <a:spLocks noGrp="1"/>
          </p:cNvSpPr>
          <p:nvPr>
            <p:ph type="body" sz="quarter" idx="10" hasCustomPrompt="1"/>
          </p:nvPr>
        </p:nvSpPr>
        <p:spPr>
          <a:xfrm>
            <a:off x="5706358" y="3985514"/>
            <a:ext cx="1612049" cy="1236983"/>
          </a:xfrm>
        </p:spPr>
        <p:txBody>
          <a:bodyPr lIns="137160" rIns="137160" anchor="ctr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 typeface="Arial" pitchFamily="34" charset="0"/>
              <a:buNone/>
              <a:defRPr sz="2000" spc="-30" baseline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1015" name="small box shadow"/>
          <p:cNvSpPr/>
          <p:nvPr userDrawn="1"/>
        </p:nvSpPr>
        <p:spPr bwMode="auto">
          <a:xfrm>
            <a:off x="5706357" y="5715001"/>
            <a:ext cx="1609559" cy="685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>
            <a:softEdge rad="2413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16" name="small box shadow"/>
          <p:cNvSpPr/>
          <p:nvPr userDrawn="1"/>
        </p:nvSpPr>
        <p:spPr bwMode="auto">
          <a:xfrm>
            <a:off x="2174065" y="5715001"/>
            <a:ext cx="3429395" cy="685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>
            <a:softEdge rad="24130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07" y="1132457"/>
            <a:ext cx="3425652" cy="304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59"/>
          <a:stretch/>
        </p:blipFill>
        <p:spPr>
          <a:xfrm>
            <a:off x="5995718" y="1496707"/>
            <a:ext cx="1033324" cy="15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50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" grpId="0" animBg="1"/>
      <p:bldP spid="1016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3" y="1379835"/>
            <a:ext cx="337185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006585" y="1379835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06585" y="3368111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5486400"/>
            <a:ext cx="5142712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5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5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4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8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5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8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4" y="1377909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16866" y="3404078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5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78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83" name="Group 82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92" name="Rectangle 91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93" name="Rectangle 92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84" name="Rectangle 83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5" name="Rectangle 84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6" name="Rectangle 85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7" name="Rectangle 86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8" name="Rectangle 87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9" name="Rectangle 88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90" name="Rectangle 89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91" name="Rectangle 90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V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0182" y="1364051"/>
            <a:ext cx="2574025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95825" y="1364051"/>
            <a:ext cx="2514600" cy="394335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91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66925" y="3387161"/>
            <a:ext cx="5143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6925" y="1383259"/>
            <a:ext cx="5143500" cy="192024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16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B - Storyboard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400300"/>
            <a:ext cx="3714750" cy="400050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56490" y="2400300"/>
            <a:ext cx="3714750" cy="400050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7720" y="1543050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1720862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2874006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4027150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5180291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333433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7486572" y="1547854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52" name="Group 51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61" name="Rectangle 60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655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53" name="Rectangle 52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4" name="Rectangle 53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5" name="Rectangle 54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6" name="Rectangle 55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7" name="Rectangle 56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8" name="Rectangle 57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59" name="Rectangle 58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0" name="Rectangle 59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514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Tiles -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571500" y="13716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715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572000" y="1370288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2476503" y="13716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476503" y="41148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477003" y="13716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477003" y="4114800"/>
            <a:ext cx="1714500" cy="480060"/>
          </a:xfrm>
        </p:spPr>
        <p:txBody>
          <a:bodyPr lIns="0" tIns="73228" rIns="0" bIns="7322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77003" y="45948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2476503" y="45948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477003" y="1851660"/>
            <a:ext cx="1714500" cy="1577340"/>
          </a:xfrm>
        </p:spPr>
        <p:txBody>
          <a:bodyPr vert="horz" lIns="0" tIns="73228" rIns="0" bIns="7322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476503" y="1851660"/>
            <a:ext cx="1714500" cy="1577340"/>
          </a:xfrm>
        </p:spPr>
        <p:txBody>
          <a:bodyPr lIns="0" tIns="73228" rIns="0" bIns="73228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67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0" y="2055957"/>
            <a:ext cx="8001000" cy="4116244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latin typeface="Segoe UI Light" pitchFamily="34" charset="0"/>
                <a:cs typeface="Segoe UI Light" pitchFamily="34" charset="0"/>
              </a:defRPr>
            </a:lvl1pPr>
            <a:lvl2pPr marL="603328" indent="0">
              <a:buNone/>
              <a:defRPr sz="2600">
                <a:latin typeface="+mn-lt"/>
              </a:defRPr>
            </a:lvl2pPr>
            <a:lvl3pPr marL="1206655" indent="0">
              <a:buNone/>
              <a:defRPr sz="1900">
                <a:latin typeface="+mn-lt"/>
              </a:defRPr>
            </a:lvl3pPr>
            <a:lvl4pPr marL="1809987" indent="0">
              <a:buNone/>
              <a:defRPr sz="1700">
                <a:latin typeface="+mn-lt"/>
              </a:defRPr>
            </a:lvl4pPr>
            <a:lvl5pPr marL="2413315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3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x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4" y="2057410"/>
            <a:ext cx="3431288" cy="41148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  <a:lvl2pPr marL="603328" indent="0">
              <a:buNone/>
              <a:defRPr sz="2600">
                <a:latin typeface="+mn-lt"/>
              </a:defRPr>
            </a:lvl2pPr>
            <a:lvl3pPr marL="1206655" indent="0">
              <a:buNone/>
              <a:defRPr sz="1900">
                <a:latin typeface="+mn-lt"/>
              </a:defRPr>
            </a:lvl3pPr>
            <a:lvl4pPr marL="1809987" indent="0">
              <a:buNone/>
              <a:defRPr sz="1700">
                <a:latin typeface="+mn-lt"/>
              </a:defRPr>
            </a:lvl4pPr>
            <a:lvl5pPr marL="2413315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41217" y="2057400"/>
            <a:ext cx="3431288" cy="41148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4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41217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2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1371600"/>
            <a:ext cx="514350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29" name="Rectangle 28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20" name="Rectangle 19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2" name="Rectangle 21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3" name="Rectangle 22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8" name="Rectangle 27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0" name="Rectangle 29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1" name="Rectangle 30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32" name="Rectangle 31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5" name="Rectangle 3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  <p:sp>
        <p:nvSpPr>
          <p:cNvPr id="33" name="Text Placeholder 18"/>
          <p:cNvSpPr txBox="1">
            <a:spLocks/>
          </p:cNvSpPr>
          <p:nvPr/>
        </p:nvSpPr>
        <p:spPr>
          <a:xfrm>
            <a:off x="7334946" y="6239109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OCT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 Placeholder 18"/>
          <p:cNvSpPr txBox="1">
            <a:spLocks/>
          </p:cNvSpPr>
          <p:nvPr/>
        </p:nvSpPr>
        <p:spPr>
          <a:xfrm>
            <a:off x="8474060" y="6236339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 Placeholder 18"/>
          <p:cNvSpPr txBox="1">
            <a:spLocks/>
          </p:cNvSpPr>
          <p:nvPr/>
        </p:nvSpPr>
        <p:spPr>
          <a:xfrm>
            <a:off x="6191947" y="6239109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JUL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7197" y="6104299"/>
            <a:ext cx="2286000" cy="68580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6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6128" y="1143000"/>
            <a:ext cx="8231744" cy="2000548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9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3" y="1379835"/>
            <a:ext cx="337185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006585" y="1379835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06585" y="3368111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5486400"/>
            <a:ext cx="5142712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124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126" name="Rectangle 125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128" name="Rectangle 127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29" name="Rectangle 128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0" name="Rectangle 129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1" name="Rectangle 130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2" name="Rectangle 131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3" name="Rectangle 132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134" name="Rectangle 133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5" name="Rectangle 13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3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5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4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8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4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70" name="Rectangle 69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94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5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80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4" y="1377909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16866" y="3404078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59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5" name="Rectangle 64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7" name="Rectangle 66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8" name="Rectangle 67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5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0182" y="1364051"/>
            <a:ext cx="2574025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95825" y="1364051"/>
            <a:ext cx="2514600" cy="394335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5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2" name="Rectangle 61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4" name="Rectangle 63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5" name="Rectangle 64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6" name="Rectangle 65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7" name="Rectangle 66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8" name="Rectangle 67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9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66925" y="3387161"/>
            <a:ext cx="5143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6925" y="1383259"/>
            <a:ext cx="5143500" cy="192024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62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7" name="Rectangle 66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O - Storyboard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400308"/>
            <a:ext cx="3714750" cy="3362471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7720" y="1543050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56490" y="2400308"/>
            <a:ext cx="3714750" cy="3362471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28" tIns="36613" rIns="73228" bIns="36613" rtlCol="0" anchor="ctr"/>
          <a:lstStyle/>
          <a:p>
            <a:pPr algn="ctr" defTabSz="1206655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1720862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2874006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4027150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5180291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333433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7486572" y="1547854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6187365" y="6104299"/>
            <a:ext cx="2480387" cy="291306"/>
            <a:chOff x="9899781" y="8139065"/>
            <a:chExt cx="3968620" cy="388408"/>
          </a:xfrm>
        </p:grpSpPr>
        <p:sp>
          <p:nvSpPr>
            <p:cNvPr id="51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655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56" name="Rectangle 55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655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58" name="Rectangle 57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9" name="Rectangle 58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655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072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02910" y="1379835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02910" y="2461341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2910" y="3542844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910" y="4624260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2910" y="5705763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36201" y="853983"/>
            <a:ext cx="1280729" cy="341528"/>
          </a:xfrm>
          <a:prstGeom prst="rect">
            <a:avLst/>
          </a:prstGeom>
        </p:spPr>
        <p:txBody>
          <a:bodyPr vert="horz" wrap="square" lIns="0" tIns="60340" rIns="120680" bIns="60340" rtlCol="0" anchor="ctr">
            <a:noAutofit/>
          </a:bodyPr>
          <a:lstStyle/>
          <a:p>
            <a:pPr defTabSz="1206655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CONFIGURE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243837" y="853983"/>
            <a:ext cx="1090991" cy="341528"/>
          </a:xfrm>
          <a:prstGeom prst="rect">
            <a:avLst/>
          </a:prstGeom>
        </p:spPr>
        <p:txBody>
          <a:bodyPr vert="horz" wrap="square" lIns="0" tIns="60340" rIns="120680" bIns="60340" rtlCol="0" anchor="ctr">
            <a:noAutofit/>
          </a:bodyPr>
          <a:lstStyle/>
          <a:p>
            <a:pPr defTabSz="1206655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OFFERING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761738" y="853983"/>
            <a:ext cx="1090991" cy="341528"/>
          </a:xfrm>
          <a:prstGeom prst="rect">
            <a:avLst/>
          </a:prstGeom>
        </p:spPr>
        <p:txBody>
          <a:bodyPr vert="horz" wrap="square" lIns="0" tIns="60340" rIns="120680" bIns="60340" rtlCol="0" anchor="ctr">
            <a:noAutofit/>
          </a:bodyPr>
          <a:lstStyle/>
          <a:p>
            <a:pPr defTabSz="1206655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PROJECT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79637" y="853983"/>
            <a:ext cx="1090991" cy="341528"/>
          </a:xfrm>
          <a:prstGeom prst="rect">
            <a:avLst/>
          </a:prstGeom>
        </p:spPr>
        <p:txBody>
          <a:bodyPr vert="horz" wrap="square" lIns="0" tIns="60340" rIns="120680" bIns="60340" rtlCol="0" anchor="ctr">
            <a:noAutofit/>
          </a:bodyPr>
          <a:lstStyle/>
          <a:p>
            <a:pPr defTabSz="1206655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CAPACITY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797537" y="853983"/>
            <a:ext cx="1090991" cy="341528"/>
          </a:xfrm>
          <a:prstGeom prst="rect">
            <a:avLst/>
          </a:prstGeom>
        </p:spPr>
        <p:txBody>
          <a:bodyPr vert="horz" wrap="square" lIns="0" tIns="60340" rIns="120680" bIns="60340" rtlCol="0" anchor="ctr">
            <a:noAutofit/>
          </a:bodyPr>
          <a:lstStyle/>
          <a:p>
            <a:pPr defTabSz="1206655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VMs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571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11"/>
            <a:ext cx="8382000" cy="666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10"/>
            <a:ext cx="8382000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6477000"/>
            <a:ext cx="204215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2169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Full bleed photo, no text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9144000" cy="685800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18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Full bleed photo, authors, date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" y="0"/>
            <a:ext cx="9144000" cy="6858000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itle 9"/>
          <p:cNvSpPr>
            <a:spLocks noGrp="1"/>
          </p:cNvSpPr>
          <p:nvPr>
            <p:ph type="title" hasCustomPrompt="1"/>
          </p:nvPr>
        </p:nvSpPr>
        <p:spPr>
          <a:xfrm>
            <a:off x="571500" y="1363371"/>
            <a:ext cx="8001000" cy="4114801"/>
          </a:xfrm>
        </p:spPr>
        <p:txBody>
          <a:bodyPr lIns="0" tIns="0" rIns="0" bIns="0">
            <a:normAutofit/>
          </a:bodyPr>
          <a:lstStyle>
            <a:lvl1pPr>
              <a:defRPr lang="en-US" sz="5800" kern="1200" dirty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</a:lstStyle>
          <a:p>
            <a:pPr marL="0" lvl="0" indent="0" algn="r" defTabSz="1206817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67078" y="5472766"/>
            <a:ext cx="8001000" cy="341528"/>
          </a:xfrm>
        </p:spPr>
        <p:txBody>
          <a:bodyPr anchor="b">
            <a:normAutofit/>
          </a:bodyPr>
          <a:lstStyle>
            <a:lvl1pPr marL="0" indent="0" algn="r">
              <a:buFont typeface="Arial" pitchFamily="34" charset="0"/>
              <a:buNone/>
              <a:defRPr sz="1100" cap="all" baseline="0">
                <a:latin typeface="Segoe WP Black" pitchFamily="34" charset="0"/>
              </a:defRPr>
            </a:lvl1pPr>
            <a:lvl2pPr marL="219713" indent="0">
              <a:buFont typeface="Arial" pitchFamily="34" charset="0"/>
              <a:buNone/>
              <a:defRPr/>
            </a:lvl2pPr>
            <a:lvl3pPr marL="439428" indent="0">
              <a:buFont typeface="Arial" pitchFamily="34" charset="0"/>
              <a:buNone/>
              <a:defRPr/>
            </a:lvl3pPr>
            <a:lvl4pPr marL="659141" indent="0">
              <a:buFont typeface="Arial" pitchFamily="34" charset="0"/>
              <a:buNone/>
              <a:defRPr/>
            </a:lvl4pPr>
            <a:lvl5pPr marL="878854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 smtClean="0"/>
              <a:t>&lt;ALIAS&gt; &lt;ALIAS&gt;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67078" y="5818320"/>
            <a:ext cx="8001000" cy="342900"/>
          </a:xfrm>
        </p:spPr>
        <p:txBody>
          <a:bodyPr anchor="b">
            <a:normAutofit/>
          </a:bodyPr>
          <a:lstStyle>
            <a:lvl1pPr marL="0" indent="0" algn="r">
              <a:buFont typeface="Arial" pitchFamily="34" charset="0"/>
              <a:buNone/>
              <a:defRPr sz="1100" cap="none" baseline="0"/>
            </a:lvl1pPr>
            <a:lvl2pPr marL="219713" indent="0">
              <a:buFont typeface="Arial" pitchFamily="34" charset="0"/>
              <a:buNone/>
              <a:defRPr/>
            </a:lvl2pPr>
            <a:lvl3pPr marL="439428" indent="0">
              <a:buFont typeface="Arial" pitchFamily="34" charset="0"/>
              <a:buNone/>
              <a:defRPr/>
            </a:lvl3pPr>
            <a:lvl4pPr marL="659141" indent="0">
              <a:buFont typeface="Arial" pitchFamily="34" charset="0"/>
              <a:buNone/>
              <a:defRPr/>
            </a:lvl4pPr>
            <a:lvl5pPr marL="878854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 smtClean="0"/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4080602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6128" y="1143000"/>
            <a:ext cx="8231744" cy="2000548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2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lit - 2nd page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577017" y="0"/>
            <a:ext cx="457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571501" y="675630"/>
            <a:ext cx="3429000" cy="5486400"/>
          </a:xfrm>
        </p:spPr>
        <p:txBody>
          <a:bodyPr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1923"/>
              </a:spcAft>
              <a:defRPr sz="2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3500" y="685803"/>
            <a:ext cx="3429000" cy="54864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1923"/>
              </a:spcAft>
              <a:buNone/>
              <a:defRPr sz="2600"/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42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571501" y="675630"/>
            <a:ext cx="3429000" cy="5486400"/>
          </a:xfrm>
        </p:spPr>
        <p:txBody>
          <a:bodyPr lIns="0" tIns="0" rIns="0" bIns="0" anchor="ctr">
            <a:normAutofit/>
          </a:bodyPr>
          <a:lstStyle>
            <a:lvl1pPr>
              <a:spcBef>
                <a:spcPts val="0"/>
              </a:spcBef>
              <a:spcAft>
                <a:spcPts val="1923"/>
              </a:spcAft>
              <a:defRPr sz="26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141520" y="696519"/>
            <a:ext cx="3415109" cy="5464969"/>
          </a:xfrm>
        </p:spPr>
        <p:txBody>
          <a:bodyPr anchor="ctr"/>
          <a:lstStyle>
            <a:lvl1pPr>
              <a:defRPr lang="en-US" sz="2600" kern="1200" cap="none" baseline="0" dirty="0" smtClean="0">
                <a:solidFill>
                  <a:schemeClr val="bg1"/>
                </a:solidFill>
                <a:latin typeface="Segoe UI Light" pitchFamily="34" charset="0"/>
                <a:ea typeface="+mj-ea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48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Tiles -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571500" y="13716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715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572000" y="1370288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2476503" y="13716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476503" y="41148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477003" y="13716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477003" y="41148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77003" y="45948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2476503" y="45948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477003" y="18516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476503" y="18516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69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0" y="2055957"/>
            <a:ext cx="8001000" cy="4116244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latin typeface="Segoe UI Light" pitchFamily="34" charset="0"/>
                <a:cs typeface="Segoe UI Light" pitchFamily="34" charset="0"/>
              </a:defRPr>
            </a:lvl1pPr>
            <a:lvl2pPr marL="603409" indent="0">
              <a:buNone/>
              <a:defRPr sz="2600">
                <a:latin typeface="+mn-lt"/>
              </a:defRPr>
            </a:lvl2pPr>
            <a:lvl3pPr marL="1206817" indent="0">
              <a:buNone/>
              <a:defRPr sz="1900">
                <a:latin typeface="+mn-lt"/>
              </a:defRPr>
            </a:lvl3pPr>
            <a:lvl4pPr marL="1810229" indent="0">
              <a:buNone/>
              <a:defRPr sz="1700">
                <a:latin typeface="+mn-lt"/>
              </a:defRPr>
            </a:lvl4pPr>
            <a:lvl5pPr marL="2413637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srgbClr val="00AEDB"/>
              </a:solidFill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11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x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2" y="2057406"/>
            <a:ext cx="3431288" cy="4114801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41215" y="2057400"/>
            <a:ext cx="3431288" cy="41148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41215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2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0" y="1371599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2" name="Group 1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29" name="Rectangle 28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19" name="Rectangle 18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0" name="Rectangle 19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2" name="Rectangle 21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8" name="Rectangle 27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1" name="Rectangle 30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5" name="Rectangle 34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38" name="Rectangle 3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9" name="Rectangle 3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  <p:sp>
        <p:nvSpPr>
          <p:cNvPr id="49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1502" y="1371600"/>
            <a:ext cx="5126353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32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33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3" y="1379835"/>
            <a:ext cx="337185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006585" y="1379835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06585" y="3368111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5486400"/>
            <a:ext cx="5142712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8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3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7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4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69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7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3" y="1377909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16866" y="3404078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5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78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83" name="Group 82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92" name="Rectangle 91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93" name="Rectangle 92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84" name="Rectangle 83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5" name="Rectangle 84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6" name="Rectangle 85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7" name="Rectangle 86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8" name="Rectangle 87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89" name="Rectangle 88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90" name="Rectangle 89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91" name="Rectangle 90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V">
    <p:bg>
      <p:bgPr>
        <a:solidFill>
          <a:srgbClr val="2623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0182" y="1364051"/>
            <a:ext cx="2574025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95825" y="1364051"/>
            <a:ext cx="2514600" cy="394335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2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30" y="1143000"/>
            <a:ext cx="4049179" cy="212981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defRPr sz="2800"/>
            </a:lvl1pPr>
            <a:lvl2pPr marL="457200" indent="-228600">
              <a:lnSpc>
                <a:spcPct val="90000"/>
              </a:lnSpc>
              <a:defRPr sz="2400"/>
            </a:lvl2pPr>
            <a:lvl3pPr marL="685800" indent="-228600">
              <a:lnSpc>
                <a:spcPct val="90000"/>
              </a:lnSpc>
              <a:defRPr sz="2000"/>
            </a:lvl3pPr>
            <a:lvl4pPr marL="914400" indent="-228600">
              <a:lnSpc>
                <a:spcPct val="90000"/>
              </a:lnSpc>
              <a:defRPr sz="1800"/>
            </a:lvl4pPr>
            <a:lvl5pPr marL="1092200" indent="-177800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143000"/>
            <a:ext cx="4050370" cy="212981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defRPr sz="2800"/>
            </a:lvl1pPr>
            <a:lvl2pPr marL="457200" indent="-228600">
              <a:lnSpc>
                <a:spcPct val="90000"/>
              </a:lnSpc>
              <a:defRPr sz="2400"/>
            </a:lvl2pPr>
            <a:lvl3pPr marL="685800" indent="-228600">
              <a:lnSpc>
                <a:spcPct val="90000"/>
              </a:lnSpc>
              <a:defRPr sz="2000"/>
            </a:lvl3pPr>
            <a:lvl4pPr marL="914400" indent="-228600">
              <a:lnSpc>
                <a:spcPct val="90000"/>
              </a:lnSpc>
              <a:defRPr sz="1800"/>
            </a:lvl4pPr>
            <a:lvl5pPr marL="1092200" indent="-177800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0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66925" y="3387161"/>
            <a:ext cx="5143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6925" y="1383259"/>
            <a:ext cx="5143500" cy="192024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71" name="Group 70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80" name="Rectangle 79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81" name="Rectangle 80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72" name="Rectangle 71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5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B - Storyboard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400300"/>
            <a:ext cx="3714750" cy="400050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56490" y="2400300"/>
            <a:ext cx="3714750" cy="400050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00A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Title 2"/>
          <p:cNvSpPr>
            <a:spLocks noGrp="1"/>
          </p:cNvSpPr>
          <p:nvPr>
            <p:ph type="title" hasCustomPrompt="1"/>
          </p:nvPr>
        </p:nvSpPr>
        <p:spPr>
          <a:xfrm>
            <a:off x="571578" y="680579"/>
            <a:ext cx="8001000" cy="411480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00AEDB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7720" y="1543050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1720862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2874006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4027150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5180291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333433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7486572" y="1547854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4943146" y="-563"/>
            <a:ext cx="4200854" cy="411480"/>
            <a:chOff x="7909034" y="-750"/>
            <a:chExt cx="6721366" cy="548640"/>
          </a:xfrm>
        </p:grpSpPr>
        <p:grpSp>
          <p:nvGrpSpPr>
            <p:cNvPr id="52" name="Group 51"/>
            <p:cNvGrpSpPr/>
            <p:nvPr/>
          </p:nvGrpSpPr>
          <p:grpSpPr>
            <a:xfrm>
              <a:off x="7909034" y="-750"/>
              <a:ext cx="2744460" cy="548640"/>
              <a:chOff x="7315200" y="-750"/>
              <a:chExt cx="2744460" cy="548640"/>
            </a:xfrm>
          </p:grpSpPr>
          <p:sp>
            <p:nvSpPr>
              <p:cNvPr id="61" name="Rectangle 60"/>
              <p:cNvSpPr/>
              <p:nvPr userDrawn="1"/>
            </p:nvSpPr>
            <p:spPr>
              <a:xfrm>
                <a:off x="7315200" y="-75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app</a:t>
                </a:r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 </a:t>
                </a:r>
                <a:r>
                  <a:rPr lang="en-US" sz="800" cap="all" dirty="0" smtClean="0">
                    <a:solidFill>
                      <a:srgbClr val="969696"/>
                    </a:solidFill>
                    <a:ea typeface="Segoe UI Semibold" pitchFamily="34" charset="0"/>
                    <a:cs typeface="Segoe UI Semibold" pitchFamily="34" charset="0"/>
                  </a:rPr>
                  <a:t>owner</a:t>
                </a:r>
              </a:p>
            </p:txBody>
          </p:sp>
          <p:sp>
            <p:nvSpPr>
              <p:cNvPr id="62" name="Rectangle 61"/>
              <p:cNvSpPr/>
              <p:nvPr userDrawn="1"/>
            </p:nvSpPr>
            <p:spPr>
              <a:xfrm>
                <a:off x="7315200" y="273570"/>
                <a:ext cx="2744460" cy="27432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 algn="r" defTabSz="1206817"/>
                <a:r>
                  <a:rPr lang="en-US" sz="800" cap="all" dirty="0" smtClean="0">
                    <a:solidFill>
                      <a:prstClr val="white"/>
                    </a:solidFill>
                    <a:ea typeface="Segoe UI Semibold" pitchFamily="34" charset="0"/>
                    <a:cs typeface="Segoe UI Semibold" pitchFamily="34" charset="0"/>
                  </a:rPr>
                  <a:t>cloud Broker</a:t>
                </a:r>
              </a:p>
            </p:txBody>
          </p:sp>
        </p:grpSp>
        <p:sp>
          <p:nvSpPr>
            <p:cNvPr id="53" name="Rectangle 52">
              <a:hlinkClick r:id="" action="ppaction://noaction"/>
            </p:cNvPr>
            <p:cNvSpPr/>
            <p:nvPr userDrawn="1"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4" name="Rectangle 53">
              <a:hlinkClick r:id="" action="ppaction://noaction"/>
            </p:cNvPr>
            <p:cNvSpPr/>
            <p:nvPr userDrawn="1"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5" name="Rectangle 54">
              <a:hlinkClick r:id="" action="ppaction://noaction"/>
            </p:cNvPr>
            <p:cNvSpPr/>
            <p:nvPr userDrawn="1"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6" name="Rectangle 55">
              <a:hlinkClick r:id="" action="ppaction://noaction"/>
            </p:cNvPr>
            <p:cNvSpPr/>
            <p:nvPr userDrawn="1"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7" name="Rectangle 56">
              <a:hlinkClick r:id="" action="ppaction://noaction"/>
            </p:cNvPr>
            <p:cNvSpPr/>
            <p:nvPr userDrawn="1"/>
          </p:nvSpPr>
          <p:spPr>
            <a:xfrm>
              <a:off x="128016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8" name="Rectangle 57">
              <a:hlinkClick r:id="" action="ppaction://noaction"/>
            </p:cNvPr>
            <p:cNvSpPr/>
            <p:nvPr userDrawn="1"/>
          </p:nvSpPr>
          <p:spPr>
            <a:xfrm>
              <a:off x="13713732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59" name="Rectangle 58">
              <a:hlinkClick r:id="" action="ppaction://noaction"/>
            </p:cNvPr>
            <p:cNvSpPr/>
            <p:nvPr userDrawn="1"/>
          </p:nvSpPr>
          <p:spPr>
            <a:xfrm>
              <a:off x="118872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>
                    <a:lumMod val="65000"/>
                  </a:prstClr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0" name="Rectangle 59">
              <a:hlinkClick r:id="" action="ppaction://noaction"/>
            </p:cNvPr>
            <p:cNvSpPr/>
            <p:nvPr userDrawn="1"/>
          </p:nvSpPr>
          <p:spPr>
            <a:xfrm>
              <a:off x="10972800" y="0"/>
              <a:ext cx="914400" cy="274320"/>
            </a:xfrm>
            <a:prstGeom prst="rect">
              <a:avLst/>
            </a:prstGeom>
            <a:solidFill>
              <a:srgbClr val="262324"/>
            </a:solidFill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>
                      <a:lumMod val="65000"/>
                    </a:prstClr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Organize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1911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Tiles -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571500" y="13716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5" hasCustomPrompt="1"/>
          </p:nvPr>
        </p:nvSpPr>
        <p:spPr>
          <a:xfrm>
            <a:off x="5715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4572000" y="1370288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4572000" y="4114800"/>
            <a:ext cx="1714500" cy="2057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&lt;picture&gt;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2476503" y="13716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2476503" y="41148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6477003" y="13716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6477003" y="4114800"/>
            <a:ext cx="1714500" cy="480060"/>
          </a:xfrm>
        </p:spPr>
        <p:txBody>
          <a:bodyPr lIns="0" tIns="73238" rIns="0" bIns="73238">
            <a:normAutofit/>
          </a:bodyPr>
          <a:lstStyle>
            <a:lvl1pPr>
              <a:defRPr sz="22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77003" y="45948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2476503" y="45948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1" hasCustomPrompt="1"/>
          </p:nvPr>
        </p:nvSpPr>
        <p:spPr>
          <a:xfrm>
            <a:off x="6477003" y="1851660"/>
            <a:ext cx="1714500" cy="1577340"/>
          </a:xfrm>
        </p:spPr>
        <p:txBody>
          <a:bodyPr vert="horz" lIns="0" tIns="73238" rIns="0" bIns="73238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476503" y="1851660"/>
            <a:ext cx="1714500" cy="1577340"/>
          </a:xfrm>
        </p:spPr>
        <p:txBody>
          <a:bodyPr lIns="0" tIns="73238" rIns="0" bIns="73238"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9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0" y="2055957"/>
            <a:ext cx="8001000" cy="4116244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latin typeface="Segoe UI Light" pitchFamily="34" charset="0"/>
                <a:cs typeface="Segoe UI Light" pitchFamily="34" charset="0"/>
              </a:defRPr>
            </a:lvl1pPr>
            <a:lvl2pPr marL="603409" indent="0">
              <a:buNone/>
              <a:defRPr sz="2600">
                <a:latin typeface="+mn-lt"/>
              </a:defRPr>
            </a:lvl2pPr>
            <a:lvl3pPr marL="1206817" indent="0">
              <a:buNone/>
              <a:defRPr sz="1900">
                <a:latin typeface="+mn-lt"/>
              </a:defRPr>
            </a:lvl3pPr>
            <a:lvl4pPr marL="1810229" indent="0">
              <a:buNone/>
              <a:defRPr sz="1700">
                <a:latin typeface="+mn-lt"/>
              </a:defRPr>
            </a:lvl4pPr>
            <a:lvl5pPr marL="2413637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31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x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71502" y="2057406"/>
            <a:ext cx="3431288" cy="41148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  <a:lvl2pPr marL="603409" indent="0">
              <a:buNone/>
              <a:defRPr sz="2600">
                <a:latin typeface="+mn-lt"/>
              </a:defRPr>
            </a:lvl2pPr>
            <a:lvl3pPr marL="1206817" indent="0">
              <a:buNone/>
              <a:defRPr sz="1900">
                <a:latin typeface="+mn-lt"/>
              </a:defRPr>
            </a:lvl3pPr>
            <a:lvl4pPr marL="1810229" indent="0">
              <a:buNone/>
              <a:defRPr sz="1700">
                <a:latin typeface="+mn-lt"/>
              </a:defRPr>
            </a:lvl4pPr>
            <a:lvl5pPr marL="2413637" indent="0">
              <a:buNone/>
              <a:defRPr sz="1700">
                <a:latin typeface="+mn-lt"/>
              </a:defRPr>
            </a:lvl5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41215" y="2057400"/>
            <a:ext cx="3431288" cy="4114800"/>
          </a:xfrm>
        </p:spPr>
        <p:txBody>
          <a:bodyPr vert="horz" lIns="0" tIns="0" rIns="0" bIns="0" rtlCol="0">
            <a:normAutofit/>
          </a:bodyPr>
          <a:lstStyle>
            <a:lvl1pPr>
              <a:defRPr lang="en-US" sz="1800" dirty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 smtClean="0"/>
              <a:t>&lt;body&gt;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563"/>
            <a:ext cx="114300" cy="6858000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141215" y="1371600"/>
            <a:ext cx="3431288" cy="685800"/>
          </a:xfrm>
        </p:spPr>
        <p:txBody>
          <a:bodyPr>
            <a:normAutofit/>
          </a:bodyPr>
          <a:lstStyle>
            <a:lvl1pPr>
              <a:defRPr sz="2900"/>
            </a:lvl1pPr>
          </a:lstStyle>
          <a:p>
            <a:pPr lvl="0"/>
            <a:r>
              <a:rPr lang="en-US" dirty="0" smtClean="0"/>
              <a:t>&lt;subhead&gt;</a:t>
            </a:r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805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1371600"/>
            <a:ext cx="514350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29" name="Rectangle 28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20" name="Rectangle 19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2" name="Rectangle 21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3" name="Rectangle 22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28" name="Rectangle 27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0" name="Rectangle 29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1" name="Rectangle 30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32" name="Rectangle 31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35" name="Rectangle 3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  <p:sp>
        <p:nvSpPr>
          <p:cNvPr id="33" name="Text Placeholder 18"/>
          <p:cNvSpPr txBox="1">
            <a:spLocks/>
          </p:cNvSpPr>
          <p:nvPr/>
        </p:nvSpPr>
        <p:spPr>
          <a:xfrm>
            <a:off x="7334946" y="6239105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OCT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Text Placeholder 18"/>
          <p:cNvSpPr txBox="1">
            <a:spLocks/>
          </p:cNvSpPr>
          <p:nvPr/>
        </p:nvSpPr>
        <p:spPr>
          <a:xfrm>
            <a:off x="8474060" y="6236335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DEC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 Placeholder 18"/>
          <p:cNvSpPr txBox="1">
            <a:spLocks/>
          </p:cNvSpPr>
          <p:nvPr/>
        </p:nvSpPr>
        <p:spPr>
          <a:xfrm>
            <a:off x="6191947" y="6239105"/>
            <a:ext cx="198274" cy="16228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1200" b="1" kern="1200" cap="all" baseline="0">
                <a:solidFill>
                  <a:schemeClr val="accent3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27432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1506753" rtl="0" eaLnBrk="1" latinLnBrk="0" hangingPunct="1">
              <a:spcBef>
                <a:spcPts val="600"/>
              </a:spcBef>
              <a:buFont typeface="Arial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43574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96951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50329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03706" indent="-376690" algn="l" defTabSz="15067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smtClean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JUL</a:t>
            </a:r>
            <a:endParaRPr lang="en-US" sz="600" dirty="0">
              <a:solidFill>
                <a:srgbClr val="969696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7197" y="6104299"/>
            <a:ext cx="2286000" cy="68580"/>
          </a:xfrm>
          <a:prstGeom prst="rect">
            <a:avLst/>
          </a:prstGeom>
          <a:solidFill>
            <a:schemeClr val="accent5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6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3" y="1379835"/>
            <a:ext cx="3371850" cy="39090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006585" y="1379835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06585" y="3368111"/>
            <a:ext cx="1714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5486400"/>
            <a:ext cx="5142712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125" name="Group 124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126" name="Rectangle 125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128" name="Rectangle 127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29" name="Rectangle 128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0" name="Rectangle 129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1" name="Rectangle 130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2" name="Rectangle 131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3" name="Rectangle 132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134" name="Rectangle 133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135" name="Rectangle 13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3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7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4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Group 68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70" name="Rectangle 69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7" name="Rectangle 76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8" name="Rectangle 77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9" name="Rectangle 78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494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053077" y="1377909"/>
            <a:ext cx="1657350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2314013" y="1377909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2316866" y="3404078"/>
            <a:ext cx="165735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59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5" name="Rectangle 64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7" name="Rectangle 66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8" name="Rectangle 67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84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70182" y="1364051"/>
            <a:ext cx="2574025" cy="39433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95825" y="1364051"/>
            <a:ext cx="2514600" cy="394335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56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8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2" name="Rectangle 61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4" name="Rectangle 63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5" name="Rectangle 64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6" name="Rectangle 65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7" name="Rectangle 66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8" name="Rectangle 67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5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190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9" y="1371600"/>
            <a:ext cx="2286000" cy="4389120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2" hasCustomPrompt="1"/>
          </p:nvPr>
        </p:nvSpPr>
        <p:spPr>
          <a:xfrm>
            <a:off x="571502" y="5486400"/>
            <a:ext cx="5142508" cy="677466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&lt;pains, goals&gt;</a:t>
            </a:r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66925" y="3387161"/>
            <a:ext cx="5143500" cy="192024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566925" y="1383259"/>
            <a:ext cx="5143500" cy="192024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1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62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Rectangle 64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67" name="Rectangle 66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69" name="Rectangle 68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6" name="Rectangle 75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2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O - Storyboard V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2400307"/>
            <a:ext cx="3714750" cy="3362471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567720" y="1543050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56490" y="2400307"/>
            <a:ext cx="3714750" cy="3362471"/>
          </a:xfrm>
        </p:spPr>
        <p:txBody>
          <a:bodyPr anchor="t">
            <a:normAutofit/>
          </a:bodyPr>
          <a:lstStyle>
            <a:lvl1pPr marL="0" indent="0">
              <a:buNone/>
              <a:defRPr sz="1900"/>
            </a:lvl1pPr>
          </a:lstStyle>
          <a:p>
            <a:pPr lvl="0"/>
            <a:r>
              <a:rPr lang="en-US" dirty="0" smtClean="0"/>
              <a:t>&lt;caption&gt;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-561"/>
            <a:ext cx="114300" cy="686363"/>
          </a:xfrm>
          <a:prstGeom prst="rect">
            <a:avLst/>
          </a:prstGeom>
          <a:solidFill>
            <a:srgbClr val="D98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38" tIns="36618" rIns="73238" bIns="36618" rtlCol="0" anchor="ctr"/>
          <a:lstStyle/>
          <a:p>
            <a:pPr algn="ctr" defTabSz="120681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itle 2"/>
          <p:cNvSpPr>
            <a:spLocks noGrp="1"/>
          </p:cNvSpPr>
          <p:nvPr>
            <p:ph type="title" hasCustomPrompt="1"/>
          </p:nvPr>
        </p:nvSpPr>
        <p:spPr>
          <a:xfrm>
            <a:off x="573208" y="684921"/>
            <a:ext cx="8001000" cy="410308"/>
          </a:xfrm>
        </p:spPr>
        <p:txBody>
          <a:bodyPr lIns="0" tIns="0" rIns="0" bIns="0">
            <a:normAutofit/>
          </a:bodyPr>
          <a:lstStyle>
            <a:lvl1pPr>
              <a:defRPr lang="en-US" sz="3800" kern="1200" cap="all" baseline="0">
                <a:solidFill>
                  <a:srgbClr val="D98805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&lt;title&gt;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1720862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2874006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4027150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 hasCustomPrompt="1"/>
          </p:nvPr>
        </p:nvSpPr>
        <p:spPr>
          <a:xfrm>
            <a:off x="5180291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6333433" y="1550599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7486572" y="1547854"/>
            <a:ext cx="108585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&lt;image&gt;</a:t>
            </a:r>
            <a:endParaRPr lang="en-US" dirty="0"/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6187364" y="6104299"/>
            <a:ext cx="2480387" cy="291306"/>
            <a:chOff x="9899781" y="8139065"/>
            <a:chExt cx="3968620" cy="388408"/>
          </a:xfrm>
        </p:grpSpPr>
        <p:sp>
          <p:nvSpPr>
            <p:cNvPr id="51" name="Text Placeholder 18"/>
            <p:cNvSpPr txBox="1">
              <a:spLocks/>
            </p:cNvSpPr>
            <p:nvPr userDrawn="1"/>
          </p:nvSpPr>
          <p:spPr>
            <a:xfrm>
              <a:off x="117285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OCT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ext Placeholder 18"/>
            <p:cNvSpPr txBox="1">
              <a:spLocks/>
            </p:cNvSpPr>
            <p:nvPr userDrawn="1"/>
          </p:nvSpPr>
          <p:spPr>
            <a:xfrm>
              <a:off x="13551163" y="8307406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DEC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ext Placeholder 18"/>
            <p:cNvSpPr txBox="1">
              <a:spLocks/>
            </p:cNvSpPr>
            <p:nvPr userDrawn="1"/>
          </p:nvSpPr>
          <p:spPr>
            <a:xfrm>
              <a:off x="9899781" y="8311099"/>
              <a:ext cx="317238" cy="21637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1200" b="1" kern="1200" cap="all" baseline="0">
                  <a:solidFill>
                    <a:schemeClr val="accent3"/>
                  </a:solidFill>
                  <a:latin typeface="Courier New" pitchFamily="49" charset="0"/>
                  <a:ea typeface="+mn-ea"/>
                  <a:cs typeface="Courier New" pitchFamily="49" charset="0"/>
                </a:defRPr>
              </a:lvl1pPr>
              <a:lvl2pPr marL="27432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54864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82296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097280" indent="0" algn="l" defTabSz="1506753" rtl="0" eaLnBrk="1" latinLnBrk="0" hangingPunct="1">
                <a:spcBef>
                  <a:spcPts val="600"/>
                </a:spcBef>
                <a:buFont typeface="Arial" pitchFamily="34" charset="0"/>
                <a:buNone/>
                <a:defRPr sz="21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4143574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96951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650329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403706" indent="-376690" algn="l" defTabSz="150675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 smtClean="0">
                  <a:solidFill>
                    <a:srgbClr val="969696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JUL</a:t>
              </a:r>
              <a:endParaRPr lang="en-US" sz="600" dirty="0">
                <a:solidFill>
                  <a:srgbClr val="969696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Rectangle 53"/>
            <p:cNvSpPr/>
            <p:nvPr userDrawn="1"/>
          </p:nvSpPr>
          <p:spPr>
            <a:xfrm>
              <a:off x="10059516" y="8139065"/>
              <a:ext cx="3657600" cy="91440"/>
            </a:xfrm>
            <a:prstGeom prst="rect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6817"/>
              <a:endParaRPr lang="en-US" sz="600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5523715" y="-563"/>
            <a:ext cx="3620288" cy="411480"/>
            <a:chOff x="8837940" y="-750"/>
            <a:chExt cx="5792460" cy="548640"/>
          </a:xfrm>
        </p:grpSpPr>
        <p:sp>
          <p:nvSpPr>
            <p:cNvPr id="56" name="Rectangle 55"/>
            <p:cNvSpPr/>
            <p:nvPr/>
          </p:nvSpPr>
          <p:spPr>
            <a:xfrm>
              <a:off x="8837940" y="-750"/>
              <a:ext cx="18300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prstClr val="white"/>
                  </a:solidFill>
                  <a:ea typeface="Segoe UI Semibold" pitchFamily="34" charset="0"/>
                  <a:cs typeface="Segoe UI Semibold" pitchFamily="34" charset="0"/>
                </a:rPr>
                <a:t>app owner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142740" y="273570"/>
              <a:ext cx="152526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r" defTabSz="1206817"/>
              <a:r>
                <a:rPr lang="en-US" sz="800" cap="all" dirty="0" smtClean="0">
                  <a:solidFill>
                    <a:srgbClr val="969696"/>
                  </a:solidFill>
                  <a:ea typeface="Segoe UI Semibold" pitchFamily="34" charset="0"/>
                  <a:cs typeface="Segoe UI Semibold" pitchFamily="34" charset="0"/>
                </a:rPr>
                <a:t>cloud Broker</a:t>
              </a:r>
            </a:p>
          </p:txBody>
        </p:sp>
        <p:sp>
          <p:nvSpPr>
            <p:cNvPr id="58" name="Rectangle 57">
              <a:hlinkClick r:id="" action="ppaction://noaction"/>
            </p:cNvPr>
            <p:cNvSpPr/>
            <p:nvPr/>
          </p:nvSpPr>
          <p:spPr>
            <a:xfrm>
              <a:off x="128016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Allocate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59" name="Rectangle 58">
              <a:hlinkClick r:id="" action="ppaction://noaction"/>
            </p:cNvPr>
            <p:cNvSpPr/>
            <p:nvPr/>
          </p:nvSpPr>
          <p:spPr>
            <a:xfrm>
              <a:off x="137160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0" name="Rectangle 69">
              <a:hlinkClick r:id="" action="ppaction://noaction"/>
            </p:cNvPr>
            <p:cNvSpPr/>
            <p:nvPr/>
          </p:nvSpPr>
          <p:spPr>
            <a:xfrm>
              <a:off x="109728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1" name="Rectangle 70">
              <a:hlinkClick r:id="" action="ppaction://noaction"/>
            </p:cNvPr>
            <p:cNvSpPr/>
            <p:nvPr/>
          </p:nvSpPr>
          <p:spPr>
            <a:xfrm>
              <a:off x="11887200" y="27357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srgbClr val="969696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Offer</a:t>
              </a:r>
              <a:endParaRPr lang="en-US" sz="800" cap="all" dirty="0">
                <a:solidFill>
                  <a:srgbClr val="969696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2" name="Rectangle 71">
              <a:hlinkClick r:id="" action="ppaction://noaction"/>
            </p:cNvPr>
            <p:cNvSpPr/>
            <p:nvPr/>
          </p:nvSpPr>
          <p:spPr>
            <a:xfrm>
              <a:off x="128016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Operate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3" name="Rectangle 72">
              <a:hlinkClick r:id="" action="ppaction://noaction"/>
            </p:cNvPr>
            <p:cNvSpPr/>
            <p:nvPr/>
          </p:nvSpPr>
          <p:spPr>
            <a:xfrm>
              <a:off x="13713732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Optimize</a:t>
              </a:r>
            </a:p>
          </p:txBody>
        </p:sp>
        <p:sp>
          <p:nvSpPr>
            <p:cNvPr id="74" name="Rectangle 73">
              <a:hlinkClick r:id="" action="ppaction://noaction"/>
            </p:cNvPr>
            <p:cNvSpPr/>
            <p:nvPr/>
          </p:nvSpPr>
          <p:spPr>
            <a:xfrm>
              <a:off x="118872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Design</a:t>
              </a:r>
              <a:endParaRPr lang="en-US" sz="800" cap="all" dirty="0">
                <a:solidFill>
                  <a:prstClr val="white"/>
                </a:solidFill>
                <a:latin typeface="Segoe WP Black" pitchFamily="34" charset="0"/>
                <a:ea typeface="Segoe UI Semibold" pitchFamily="34" charset="0"/>
                <a:cs typeface="Segoe UI Semibold" pitchFamily="34" charset="0"/>
              </a:endParaRPr>
            </a:p>
          </p:txBody>
        </p:sp>
        <p:sp>
          <p:nvSpPr>
            <p:cNvPr id="75" name="Rectangle 74">
              <a:hlinkClick r:id="" action="ppaction://noaction"/>
            </p:cNvPr>
            <p:cNvSpPr/>
            <p:nvPr/>
          </p:nvSpPr>
          <p:spPr>
            <a:xfrm>
              <a:off x="10972800" y="0"/>
              <a:ext cx="914400" cy="27432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 defTabSz="1206817"/>
              <a:r>
                <a:rPr lang="en-US" sz="800" cap="all" dirty="0" smtClean="0">
                  <a:solidFill>
                    <a:prstClr val="white"/>
                  </a:solidFill>
                  <a:latin typeface="Segoe WP Black" pitchFamily="34" charset="0"/>
                  <a:ea typeface="Segoe UI Semibold" pitchFamily="34" charset="0"/>
                  <a:cs typeface="Segoe UI Semibold" pitchFamily="34" charset="0"/>
                </a:rPr>
                <a:t>ACQUIRE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8525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02909" y="1379835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02909" y="2461341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2909" y="3542844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2909" y="4624260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02909" y="5705763"/>
            <a:ext cx="948531" cy="910828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36200" y="853983"/>
            <a:ext cx="1280729" cy="341528"/>
          </a:xfrm>
          <a:prstGeom prst="rect">
            <a:avLst/>
          </a:prstGeom>
        </p:spPr>
        <p:txBody>
          <a:bodyPr vert="horz" wrap="square" lIns="0" tIns="60348" rIns="120696" bIns="60348" rtlCol="0" anchor="ctr">
            <a:noAutofit/>
          </a:bodyPr>
          <a:lstStyle/>
          <a:p>
            <a:pPr defTabSz="1206817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CONFIGURE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243837" y="853983"/>
            <a:ext cx="1090991" cy="341528"/>
          </a:xfrm>
          <a:prstGeom prst="rect">
            <a:avLst/>
          </a:prstGeom>
        </p:spPr>
        <p:txBody>
          <a:bodyPr vert="horz" wrap="square" lIns="0" tIns="60348" rIns="120696" bIns="60348" rtlCol="0" anchor="ctr">
            <a:noAutofit/>
          </a:bodyPr>
          <a:lstStyle/>
          <a:p>
            <a:pPr defTabSz="1206817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OFFERING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761738" y="853983"/>
            <a:ext cx="1090991" cy="341528"/>
          </a:xfrm>
          <a:prstGeom prst="rect">
            <a:avLst/>
          </a:prstGeom>
        </p:spPr>
        <p:txBody>
          <a:bodyPr vert="horz" wrap="square" lIns="0" tIns="60348" rIns="120696" bIns="60348" rtlCol="0" anchor="ctr">
            <a:noAutofit/>
          </a:bodyPr>
          <a:lstStyle/>
          <a:p>
            <a:pPr defTabSz="1206817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PROJECT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79637" y="853983"/>
            <a:ext cx="1090991" cy="341528"/>
          </a:xfrm>
          <a:prstGeom prst="rect">
            <a:avLst/>
          </a:prstGeom>
        </p:spPr>
        <p:txBody>
          <a:bodyPr vert="horz" wrap="square" lIns="0" tIns="60348" rIns="120696" bIns="60348" rtlCol="0" anchor="ctr">
            <a:noAutofit/>
          </a:bodyPr>
          <a:lstStyle/>
          <a:p>
            <a:pPr defTabSz="1206817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CAPACITY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797537" y="853983"/>
            <a:ext cx="1090991" cy="341528"/>
          </a:xfrm>
          <a:prstGeom prst="rect">
            <a:avLst/>
          </a:prstGeom>
        </p:spPr>
        <p:txBody>
          <a:bodyPr vert="horz" wrap="square" lIns="0" tIns="60348" rIns="120696" bIns="60348" rtlCol="0" anchor="ctr">
            <a:noAutofit/>
          </a:bodyPr>
          <a:lstStyle/>
          <a:p>
            <a:pPr defTabSz="1206817"/>
            <a:r>
              <a:rPr lang="en-US" sz="2200" dirty="0" smtClean="0">
                <a:solidFill>
                  <a:prstClr val="white">
                    <a:lumMod val="95000"/>
                  </a:prstClr>
                </a:solidFill>
              </a:rPr>
              <a:t>VMs</a:t>
            </a:r>
            <a:endParaRPr lang="en-US" sz="2600" dirty="0" smtClean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4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7"/>
            <a:ext cx="8382000" cy="6663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447806"/>
            <a:ext cx="8382000" cy="1973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MSconfidentia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550922" y="6477000"/>
            <a:ext cx="2042159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375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21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1319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21538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856288" y="1627049"/>
            <a:ext cx="6591480" cy="4011759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chemeClr val="tx1">
                  <a:lumMod val="72000"/>
                </a:schemeClr>
              </a:gs>
            </a:gsLst>
            <a:lin ang="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25400" dist="38100" dir="5400000">
              <a:prstClr val="black">
                <a:alpha val="48000"/>
              </a:prstClr>
            </a:innerShdw>
          </a:effectLst>
        </p:spPr>
        <p:txBody>
          <a:bodyPr vert="horz" wrap="square" lIns="82386" tIns="0" rIns="82386" bIns="41192" numCol="1" rtlCol="0" anchor="ctr" anchorCtr="0" compatLnSpc="1">
            <a:prstTxWarp prst="textNoShape">
              <a:avLst/>
            </a:prstTxWarp>
          </a:bodyPr>
          <a:lstStyle/>
          <a:p>
            <a:pPr defTabSz="685864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4"/>
          <a:stretch>
            <a:fillRect/>
          </a:stretch>
        </p:blipFill>
        <p:spPr>
          <a:xfrm>
            <a:off x="6254275" y="990602"/>
            <a:ext cx="2141311" cy="19450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 userDrawn="1"/>
        </p:nvSpPr>
        <p:spPr>
          <a:xfrm>
            <a:off x="856286" y="1627049"/>
            <a:ext cx="171495" cy="4011759"/>
          </a:xfrm>
          <a:prstGeom prst="rect">
            <a:avLst/>
          </a:prstGeom>
          <a:gradFill flip="none" rotWithShape="1">
            <a:gsLst>
              <a:gs pos="48000">
                <a:srgbClr val="4F81BD">
                  <a:shade val="51000"/>
                  <a:satMod val="130000"/>
                </a:srgbClr>
              </a:gs>
              <a:gs pos="100000">
                <a:srgbClr val="4F81BD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innerShdw blurRad="25400" dist="38100" dir="5400000">
              <a:prstClr val="black">
                <a:alpha val="48000"/>
              </a:prstClr>
            </a:innerShdw>
          </a:effectLst>
        </p:spPr>
        <p:txBody>
          <a:bodyPr vert="horz" wrap="square" lIns="82386" tIns="0" rIns="82386" bIns="41192" numCol="1" rtlCol="0" anchor="ctr" anchorCtr="0" compatLnSpc="1">
            <a:prstTxWarp prst="textNoShape">
              <a:avLst/>
            </a:prstTxWarp>
          </a:bodyPr>
          <a:lstStyle/>
          <a:p>
            <a:pPr defTabSz="823622" fontAlgn="base">
              <a:spcBef>
                <a:spcPct val="0"/>
              </a:spcBef>
              <a:spcAft>
                <a:spcPct val="0"/>
              </a:spcAft>
            </a:pPr>
            <a:endParaRPr lang="en-US" sz="1400" b="1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466" y="1792224"/>
            <a:ext cx="5041943" cy="1143000"/>
          </a:xfrm>
          <a:prstGeom prst="rect">
            <a:avLst/>
          </a:prstGeom>
          <a:noFill/>
        </p:spPr>
        <p:txBody>
          <a:bodyPr lIns="68589" tIns="34295" rIns="68589" bIns="34295"/>
          <a:lstStyle>
            <a:lvl1pPr>
              <a:defRPr sz="2700">
                <a:gradFill>
                  <a:gsLst>
                    <a:gs pos="0">
                      <a:srgbClr val="000000">
                        <a:lumMod val="85000"/>
                        <a:lumOff val="15000"/>
                      </a:srgbClr>
                    </a:gs>
                    <a:gs pos="100000">
                      <a:srgbClr val="000000">
                        <a:lumMod val="85000"/>
                        <a:lumOff val="15000"/>
                      </a:srgbClr>
                    </a:gs>
                  </a:gsLst>
                  <a:lin ang="5400000" scaled="0"/>
                </a:gradFill>
                <a:effectLst/>
                <a:latin typeface="Segoe UI Semi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25473" y="3897313"/>
            <a:ext cx="3059465" cy="365760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buFont typeface="Arial" pitchFamily="34" charset="0"/>
              <a:buNone/>
              <a:defRPr sz="1400">
                <a:solidFill>
                  <a:schemeClr val="bg1">
                    <a:alpha val="99000"/>
                  </a:schemeClr>
                </a:solidFill>
              </a:defRPr>
            </a:lvl1pPr>
            <a:lvl2pPr marL="342946" indent="0">
              <a:buFont typeface="Arial" pitchFamily="34" charset="0"/>
              <a:buNone/>
              <a:defRPr sz="1200">
                <a:solidFill>
                  <a:schemeClr val="bg1">
                    <a:alpha val="99000"/>
                  </a:schemeClr>
                </a:solidFill>
              </a:defRPr>
            </a:lvl2pPr>
            <a:lvl3pPr marL="643023" indent="0">
              <a:buFont typeface="Arial" pitchFamily="34" charset="0"/>
              <a:buNone/>
              <a:defRPr sz="1200">
                <a:solidFill>
                  <a:schemeClr val="bg1">
                    <a:alpha val="99000"/>
                  </a:schemeClr>
                </a:solidFill>
              </a:defRPr>
            </a:lvl3pPr>
            <a:lvl4pPr marL="944292" indent="0">
              <a:buFont typeface="Arial" pitchFamily="34" charset="0"/>
              <a:buNone/>
              <a:defRPr sz="1200">
                <a:solidFill>
                  <a:schemeClr val="bg1">
                    <a:alpha val="99000"/>
                  </a:schemeClr>
                </a:solidFill>
              </a:defRPr>
            </a:lvl4pPr>
            <a:lvl5pPr marL="1203883" indent="0">
              <a:buFont typeface="Arial" pitchFamily="34" charset="0"/>
              <a:buNone/>
              <a:defRPr sz="1200">
                <a:solidFill>
                  <a:schemeClr val="bg1">
                    <a:alpha val="99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17136" y="4343400"/>
            <a:ext cx="2784406" cy="685800"/>
          </a:xfrm>
          <a:prstGeom prst="rect">
            <a:avLst/>
          </a:prstGeom>
        </p:spPr>
        <p:txBody>
          <a:bodyPr lIns="68589" tIns="34295" rIns="68589" bIns="34295"/>
          <a:lstStyle>
            <a:lvl1pPr marL="0" indent="0">
              <a:buFont typeface="Arial" pitchFamily="34" charset="0"/>
              <a:buNone/>
              <a:defRPr sz="1400"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Speaker Info</a:t>
            </a:r>
          </a:p>
          <a:p>
            <a:pPr lvl="0"/>
            <a:r>
              <a:rPr lang="en-US" dirty="0" smtClean="0"/>
              <a:t>Company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4" y="6572245"/>
            <a:ext cx="617411" cy="13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757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lIns="68589" tIns="34295" rIns="68589" bIns="34295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3" y="6356352"/>
            <a:ext cx="1067131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685864"/>
            <a:fld id="{AF88389E-324D-1340-AF5C-D48BFFB3C99E}" type="datetimeFigureOut">
              <a:rPr lang="en-US" sz="1400">
                <a:solidFill>
                  <a:srgbClr val="FFFFFF"/>
                </a:solidFill>
              </a:rPr>
              <a:pPr defTabSz="685864"/>
              <a:t>2/24/2012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85682" y="6356352"/>
            <a:ext cx="2895600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685864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32084" y="6356352"/>
            <a:ext cx="623857" cy="365125"/>
          </a:xfrm>
          <a:prstGeom prst="rect">
            <a:avLst/>
          </a:prstGeom>
        </p:spPr>
        <p:txBody>
          <a:bodyPr lIns="68589" tIns="34295" rIns="68589" bIns="34295"/>
          <a:lstStyle/>
          <a:p>
            <a:pPr defTabSz="685864"/>
            <a:fld id="{B8343784-751F-DB46-9183-93652FB2912B}" type="slidenum">
              <a:rPr lang="en-US" sz="1400">
                <a:solidFill>
                  <a:srgbClr val="FFFFFF"/>
                </a:solidFill>
              </a:rPr>
              <a:pPr defTabSz="685864"/>
              <a:t>‹#›</a:t>
            </a:fld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73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68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73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 flip="none" rotWithShape="1"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0"/>
            <a:ext cx="8363938" cy="2000548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88963" indent="-28416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84238" indent="-284163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147763" indent="-293688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71600" indent="-223838">
              <a:buClr>
                <a:srgbClr val="FFFFFF"/>
              </a:buClr>
              <a:buSzPct val="7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41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8" name=".5&quot; x .5&quot; GRID" hidden="1"/>
          <p:cNvGrpSpPr/>
          <p:nvPr/>
        </p:nvGrpSpPr>
        <p:grpSpPr>
          <a:xfrm>
            <a:off x="-229851" y="-228600"/>
            <a:ext cx="9605195" cy="7315200"/>
            <a:chOff x="-306388" y="-228600"/>
            <a:chExt cx="12803592" cy="7315200"/>
          </a:xfrm>
        </p:grpSpPr>
        <p:grpSp>
          <p:nvGrpSpPr>
            <p:cNvPr id="641" name=".5&quot; x .5&quot; grid"/>
            <p:cNvGrpSpPr/>
            <p:nvPr userDrawn="1"/>
          </p:nvGrpSpPr>
          <p:grpSpPr>
            <a:xfrm>
              <a:off x="-306388" y="-228600"/>
              <a:ext cx="12801600" cy="7315200"/>
              <a:chOff x="-306388" y="-155448"/>
              <a:chExt cx="12801600" cy="7315200"/>
            </a:xfrm>
          </p:grpSpPr>
          <p:sp>
            <p:nvSpPr>
              <p:cNvPr id="642" name="Rectangle 641"/>
              <p:cNvSpPr/>
              <p:nvPr/>
            </p:nvSpPr>
            <p:spPr bwMode="auto">
              <a:xfrm>
                <a:off x="-306388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3" name="Rectangle 642"/>
              <p:cNvSpPr/>
              <p:nvPr userDrawn="1"/>
            </p:nvSpPr>
            <p:spPr bwMode="auto">
              <a:xfrm>
                <a:off x="150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4" name="Rectangle 643"/>
              <p:cNvSpPr/>
              <p:nvPr userDrawn="1"/>
            </p:nvSpPr>
            <p:spPr bwMode="auto">
              <a:xfrm>
                <a:off x="608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5" name="Rectangle 644"/>
              <p:cNvSpPr/>
              <p:nvPr userDrawn="1"/>
            </p:nvSpPr>
            <p:spPr bwMode="auto">
              <a:xfrm>
                <a:off x="1065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6" name="Rectangle 645"/>
              <p:cNvSpPr/>
              <p:nvPr userDrawn="1"/>
            </p:nvSpPr>
            <p:spPr bwMode="auto">
              <a:xfrm>
                <a:off x="1522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7" name="Rectangle 646"/>
              <p:cNvSpPr/>
              <p:nvPr userDrawn="1"/>
            </p:nvSpPr>
            <p:spPr bwMode="auto">
              <a:xfrm>
                <a:off x="1979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8" name="Rectangle 647"/>
              <p:cNvSpPr/>
              <p:nvPr userDrawn="1"/>
            </p:nvSpPr>
            <p:spPr bwMode="auto">
              <a:xfrm>
                <a:off x="2436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2894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0" name="Rectangle 649"/>
              <p:cNvSpPr/>
              <p:nvPr userDrawn="1"/>
            </p:nvSpPr>
            <p:spPr bwMode="auto">
              <a:xfrm>
                <a:off x="3351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1" name="Rectangle 650"/>
              <p:cNvSpPr/>
              <p:nvPr userDrawn="1"/>
            </p:nvSpPr>
            <p:spPr bwMode="auto">
              <a:xfrm>
                <a:off x="3808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2" name="Rectangle 651"/>
              <p:cNvSpPr/>
              <p:nvPr userDrawn="1"/>
            </p:nvSpPr>
            <p:spPr bwMode="auto">
              <a:xfrm>
                <a:off x="4265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3" name="Rectangle 652"/>
              <p:cNvSpPr/>
              <p:nvPr userDrawn="1"/>
            </p:nvSpPr>
            <p:spPr bwMode="auto">
              <a:xfrm>
                <a:off x="4722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4" name="Rectangle 653"/>
              <p:cNvSpPr/>
              <p:nvPr userDrawn="1"/>
            </p:nvSpPr>
            <p:spPr bwMode="auto">
              <a:xfrm>
                <a:off x="5180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5" name="Rectangle 654"/>
              <p:cNvSpPr/>
              <p:nvPr userDrawn="1"/>
            </p:nvSpPr>
            <p:spPr bwMode="auto">
              <a:xfrm>
                <a:off x="5637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6" name="Rectangle 655"/>
              <p:cNvSpPr/>
              <p:nvPr/>
            </p:nvSpPr>
            <p:spPr bwMode="auto">
              <a:xfrm>
                <a:off x="6094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7" name="Rectangle 656"/>
              <p:cNvSpPr/>
              <p:nvPr userDrawn="1"/>
            </p:nvSpPr>
            <p:spPr bwMode="auto">
              <a:xfrm>
                <a:off x="6551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8" name="Rectangle 657"/>
              <p:cNvSpPr/>
              <p:nvPr userDrawn="1"/>
            </p:nvSpPr>
            <p:spPr bwMode="auto">
              <a:xfrm>
                <a:off x="7008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59" name="Rectangle 658"/>
              <p:cNvSpPr/>
              <p:nvPr userDrawn="1"/>
            </p:nvSpPr>
            <p:spPr bwMode="auto">
              <a:xfrm>
                <a:off x="7466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0" name="Rectangle 659"/>
              <p:cNvSpPr/>
              <p:nvPr userDrawn="1"/>
            </p:nvSpPr>
            <p:spPr bwMode="auto">
              <a:xfrm>
                <a:off x="7923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1" name="Rectangle 660"/>
              <p:cNvSpPr/>
              <p:nvPr userDrawn="1"/>
            </p:nvSpPr>
            <p:spPr bwMode="auto">
              <a:xfrm>
                <a:off x="8380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2" name="Rectangle 661"/>
              <p:cNvSpPr/>
              <p:nvPr userDrawn="1"/>
            </p:nvSpPr>
            <p:spPr bwMode="auto">
              <a:xfrm>
                <a:off x="8837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3" name="Rectangle 662"/>
              <p:cNvSpPr/>
              <p:nvPr/>
            </p:nvSpPr>
            <p:spPr bwMode="auto">
              <a:xfrm>
                <a:off x="9294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4" name="Rectangle 663"/>
              <p:cNvSpPr/>
              <p:nvPr userDrawn="1"/>
            </p:nvSpPr>
            <p:spPr bwMode="auto">
              <a:xfrm>
                <a:off x="9752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5" name="Rectangle 664"/>
              <p:cNvSpPr/>
              <p:nvPr userDrawn="1"/>
            </p:nvSpPr>
            <p:spPr bwMode="auto">
              <a:xfrm>
                <a:off x="102092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6" name="Rectangle 665"/>
              <p:cNvSpPr/>
              <p:nvPr userDrawn="1"/>
            </p:nvSpPr>
            <p:spPr bwMode="auto">
              <a:xfrm>
                <a:off x="106664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7" name="Rectangle 666"/>
              <p:cNvSpPr/>
              <p:nvPr userDrawn="1"/>
            </p:nvSpPr>
            <p:spPr bwMode="auto">
              <a:xfrm>
                <a:off x="111236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8" name="Rectangle 667"/>
              <p:cNvSpPr/>
              <p:nvPr userDrawn="1"/>
            </p:nvSpPr>
            <p:spPr bwMode="auto">
              <a:xfrm>
                <a:off x="115808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69" name="Rectangle 668"/>
              <p:cNvSpPr/>
              <p:nvPr userDrawn="1"/>
            </p:nvSpPr>
            <p:spPr bwMode="auto">
              <a:xfrm>
                <a:off x="12038012" y="-155448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 bwMode="auto">
              <a:xfrm>
                <a:off x="-306388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1" name="Rectangle 670"/>
              <p:cNvSpPr/>
              <p:nvPr userDrawn="1"/>
            </p:nvSpPr>
            <p:spPr bwMode="auto">
              <a:xfrm>
                <a:off x="150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2" name="Rectangle 671"/>
              <p:cNvSpPr/>
              <p:nvPr userDrawn="1"/>
            </p:nvSpPr>
            <p:spPr bwMode="auto">
              <a:xfrm>
                <a:off x="608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3" name="Rectangle 672"/>
              <p:cNvSpPr/>
              <p:nvPr userDrawn="1"/>
            </p:nvSpPr>
            <p:spPr bwMode="auto">
              <a:xfrm>
                <a:off x="1065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4" name="Rectangle 673"/>
              <p:cNvSpPr/>
              <p:nvPr userDrawn="1"/>
            </p:nvSpPr>
            <p:spPr bwMode="auto">
              <a:xfrm>
                <a:off x="1522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5" name="Rectangle 674"/>
              <p:cNvSpPr/>
              <p:nvPr userDrawn="1"/>
            </p:nvSpPr>
            <p:spPr bwMode="auto">
              <a:xfrm>
                <a:off x="1979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6" name="Rectangle 675"/>
              <p:cNvSpPr/>
              <p:nvPr userDrawn="1"/>
            </p:nvSpPr>
            <p:spPr bwMode="auto">
              <a:xfrm>
                <a:off x="2436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7" name="Rectangle 676"/>
              <p:cNvSpPr/>
              <p:nvPr/>
            </p:nvSpPr>
            <p:spPr bwMode="auto">
              <a:xfrm>
                <a:off x="2894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8" name="Rectangle 677"/>
              <p:cNvSpPr/>
              <p:nvPr userDrawn="1"/>
            </p:nvSpPr>
            <p:spPr bwMode="auto">
              <a:xfrm>
                <a:off x="3351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79" name="Rectangle 678"/>
              <p:cNvSpPr/>
              <p:nvPr userDrawn="1"/>
            </p:nvSpPr>
            <p:spPr bwMode="auto">
              <a:xfrm>
                <a:off x="3808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0" name="Rectangle 679"/>
              <p:cNvSpPr/>
              <p:nvPr userDrawn="1"/>
            </p:nvSpPr>
            <p:spPr bwMode="auto">
              <a:xfrm>
                <a:off x="4265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1" name="Rectangle 680"/>
              <p:cNvSpPr/>
              <p:nvPr userDrawn="1"/>
            </p:nvSpPr>
            <p:spPr bwMode="auto">
              <a:xfrm>
                <a:off x="4722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2" name="Rectangle 681"/>
              <p:cNvSpPr/>
              <p:nvPr userDrawn="1"/>
            </p:nvSpPr>
            <p:spPr bwMode="auto">
              <a:xfrm>
                <a:off x="5180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3" name="Rectangle 682"/>
              <p:cNvSpPr/>
              <p:nvPr userDrawn="1"/>
            </p:nvSpPr>
            <p:spPr bwMode="auto">
              <a:xfrm>
                <a:off x="5637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4" name="Rectangle 683"/>
              <p:cNvSpPr/>
              <p:nvPr/>
            </p:nvSpPr>
            <p:spPr bwMode="auto">
              <a:xfrm>
                <a:off x="6094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5" name="Rectangle 684"/>
              <p:cNvSpPr/>
              <p:nvPr userDrawn="1"/>
            </p:nvSpPr>
            <p:spPr bwMode="auto">
              <a:xfrm>
                <a:off x="6551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6" name="Rectangle 685"/>
              <p:cNvSpPr/>
              <p:nvPr userDrawn="1"/>
            </p:nvSpPr>
            <p:spPr bwMode="auto">
              <a:xfrm>
                <a:off x="7008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7" name="Rectangle 686"/>
              <p:cNvSpPr/>
              <p:nvPr userDrawn="1"/>
            </p:nvSpPr>
            <p:spPr bwMode="auto">
              <a:xfrm>
                <a:off x="7466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8" name="Rectangle 687"/>
              <p:cNvSpPr/>
              <p:nvPr userDrawn="1"/>
            </p:nvSpPr>
            <p:spPr bwMode="auto">
              <a:xfrm>
                <a:off x="7923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89" name="Rectangle 688"/>
              <p:cNvSpPr/>
              <p:nvPr userDrawn="1"/>
            </p:nvSpPr>
            <p:spPr bwMode="auto">
              <a:xfrm>
                <a:off x="8380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0" name="Rectangle 689"/>
              <p:cNvSpPr/>
              <p:nvPr userDrawn="1"/>
            </p:nvSpPr>
            <p:spPr bwMode="auto">
              <a:xfrm>
                <a:off x="8837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1" name="Rectangle 690"/>
              <p:cNvSpPr/>
              <p:nvPr/>
            </p:nvSpPr>
            <p:spPr bwMode="auto">
              <a:xfrm>
                <a:off x="9294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2" name="Rectangle 691"/>
              <p:cNvSpPr/>
              <p:nvPr userDrawn="1"/>
            </p:nvSpPr>
            <p:spPr bwMode="auto">
              <a:xfrm>
                <a:off x="9752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3" name="Rectangle 692"/>
              <p:cNvSpPr/>
              <p:nvPr userDrawn="1"/>
            </p:nvSpPr>
            <p:spPr bwMode="auto">
              <a:xfrm>
                <a:off x="102092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4" name="Rectangle 693"/>
              <p:cNvSpPr/>
              <p:nvPr userDrawn="1"/>
            </p:nvSpPr>
            <p:spPr bwMode="auto">
              <a:xfrm>
                <a:off x="106664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5" name="Rectangle 694"/>
              <p:cNvSpPr/>
              <p:nvPr userDrawn="1"/>
            </p:nvSpPr>
            <p:spPr bwMode="auto">
              <a:xfrm>
                <a:off x="111236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6" name="Rectangle 695"/>
              <p:cNvSpPr/>
              <p:nvPr userDrawn="1"/>
            </p:nvSpPr>
            <p:spPr bwMode="auto">
              <a:xfrm>
                <a:off x="115808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7" name="Rectangle 696"/>
              <p:cNvSpPr/>
              <p:nvPr userDrawn="1"/>
            </p:nvSpPr>
            <p:spPr bwMode="auto">
              <a:xfrm>
                <a:off x="12038012" y="301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8" name="Rectangle 697"/>
              <p:cNvSpPr/>
              <p:nvPr/>
            </p:nvSpPr>
            <p:spPr bwMode="auto">
              <a:xfrm>
                <a:off x="-306388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699" name="Rectangle 698"/>
              <p:cNvSpPr/>
              <p:nvPr userDrawn="1"/>
            </p:nvSpPr>
            <p:spPr bwMode="auto">
              <a:xfrm>
                <a:off x="150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0" name="Rectangle 699"/>
              <p:cNvSpPr/>
              <p:nvPr userDrawn="1"/>
            </p:nvSpPr>
            <p:spPr bwMode="auto">
              <a:xfrm>
                <a:off x="608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1" name="Rectangle 700"/>
              <p:cNvSpPr/>
              <p:nvPr userDrawn="1"/>
            </p:nvSpPr>
            <p:spPr bwMode="auto">
              <a:xfrm>
                <a:off x="1065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2" name="Rectangle 701"/>
              <p:cNvSpPr/>
              <p:nvPr userDrawn="1"/>
            </p:nvSpPr>
            <p:spPr bwMode="auto">
              <a:xfrm>
                <a:off x="1522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3" name="Rectangle 702"/>
              <p:cNvSpPr/>
              <p:nvPr userDrawn="1"/>
            </p:nvSpPr>
            <p:spPr bwMode="auto">
              <a:xfrm>
                <a:off x="1979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4" name="Rectangle 703"/>
              <p:cNvSpPr/>
              <p:nvPr userDrawn="1"/>
            </p:nvSpPr>
            <p:spPr bwMode="auto">
              <a:xfrm>
                <a:off x="2436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5" name="Rectangle 704"/>
              <p:cNvSpPr/>
              <p:nvPr/>
            </p:nvSpPr>
            <p:spPr bwMode="auto">
              <a:xfrm>
                <a:off x="2894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6" name="Rectangle 705"/>
              <p:cNvSpPr/>
              <p:nvPr userDrawn="1"/>
            </p:nvSpPr>
            <p:spPr bwMode="auto">
              <a:xfrm>
                <a:off x="3351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7" name="Rectangle 706"/>
              <p:cNvSpPr/>
              <p:nvPr userDrawn="1"/>
            </p:nvSpPr>
            <p:spPr bwMode="auto">
              <a:xfrm>
                <a:off x="3808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8" name="Rectangle 707"/>
              <p:cNvSpPr/>
              <p:nvPr userDrawn="1"/>
            </p:nvSpPr>
            <p:spPr bwMode="auto">
              <a:xfrm>
                <a:off x="4265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09" name="Rectangle 708"/>
              <p:cNvSpPr/>
              <p:nvPr userDrawn="1"/>
            </p:nvSpPr>
            <p:spPr bwMode="auto">
              <a:xfrm>
                <a:off x="4722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0" name="Rectangle 709"/>
              <p:cNvSpPr/>
              <p:nvPr userDrawn="1"/>
            </p:nvSpPr>
            <p:spPr bwMode="auto">
              <a:xfrm>
                <a:off x="5180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1" name="Rectangle 710"/>
              <p:cNvSpPr/>
              <p:nvPr userDrawn="1"/>
            </p:nvSpPr>
            <p:spPr bwMode="auto">
              <a:xfrm>
                <a:off x="5637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2" name="Rectangle 711"/>
              <p:cNvSpPr/>
              <p:nvPr/>
            </p:nvSpPr>
            <p:spPr bwMode="auto">
              <a:xfrm>
                <a:off x="6094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3" name="Rectangle 712"/>
              <p:cNvSpPr/>
              <p:nvPr userDrawn="1"/>
            </p:nvSpPr>
            <p:spPr bwMode="auto">
              <a:xfrm>
                <a:off x="6551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4" name="Rectangle 713"/>
              <p:cNvSpPr/>
              <p:nvPr userDrawn="1"/>
            </p:nvSpPr>
            <p:spPr bwMode="auto">
              <a:xfrm>
                <a:off x="7008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5" name="Rectangle 714"/>
              <p:cNvSpPr/>
              <p:nvPr userDrawn="1"/>
            </p:nvSpPr>
            <p:spPr bwMode="auto">
              <a:xfrm>
                <a:off x="7466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6" name="Rectangle 715"/>
              <p:cNvSpPr/>
              <p:nvPr userDrawn="1"/>
            </p:nvSpPr>
            <p:spPr bwMode="auto">
              <a:xfrm>
                <a:off x="7923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7" name="Rectangle 716"/>
              <p:cNvSpPr/>
              <p:nvPr userDrawn="1"/>
            </p:nvSpPr>
            <p:spPr bwMode="auto">
              <a:xfrm>
                <a:off x="8380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8" name="Rectangle 717"/>
              <p:cNvSpPr/>
              <p:nvPr userDrawn="1"/>
            </p:nvSpPr>
            <p:spPr bwMode="auto">
              <a:xfrm>
                <a:off x="8837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19" name="Rectangle 718"/>
              <p:cNvSpPr/>
              <p:nvPr/>
            </p:nvSpPr>
            <p:spPr bwMode="auto">
              <a:xfrm>
                <a:off x="9294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0" name="Rectangle 719"/>
              <p:cNvSpPr/>
              <p:nvPr userDrawn="1"/>
            </p:nvSpPr>
            <p:spPr bwMode="auto">
              <a:xfrm>
                <a:off x="9752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1" name="Rectangle 720"/>
              <p:cNvSpPr/>
              <p:nvPr userDrawn="1"/>
            </p:nvSpPr>
            <p:spPr bwMode="auto">
              <a:xfrm>
                <a:off x="102092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2" name="Rectangle 721"/>
              <p:cNvSpPr/>
              <p:nvPr userDrawn="1"/>
            </p:nvSpPr>
            <p:spPr bwMode="auto">
              <a:xfrm>
                <a:off x="106664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3" name="Rectangle 722"/>
              <p:cNvSpPr/>
              <p:nvPr userDrawn="1"/>
            </p:nvSpPr>
            <p:spPr bwMode="auto">
              <a:xfrm>
                <a:off x="111236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4" name="Rectangle 723"/>
              <p:cNvSpPr/>
              <p:nvPr userDrawn="1"/>
            </p:nvSpPr>
            <p:spPr bwMode="auto">
              <a:xfrm>
                <a:off x="115808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5" name="Rectangle 724"/>
              <p:cNvSpPr/>
              <p:nvPr userDrawn="1"/>
            </p:nvSpPr>
            <p:spPr bwMode="auto">
              <a:xfrm>
                <a:off x="12038012" y="758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6" name="Rectangle 725"/>
              <p:cNvSpPr/>
              <p:nvPr/>
            </p:nvSpPr>
            <p:spPr bwMode="auto">
              <a:xfrm>
                <a:off x="-306388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7" name="Rectangle 726"/>
              <p:cNvSpPr/>
              <p:nvPr userDrawn="1"/>
            </p:nvSpPr>
            <p:spPr bwMode="auto">
              <a:xfrm>
                <a:off x="150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8" name="Rectangle 727"/>
              <p:cNvSpPr/>
              <p:nvPr userDrawn="1"/>
            </p:nvSpPr>
            <p:spPr bwMode="auto">
              <a:xfrm>
                <a:off x="608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29" name="Rectangle 728"/>
              <p:cNvSpPr/>
              <p:nvPr userDrawn="1"/>
            </p:nvSpPr>
            <p:spPr bwMode="auto">
              <a:xfrm>
                <a:off x="1065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0" name="Rectangle 729"/>
              <p:cNvSpPr/>
              <p:nvPr userDrawn="1"/>
            </p:nvSpPr>
            <p:spPr bwMode="auto">
              <a:xfrm>
                <a:off x="1522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1" name="Rectangle 730"/>
              <p:cNvSpPr/>
              <p:nvPr userDrawn="1"/>
            </p:nvSpPr>
            <p:spPr bwMode="auto">
              <a:xfrm>
                <a:off x="1979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2" name="Rectangle 731"/>
              <p:cNvSpPr/>
              <p:nvPr userDrawn="1"/>
            </p:nvSpPr>
            <p:spPr bwMode="auto">
              <a:xfrm>
                <a:off x="2436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 bwMode="auto">
              <a:xfrm>
                <a:off x="2894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4" name="Rectangle 733"/>
              <p:cNvSpPr/>
              <p:nvPr userDrawn="1"/>
            </p:nvSpPr>
            <p:spPr bwMode="auto">
              <a:xfrm>
                <a:off x="3351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5" name="Rectangle 734"/>
              <p:cNvSpPr/>
              <p:nvPr userDrawn="1"/>
            </p:nvSpPr>
            <p:spPr bwMode="auto">
              <a:xfrm>
                <a:off x="3808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6" name="Rectangle 735"/>
              <p:cNvSpPr/>
              <p:nvPr userDrawn="1"/>
            </p:nvSpPr>
            <p:spPr bwMode="auto">
              <a:xfrm>
                <a:off x="4265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7" name="Rectangle 736"/>
              <p:cNvSpPr/>
              <p:nvPr userDrawn="1"/>
            </p:nvSpPr>
            <p:spPr bwMode="auto">
              <a:xfrm>
                <a:off x="4722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8" name="Rectangle 737"/>
              <p:cNvSpPr/>
              <p:nvPr userDrawn="1"/>
            </p:nvSpPr>
            <p:spPr bwMode="auto">
              <a:xfrm>
                <a:off x="5180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39" name="Rectangle 738"/>
              <p:cNvSpPr/>
              <p:nvPr userDrawn="1"/>
            </p:nvSpPr>
            <p:spPr bwMode="auto">
              <a:xfrm>
                <a:off x="5637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0" name="Rectangle 739"/>
              <p:cNvSpPr/>
              <p:nvPr/>
            </p:nvSpPr>
            <p:spPr bwMode="auto">
              <a:xfrm>
                <a:off x="6094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1" name="Rectangle 740"/>
              <p:cNvSpPr/>
              <p:nvPr userDrawn="1"/>
            </p:nvSpPr>
            <p:spPr bwMode="auto">
              <a:xfrm>
                <a:off x="6551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2" name="Rectangle 741"/>
              <p:cNvSpPr/>
              <p:nvPr userDrawn="1"/>
            </p:nvSpPr>
            <p:spPr bwMode="auto">
              <a:xfrm>
                <a:off x="7008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3" name="Rectangle 742"/>
              <p:cNvSpPr/>
              <p:nvPr userDrawn="1"/>
            </p:nvSpPr>
            <p:spPr bwMode="auto">
              <a:xfrm>
                <a:off x="7466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4" name="Rectangle 743"/>
              <p:cNvSpPr/>
              <p:nvPr userDrawn="1"/>
            </p:nvSpPr>
            <p:spPr bwMode="auto">
              <a:xfrm>
                <a:off x="7923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5" name="Rectangle 744"/>
              <p:cNvSpPr/>
              <p:nvPr userDrawn="1"/>
            </p:nvSpPr>
            <p:spPr bwMode="auto">
              <a:xfrm>
                <a:off x="8380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6" name="Rectangle 745"/>
              <p:cNvSpPr/>
              <p:nvPr userDrawn="1"/>
            </p:nvSpPr>
            <p:spPr bwMode="auto">
              <a:xfrm>
                <a:off x="8837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7" name="Rectangle 746"/>
              <p:cNvSpPr/>
              <p:nvPr/>
            </p:nvSpPr>
            <p:spPr bwMode="auto">
              <a:xfrm>
                <a:off x="9294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8" name="Rectangle 747"/>
              <p:cNvSpPr/>
              <p:nvPr userDrawn="1"/>
            </p:nvSpPr>
            <p:spPr bwMode="auto">
              <a:xfrm>
                <a:off x="9752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49" name="Rectangle 748"/>
              <p:cNvSpPr/>
              <p:nvPr userDrawn="1"/>
            </p:nvSpPr>
            <p:spPr bwMode="auto">
              <a:xfrm>
                <a:off x="102092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0" name="Rectangle 749"/>
              <p:cNvSpPr/>
              <p:nvPr userDrawn="1"/>
            </p:nvSpPr>
            <p:spPr bwMode="auto">
              <a:xfrm>
                <a:off x="106664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1" name="Rectangle 750"/>
              <p:cNvSpPr/>
              <p:nvPr userDrawn="1"/>
            </p:nvSpPr>
            <p:spPr bwMode="auto">
              <a:xfrm>
                <a:off x="111236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2" name="Rectangle 751"/>
              <p:cNvSpPr/>
              <p:nvPr userDrawn="1"/>
            </p:nvSpPr>
            <p:spPr bwMode="auto">
              <a:xfrm>
                <a:off x="115808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3" name="Rectangle 752"/>
              <p:cNvSpPr/>
              <p:nvPr userDrawn="1"/>
            </p:nvSpPr>
            <p:spPr bwMode="auto">
              <a:xfrm>
                <a:off x="12038012" y="1216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4" name="Rectangle 753"/>
              <p:cNvSpPr/>
              <p:nvPr/>
            </p:nvSpPr>
            <p:spPr bwMode="auto">
              <a:xfrm>
                <a:off x="-306388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5" name="Rectangle 754"/>
              <p:cNvSpPr/>
              <p:nvPr userDrawn="1"/>
            </p:nvSpPr>
            <p:spPr bwMode="auto">
              <a:xfrm>
                <a:off x="150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6" name="Rectangle 755"/>
              <p:cNvSpPr/>
              <p:nvPr userDrawn="1"/>
            </p:nvSpPr>
            <p:spPr bwMode="auto">
              <a:xfrm>
                <a:off x="608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7" name="Rectangle 756"/>
              <p:cNvSpPr/>
              <p:nvPr userDrawn="1"/>
            </p:nvSpPr>
            <p:spPr bwMode="auto">
              <a:xfrm>
                <a:off x="1065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8" name="Rectangle 757"/>
              <p:cNvSpPr/>
              <p:nvPr userDrawn="1"/>
            </p:nvSpPr>
            <p:spPr bwMode="auto">
              <a:xfrm>
                <a:off x="1522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59" name="Rectangle 758"/>
              <p:cNvSpPr/>
              <p:nvPr userDrawn="1"/>
            </p:nvSpPr>
            <p:spPr bwMode="auto">
              <a:xfrm>
                <a:off x="1979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0" name="Rectangle 759"/>
              <p:cNvSpPr/>
              <p:nvPr userDrawn="1"/>
            </p:nvSpPr>
            <p:spPr bwMode="auto">
              <a:xfrm>
                <a:off x="2436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1" name="Rectangle 760"/>
              <p:cNvSpPr/>
              <p:nvPr/>
            </p:nvSpPr>
            <p:spPr bwMode="auto">
              <a:xfrm>
                <a:off x="2894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2" name="Rectangle 761"/>
              <p:cNvSpPr/>
              <p:nvPr userDrawn="1"/>
            </p:nvSpPr>
            <p:spPr bwMode="auto">
              <a:xfrm>
                <a:off x="3351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3" name="Rectangle 762"/>
              <p:cNvSpPr/>
              <p:nvPr userDrawn="1"/>
            </p:nvSpPr>
            <p:spPr bwMode="auto">
              <a:xfrm>
                <a:off x="3808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4" name="Rectangle 763"/>
              <p:cNvSpPr/>
              <p:nvPr userDrawn="1"/>
            </p:nvSpPr>
            <p:spPr bwMode="auto">
              <a:xfrm>
                <a:off x="4265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5" name="Rectangle 764"/>
              <p:cNvSpPr/>
              <p:nvPr userDrawn="1"/>
            </p:nvSpPr>
            <p:spPr bwMode="auto">
              <a:xfrm>
                <a:off x="4722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6" name="Rectangle 765"/>
              <p:cNvSpPr/>
              <p:nvPr userDrawn="1"/>
            </p:nvSpPr>
            <p:spPr bwMode="auto">
              <a:xfrm>
                <a:off x="5180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7" name="Rectangle 766"/>
              <p:cNvSpPr/>
              <p:nvPr userDrawn="1"/>
            </p:nvSpPr>
            <p:spPr bwMode="auto">
              <a:xfrm>
                <a:off x="5637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8" name="Rectangle 767"/>
              <p:cNvSpPr/>
              <p:nvPr/>
            </p:nvSpPr>
            <p:spPr bwMode="auto">
              <a:xfrm>
                <a:off x="6094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69" name="Rectangle 768"/>
              <p:cNvSpPr/>
              <p:nvPr userDrawn="1"/>
            </p:nvSpPr>
            <p:spPr bwMode="auto">
              <a:xfrm>
                <a:off x="6551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0" name="Rectangle 769"/>
              <p:cNvSpPr/>
              <p:nvPr userDrawn="1"/>
            </p:nvSpPr>
            <p:spPr bwMode="auto">
              <a:xfrm>
                <a:off x="7008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1" name="Rectangle 770"/>
              <p:cNvSpPr/>
              <p:nvPr userDrawn="1"/>
            </p:nvSpPr>
            <p:spPr bwMode="auto">
              <a:xfrm>
                <a:off x="7466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2" name="Rectangle 771"/>
              <p:cNvSpPr/>
              <p:nvPr userDrawn="1"/>
            </p:nvSpPr>
            <p:spPr bwMode="auto">
              <a:xfrm>
                <a:off x="7923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3" name="Rectangle 772"/>
              <p:cNvSpPr/>
              <p:nvPr userDrawn="1"/>
            </p:nvSpPr>
            <p:spPr bwMode="auto">
              <a:xfrm>
                <a:off x="8380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4" name="Rectangle 773"/>
              <p:cNvSpPr/>
              <p:nvPr userDrawn="1"/>
            </p:nvSpPr>
            <p:spPr bwMode="auto">
              <a:xfrm>
                <a:off x="8837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5" name="Rectangle 774"/>
              <p:cNvSpPr/>
              <p:nvPr/>
            </p:nvSpPr>
            <p:spPr bwMode="auto">
              <a:xfrm>
                <a:off x="9294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6" name="Rectangle 775"/>
              <p:cNvSpPr/>
              <p:nvPr userDrawn="1"/>
            </p:nvSpPr>
            <p:spPr bwMode="auto">
              <a:xfrm>
                <a:off x="9752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7" name="Rectangle 776"/>
              <p:cNvSpPr/>
              <p:nvPr userDrawn="1"/>
            </p:nvSpPr>
            <p:spPr bwMode="auto">
              <a:xfrm>
                <a:off x="102092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8" name="Rectangle 777"/>
              <p:cNvSpPr/>
              <p:nvPr userDrawn="1"/>
            </p:nvSpPr>
            <p:spPr bwMode="auto">
              <a:xfrm>
                <a:off x="106664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79" name="Rectangle 778"/>
              <p:cNvSpPr/>
              <p:nvPr userDrawn="1"/>
            </p:nvSpPr>
            <p:spPr bwMode="auto">
              <a:xfrm>
                <a:off x="111236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0" name="Rectangle 779"/>
              <p:cNvSpPr/>
              <p:nvPr userDrawn="1"/>
            </p:nvSpPr>
            <p:spPr bwMode="auto">
              <a:xfrm>
                <a:off x="115808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1" name="Rectangle 780"/>
              <p:cNvSpPr/>
              <p:nvPr userDrawn="1"/>
            </p:nvSpPr>
            <p:spPr bwMode="auto">
              <a:xfrm>
                <a:off x="12038012" y="1673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 bwMode="auto">
              <a:xfrm>
                <a:off x="-306388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3" name="Rectangle 782"/>
              <p:cNvSpPr/>
              <p:nvPr userDrawn="1"/>
            </p:nvSpPr>
            <p:spPr bwMode="auto">
              <a:xfrm>
                <a:off x="150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4" name="Rectangle 783"/>
              <p:cNvSpPr/>
              <p:nvPr userDrawn="1"/>
            </p:nvSpPr>
            <p:spPr bwMode="auto">
              <a:xfrm>
                <a:off x="608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5" name="Rectangle 784"/>
              <p:cNvSpPr/>
              <p:nvPr userDrawn="1"/>
            </p:nvSpPr>
            <p:spPr bwMode="auto">
              <a:xfrm>
                <a:off x="1065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6" name="Rectangle 785"/>
              <p:cNvSpPr/>
              <p:nvPr userDrawn="1"/>
            </p:nvSpPr>
            <p:spPr bwMode="auto">
              <a:xfrm>
                <a:off x="1522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7" name="Rectangle 786"/>
              <p:cNvSpPr/>
              <p:nvPr userDrawn="1"/>
            </p:nvSpPr>
            <p:spPr bwMode="auto">
              <a:xfrm>
                <a:off x="1979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8" name="Rectangle 787"/>
              <p:cNvSpPr/>
              <p:nvPr userDrawn="1"/>
            </p:nvSpPr>
            <p:spPr bwMode="auto">
              <a:xfrm>
                <a:off x="2436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89" name="Rectangle 788"/>
              <p:cNvSpPr/>
              <p:nvPr/>
            </p:nvSpPr>
            <p:spPr bwMode="auto">
              <a:xfrm>
                <a:off x="2894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0" name="Rectangle 789"/>
              <p:cNvSpPr/>
              <p:nvPr userDrawn="1"/>
            </p:nvSpPr>
            <p:spPr bwMode="auto">
              <a:xfrm>
                <a:off x="3351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1" name="Rectangle 790"/>
              <p:cNvSpPr/>
              <p:nvPr userDrawn="1"/>
            </p:nvSpPr>
            <p:spPr bwMode="auto">
              <a:xfrm>
                <a:off x="3808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2" name="Rectangle 791"/>
              <p:cNvSpPr/>
              <p:nvPr userDrawn="1"/>
            </p:nvSpPr>
            <p:spPr bwMode="auto">
              <a:xfrm>
                <a:off x="4265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3" name="Rectangle 792"/>
              <p:cNvSpPr/>
              <p:nvPr userDrawn="1"/>
            </p:nvSpPr>
            <p:spPr bwMode="auto">
              <a:xfrm>
                <a:off x="4722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4" name="Rectangle 793"/>
              <p:cNvSpPr/>
              <p:nvPr userDrawn="1"/>
            </p:nvSpPr>
            <p:spPr bwMode="auto">
              <a:xfrm>
                <a:off x="5180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5" name="Rectangle 794"/>
              <p:cNvSpPr/>
              <p:nvPr userDrawn="1"/>
            </p:nvSpPr>
            <p:spPr bwMode="auto">
              <a:xfrm>
                <a:off x="5637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6" name="Rectangle 795"/>
              <p:cNvSpPr/>
              <p:nvPr/>
            </p:nvSpPr>
            <p:spPr bwMode="auto">
              <a:xfrm>
                <a:off x="6094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7" name="Rectangle 796"/>
              <p:cNvSpPr/>
              <p:nvPr userDrawn="1"/>
            </p:nvSpPr>
            <p:spPr bwMode="auto">
              <a:xfrm>
                <a:off x="6551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8" name="Rectangle 797"/>
              <p:cNvSpPr/>
              <p:nvPr userDrawn="1"/>
            </p:nvSpPr>
            <p:spPr bwMode="auto">
              <a:xfrm>
                <a:off x="7008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799" name="Rectangle 798"/>
              <p:cNvSpPr/>
              <p:nvPr userDrawn="1"/>
            </p:nvSpPr>
            <p:spPr bwMode="auto">
              <a:xfrm>
                <a:off x="7466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0" name="Rectangle 799"/>
              <p:cNvSpPr/>
              <p:nvPr userDrawn="1"/>
            </p:nvSpPr>
            <p:spPr bwMode="auto">
              <a:xfrm>
                <a:off x="7923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1" name="Rectangle 800"/>
              <p:cNvSpPr/>
              <p:nvPr userDrawn="1"/>
            </p:nvSpPr>
            <p:spPr bwMode="auto">
              <a:xfrm>
                <a:off x="8380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2" name="Rectangle 801"/>
              <p:cNvSpPr/>
              <p:nvPr userDrawn="1"/>
            </p:nvSpPr>
            <p:spPr bwMode="auto">
              <a:xfrm>
                <a:off x="8837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3" name="Rectangle 802"/>
              <p:cNvSpPr/>
              <p:nvPr/>
            </p:nvSpPr>
            <p:spPr bwMode="auto">
              <a:xfrm>
                <a:off x="9294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4" name="Rectangle 803"/>
              <p:cNvSpPr/>
              <p:nvPr userDrawn="1"/>
            </p:nvSpPr>
            <p:spPr bwMode="auto">
              <a:xfrm>
                <a:off x="9752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5" name="Rectangle 804"/>
              <p:cNvSpPr/>
              <p:nvPr userDrawn="1"/>
            </p:nvSpPr>
            <p:spPr bwMode="auto">
              <a:xfrm>
                <a:off x="102092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6" name="Rectangle 805"/>
              <p:cNvSpPr/>
              <p:nvPr userDrawn="1"/>
            </p:nvSpPr>
            <p:spPr bwMode="auto">
              <a:xfrm>
                <a:off x="106664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7" name="Rectangle 806"/>
              <p:cNvSpPr/>
              <p:nvPr userDrawn="1"/>
            </p:nvSpPr>
            <p:spPr bwMode="auto">
              <a:xfrm>
                <a:off x="111236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8" name="Rectangle 807"/>
              <p:cNvSpPr/>
              <p:nvPr userDrawn="1"/>
            </p:nvSpPr>
            <p:spPr bwMode="auto">
              <a:xfrm>
                <a:off x="115808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09" name="Rectangle 808"/>
              <p:cNvSpPr/>
              <p:nvPr userDrawn="1"/>
            </p:nvSpPr>
            <p:spPr bwMode="auto">
              <a:xfrm>
                <a:off x="12038012" y="2130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 bwMode="auto">
              <a:xfrm>
                <a:off x="-306388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1" name="Rectangle 810"/>
              <p:cNvSpPr/>
              <p:nvPr userDrawn="1"/>
            </p:nvSpPr>
            <p:spPr bwMode="auto">
              <a:xfrm>
                <a:off x="150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2" name="Rectangle 811"/>
              <p:cNvSpPr/>
              <p:nvPr userDrawn="1"/>
            </p:nvSpPr>
            <p:spPr bwMode="auto">
              <a:xfrm>
                <a:off x="608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3" name="Rectangle 812"/>
              <p:cNvSpPr/>
              <p:nvPr userDrawn="1"/>
            </p:nvSpPr>
            <p:spPr bwMode="auto">
              <a:xfrm>
                <a:off x="1065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4" name="Rectangle 813"/>
              <p:cNvSpPr/>
              <p:nvPr userDrawn="1"/>
            </p:nvSpPr>
            <p:spPr bwMode="auto">
              <a:xfrm>
                <a:off x="1522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5" name="Rectangle 814"/>
              <p:cNvSpPr/>
              <p:nvPr userDrawn="1"/>
            </p:nvSpPr>
            <p:spPr bwMode="auto">
              <a:xfrm>
                <a:off x="1979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6" name="Rectangle 815"/>
              <p:cNvSpPr/>
              <p:nvPr userDrawn="1"/>
            </p:nvSpPr>
            <p:spPr bwMode="auto">
              <a:xfrm>
                <a:off x="2436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 bwMode="auto">
              <a:xfrm>
                <a:off x="2894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8" name="Rectangle 817"/>
              <p:cNvSpPr/>
              <p:nvPr userDrawn="1"/>
            </p:nvSpPr>
            <p:spPr bwMode="auto">
              <a:xfrm>
                <a:off x="3351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19" name="Rectangle 818"/>
              <p:cNvSpPr/>
              <p:nvPr userDrawn="1"/>
            </p:nvSpPr>
            <p:spPr bwMode="auto">
              <a:xfrm>
                <a:off x="3808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0" name="Rectangle 819"/>
              <p:cNvSpPr/>
              <p:nvPr userDrawn="1"/>
            </p:nvSpPr>
            <p:spPr bwMode="auto">
              <a:xfrm>
                <a:off x="4265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1" name="Rectangle 820"/>
              <p:cNvSpPr/>
              <p:nvPr userDrawn="1"/>
            </p:nvSpPr>
            <p:spPr bwMode="auto">
              <a:xfrm>
                <a:off x="4722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2" name="Rectangle 821"/>
              <p:cNvSpPr/>
              <p:nvPr userDrawn="1"/>
            </p:nvSpPr>
            <p:spPr bwMode="auto">
              <a:xfrm>
                <a:off x="5180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3" name="Rectangle 822"/>
              <p:cNvSpPr/>
              <p:nvPr userDrawn="1"/>
            </p:nvSpPr>
            <p:spPr bwMode="auto">
              <a:xfrm>
                <a:off x="5637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 bwMode="auto">
              <a:xfrm>
                <a:off x="6094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5" name="Rectangle 824"/>
              <p:cNvSpPr/>
              <p:nvPr userDrawn="1"/>
            </p:nvSpPr>
            <p:spPr bwMode="auto">
              <a:xfrm>
                <a:off x="6551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6" name="Rectangle 825"/>
              <p:cNvSpPr/>
              <p:nvPr userDrawn="1"/>
            </p:nvSpPr>
            <p:spPr bwMode="auto">
              <a:xfrm>
                <a:off x="7008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7" name="Rectangle 826"/>
              <p:cNvSpPr/>
              <p:nvPr userDrawn="1"/>
            </p:nvSpPr>
            <p:spPr bwMode="auto">
              <a:xfrm>
                <a:off x="7466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8" name="Rectangle 827"/>
              <p:cNvSpPr/>
              <p:nvPr userDrawn="1"/>
            </p:nvSpPr>
            <p:spPr bwMode="auto">
              <a:xfrm>
                <a:off x="7923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29" name="Rectangle 828"/>
              <p:cNvSpPr/>
              <p:nvPr userDrawn="1"/>
            </p:nvSpPr>
            <p:spPr bwMode="auto">
              <a:xfrm>
                <a:off x="8380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0" name="Rectangle 829"/>
              <p:cNvSpPr/>
              <p:nvPr userDrawn="1"/>
            </p:nvSpPr>
            <p:spPr bwMode="auto">
              <a:xfrm>
                <a:off x="8837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 bwMode="auto">
              <a:xfrm>
                <a:off x="9294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2" name="Rectangle 831"/>
              <p:cNvSpPr/>
              <p:nvPr userDrawn="1"/>
            </p:nvSpPr>
            <p:spPr bwMode="auto">
              <a:xfrm>
                <a:off x="9752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3" name="Rectangle 832"/>
              <p:cNvSpPr/>
              <p:nvPr userDrawn="1"/>
            </p:nvSpPr>
            <p:spPr bwMode="auto">
              <a:xfrm>
                <a:off x="102092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4" name="Rectangle 833"/>
              <p:cNvSpPr/>
              <p:nvPr userDrawn="1"/>
            </p:nvSpPr>
            <p:spPr bwMode="auto">
              <a:xfrm>
                <a:off x="106664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5" name="Rectangle 834"/>
              <p:cNvSpPr/>
              <p:nvPr userDrawn="1"/>
            </p:nvSpPr>
            <p:spPr bwMode="auto">
              <a:xfrm>
                <a:off x="111236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6" name="Rectangle 835"/>
              <p:cNvSpPr/>
              <p:nvPr userDrawn="1"/>
            </p:nvSpPr>
            <p:spPr bwMode="auto">
              <a:xfrm>
                <a:off x="115808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7" name="Rectangle 836"/>
              <p:cNvSpPr/>
              <p:nvPr userDrawn="1"/>
            </p:nvSpPr>
            <p:spPr bwMode="auto">
              <a:xfrm>
                <a:off x="12038012" y="2587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 bwMode="auto">
              <a:xfrm>
                <a:off x="-306388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39" name="Rectangle 838"/>
              <p:cNvSpPr/>
              <p:nvPr userDrawn="1"/>
            </p:nvSpPr>
            <p:spPr bwMode="auto">
              <a:xfrm>
                <a:off x="150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0" name="Rectangle 839"/>
              <p:cNvSpPr/>
              <p:nvPr userDrawn="1"/>
            </p:nvSpPr>
            <p:spPr bwMode="auto">
              <a:xfrm>
                <a:off x="608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1" name="Rectangle 840"/>
              <p:cNvSpPr/>
              <p:nvPr userDrawn="1"/>
            </p:nvSpPr>
            <p:spPr bwMode="auto">
              <a:xfrm>
                <a:off x="1065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2" name="Rectangle 841"/>
              <p:cNvSpPr/>
              <p:nvPr userDrawn="1"/>
            </p:nvSpPr>
            <p:spPr bwMode="auto">
              <a:xfrm>
                <a:off x="1522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3" name="Rectangle 842"/>
              <p:cNvSpPr/>
              <p:nvPr userDrawn="1"/>
            </p:nvSpPr>
            <p:spPr bwMode="auto">
              <a:xfrm>
                <a:off x="1979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4" name="Rectangle 843"/>
              <p:cNvSpPr/>
              <p:nvPr userDrawn="1"/>
            </p:nvSpPr>
            <p:spPr bwMode="auto">
              <a:xfrm>
                <a:off x="2436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 bwMode="auto">
              <a:xfrm>
                <a:off x="2894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6" name="Rectangle 845"/>
              <p:cNvSpPr/>
              <p:nvPr userDrawn="1"/>
            </p:nvSpPr>
            <p:spPr bwMode="auto">
              <a:xfrm>
                <a:off x="3351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7" name="Rectangle 846"/>
              <p:cNvSpPr/>
              <p:nvPr userDrawn="1"/>
            </p:nvSpPr>
            <p:spPr bwMode="auto">
              <a:xfrm>
                <a:off x="3808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8" name="Rectangle 847"/>
              <p:cNvSpPr/>
              <p:nvPr userDrawn="1"/>
            </p:nvSpPr>
            <p:spPr bwMode="auto">
              <a:xfrm>
                <a:off x="4265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49" name="Rectangle 848"/>
              <p:cNvSpPr/>
              <p:nvPr userDrawn="1"/>
            </p:nvSpPr>
            <p:spPr bwMode="auto">
              <a:xfrm>
                <a:off x="4722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0" name="Rectangle 849"/>
              <p:cNvSpPr/>
              <p:nvPr userDrawn="1"/>
            </p:nvSpPr>
            <p:spPr bwMode="auto">
              <a:xfrm>
                <a:off x="5180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1" name="Rectangle 850"/>
              <p:cNvSpPr/>
              <p:nvPr userDrawn="1"/>
            </p:nvSpPr>
            <p:spPr bwMode="auto">
              <a:xfrm>
                <a:off x="5637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 bwMode="auto">
              <a:xfrm>
                <a:off x="6094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3" name="Rectangle 852"/>
              <p:cNvSpPr/>
              <p:nvPr userDrawn="1"/>
            </p:nvSpPr>
            <p:spPr bwMode="auto">
              <a:xfrm>
                <a:off x="6551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4" name="Rectangle 853"/>
              <p:cNvSpPr/>
              <p:nvPr userDrawn="1"/>
            </p:nvSpPr>
            <p:spPr bwMode="auto">
              <a:xfrm>
                <a:off x="7008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5" name="Rectangle 854"/>
              <p:cNvSpPr/>
              <p:nvPr userDrawn="1"/>
            </p:nvSpPr>
            <p:spPr bwMode="auto">
              <a:xfrm>
                <a:off x="7466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6" name="Rectangle 855"/>
              <p:cNvSpPr/>
              <p:nvPr userDrawn="1"/>
            </p:nvSpPr>
            <p:spPr bwMode="auto">
              <a:xfrm>
                <a:off x="7923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7" name="Rectangle 856"/>
              <p:cNvSpPr/>
              <p:nvPr userDrawn="1"/>
            </p:nvSpPr>
            <p:spPr bwMode="auto">
              <a:xfrm>
                <a:off x="8380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8" name="Rectangle 857"/>
              <p:cNvSpPr/>
              <p:nvPr userDrawn="1"/>
            </p:nvSpPr>
            <p:spPr bwMode="auto">
              <a:xfrm>
                <a:off x="8837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59" name="Rectangle 858"/>
              <p:cNvSpPr/>
              <p:nvPr/>
            </p:nvSpPr>
            <p:spPr bwMode="auto">
              <a:xfrm>
                <a:off x="9294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0" name="Rectangle 859"/>
              <p:cNvSpPr/>
              <p:nvPr userDrawn="1"/>
            </p:nvSpPr>
            <p:spPr bwMode="auto">
              <a:xfrm>
                <a:off x="9752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1" name="Rectangle 860"/>
              <p:cNvSpPr/>
              <p:nvPr userDrawn="1"/>
            </p:nvSpPr>
            <p:spPr bwMode="auto">
              <a:xfrm>
                <a:off x="102092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2" name="Rectangle 861"/>
              <p:cNvSpPr/>
              <p:nvPr userDrawn="1"/>
            </p:nvSpPr>
            <p:spPr bwMode="auto">
              <a:xfrm>
                <a:off x="106664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3" name="Rectangle 862"/>
              <p:cNvSpPr/>
              <p:nvPr userDrawn="1"/>
            </p:nvSpPr>
            <p:spPr bwMode="auto">
              <a:xfrm>
                <a:off x="111236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4" name="Rectangle 863"/>
              <p:cNvSpPr/>
              <p:nvPr userDrawn="1"/>
            </p:nvSpPr>
            <p:spPr bwMode="auto">
              <a:xfrm>
                <a:off x="115808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5" name="Rectangle 864"/>
              <p:cNvSpPr/>
              <p:nvPr userDrawn="1"/>
            </p:nvSpPr>
            <p:spPr bwMode="auto">
              <a:xfrm>
                <a:off x="12038012" y="3044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6" name="Rectangle 865"/>
              <p:cNvSpPr/>
              <p:nvPr/>
            </p:nvSpPr>
            <p:spPr bwMode="auto">
              <a:xfrm>
                <a:off x="-306388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7" name="Rectangle 866"/>
              <p:cNvSpPr/>
              <p:nvPr userDrawn="1"/>
            </p:nvSpPr>
            <p:spPr bwMode="auto">
              <a:xfrm>
                <a:off x="150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8" name="Rectangle 867"/>
              <p:cNvSpPr/>
              <p:nvPr userDrawn="1"/>
            </p:nvSpPr>
            <p:spPr bwMode="auto">
              <a:xfrm>
                <a:off x="608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69" name="Rectangle 868"/>
              <p:cNvSpPr/>
              <p:nvPr userDrawn="1"/>
            </p:nvSpPr>
            <p:spPr bwMode="auto">
              <a:xfrm>
                <a:off x="1065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0" name="Rectangle 869"/>
              <p:cNvSpPr/>
              <p:nvPr userDrawn="1"/>
            </p:nvSpPr>
            <p:spPr bwMode="auto">
              <a:xfrm>
                <a:off x="1522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1" name="Rectangle 870"/>
              <p:cNvSpPr/>
              <p:nvPr userDrawn="1"/>
            </p:nvSpPr>
            <p:spPr bwMode="auto">
              <a:xfrm>
                <a:off x="1979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2" name="Rectangle 871"/>
              <p:cNvSpPr/>
              <p:nvPr userDrawn="1"/>
            </p:nvSpPr>
            <p:spPr bwMode="auto">
              <a:xfrm>
                <a:off x="2436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3" name="Rectangle 872"/>
              <p:cNvSpPr/>
              <p:nvPr/>
            </p:nvSpPr>
            <p:spPr bwMode="auto">
              <a:xfrm>
                <a:off x="2894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4" name="Rectangle 873"/>
              <p:cNvSpPr/>
              <p:nvPr userDrawn="1"/>
            </p:nvSpPr>
            <p:spPr bwMode="auto">
              <a:xfrm>
                <a:off x="3351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5" name="Rectangle 874"/>
              <p:cNvSpPr/>
              <p:nvPr userDrawn="1"/>
            </p:nvSpPr>
            <p:spPr bwMode="auto">
              <a:xfrm>
                <a:off x="3808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6" name="Rectangle 875"/>
              <p:cNvSpPr/>
              <p:nvPr userDrawn="1"/>
            </p:nvSpPr>
            <p:spPr bwMode="auto">
              <a:xfrm>
                <a:off x="4265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7" name="Rectangle 876"/>
              <p:cNvSpPr/>
              <p:nvPr userDrawn="1"/>
            </p:nvSpPr>
            <p:spPr bwMode="auto">
              <a:xfrm>
                <a:off x="4722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8" name="Rectangle 877"/>
              <p:cNvSpPr/>
              <p:nvPr userDrawn="1"/>
            </p:nvSpPr>
            <p:spPr bwMode="auto">
              <a:xfrm>
                <a:off x="5180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79" name="Rectangle 878"/>
              <p:cNvSpPr/>
              <p:nvPr userDrawn="1"/>
            </p:nvSpPr>
            <p:spPr bwMode="auto">
              <a:xfrm>
                <a:off x="5637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0" name="Rectangle 879"/>
              <p:cNvSpPr/>
              <p:nvPr/>
            </p:nvSpPr>
            <p:spPr bwMode="auto">
              <a:xfrm>
                <a:off x="6094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1" name="Rectangle 880"/>
              <p:cNvSpPr/>
              <p:nvPr userDrawn="1"/>
            </p:nvSpPr>
            <p:spPr bwMode="auto">
              <a:xfrm>
                <a:off x="6551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2" name="Rectangle 881"/>
              <p:cNvSpPr/>
              <p:nvPr userDrawn="1"/>
            </p:nvSpPr>
            <p:spPr bwMode="auto">
              <a:xfrm>
                <a:off x="7008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3" name="Rectangle 882"/>
              <p:cNvSpPr/>
              <p:nvPr userDrawn="1"/>
            </p:nvSpPr>
            <p:spPr bwMode="auto">
              <a:xfrm>
                <a:off x="7466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4" name="Rectangle 883"/>
              <p:cNvSpPr/>
              <p:nvPr userDrawn="1"/>
            </p:nvSpPr>
            <p:spPr bwMode="auto">
              <a:xfrm>
                <a:off x="7923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5" name="Rectangle 884"/>
              <p:cNvSpPr/>
              <p:nvPr userDrawn="1"/>
            </p:nvSpPr>
            <p:spPr bwMode="auto">
              <a:xfrm>
                <a:off x="8380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6" name="Rectangle 885"/>
              <p:cNvSpPr/>
              <p:nvPr userDrawn="1"/>
            </p:nvSpPr>
            <p:spPr bwMode="auto">
              <a:xfrm>
                <a:off x="8837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 bwMode="auto">
              <a:xfrm>
                <a:off x="9294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8" name="Rectangle 887"/>
              <p:cNvSpPr/>
              <p:nvPr userDrawn="1"/>
            </p:nvSpPr>
            <p:spPr bwMode="auto">
              <a:xfrm>
                <a:off x="9752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89" name="Rectangle 888"/>
              <p:cNvSpPr/>
              <p:nvPr userDrawn="1"/>
            </p:nvSpPr>
            <p:spPr bwMode="auto">
              <a:xfrm>
                <a:off x="102092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0" name="Rectangle 889"/>
              <p:cNvSpPr/>
              <p:nvPr userDrawn="1"/>
            </p:nvSpPr>
            <p:spPr bwMode="auto">
              <a:xfrm>
                <a:off x="106664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1" name="Rectangle 890"/>
              <p:cNvSpPr/>
              <p:nvPr userDrawn="1"/>
            </p:nvSpPr>
            <p:spPr bwMode="auto">
              <a:xfrm>
                <a:off x="111236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2" name="Rectangle 891"/>
              <p:cNvSpPr/>
              <p:nvPr userDrawn="1"/>
            </p:nvSpPr>
            <p:spPr bwMode="auto">
              <a:xfrm>
                <a:off x="115808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3" name="Rectangle 892"/>
              <p:cNvSpPr/>
              <p:nvPr userDrawn="1"/>
            </p:nvSpPr>
            <p:spPr bwMode="auto">
              <a:xfrm>
                <a:off x="12038012" y="3502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 bwMode="auto">
              <a:xfrm>
                <a:off x="-306388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5" name="Rectangle 894"/>
              <p:cNvSpPr/>
              <p:nvPr userDrawn="1"/>
            </p:nvSpPr>
            <p:spPr bwMode="auto">
              <a:xfrm>
                <a:off x="150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6" name="Rectangle 895"/>
              <p:cNvSpPr/>
              <p:nvPr userDrawn="1"/>
            </p:nvSpPr>
            <p:spPr bwMode="auto">
              <a:xfrm>
                <a:off x="608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7" name="Rectangle 896"/>
              <p:cNvSpPr/>
              <p:nvPr userDrawn="1"/>
            </p:nvSpPr>
            <p:spPr bwMode="auto">
              <a:xfrm>
                <a:off x="1065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8" name="Rectangle 897"/>
              <p:cNvSpPr/>
              <p:nvPr userDrawn="1"/>
            </p:nvSpPr>
            <p:spPr bwMode="auto">
              <a:xfrm>
                <a:off x="1522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899" name="Rectangle 898"/>
              <p:cNvSpPr/>
              <p:nvPr userDrawn="1"/>
            </p:nvSpPr>
            <p:spPr bwMode="auto">
              <a:xfrm>
                <a:off x="1979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0" name="Rectangle 899"/>
              <p:cNvSpPr/>
              <p:nvPr userDrawn="1"/>
            </p:nvSpPr>
            <p:spPr bwMode="auto">
              <a:xfrm>
                <a:off x="2436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 bwMode="auto">
              <a:xfrm>
                <a:off x="2894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2" name="Rectangle 901"/>
              <p:cNvSpPr/>
              <p:nvPr userDrawn="1"/>
            </p:nvSpPr>
            <p:spPr bwMode="auto">
              <a:xfrm>
                <a:off x="3351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3" name="Rectangle 902"/>
              <p:cNvSpPr/>
              <p:nvPr userDrawn="1"/>
            </p:nvSpPr>
            <p:spPr bwMode="auto">
              <a:xfrm>
                <a:off x="3808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4" name="Rectangle 903"/>
              <p:cNvSpPr/>
              <p:nvPr userDrawn="1"/>
            </p:nvSpPr>
            <p:spPr bwMode="auto">
              <a:xfrm>
                <a:off x="4265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5" name="Rectangle 904"/>
              <p:cNvSpPr/>
              <p:nvPr userDrawn="1"/>
            </p:nvSpPr>
            <p:spPr bwMode="auto">
              <a:xfrm>
                <a:off x="4722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6" name="Rectangle 905"/>
              <p:cNvSpPr/>
              <p:nvPr userDrawn="1"/>
            </p:nvSpPr>
            <p:spPr bwMode="auto">
              <a:xfrm>
                <a:off x="5180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7" name="Rectangle 906"/>
              <p:cNvSpPr/>
              <p:nvPr userDrawn="1"/>
            </p:nvSpPr>
            <p:spPr bwMode="auto">
              <a:xfrm>
                <a:off x="5637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8" name="Rectangle 907"/>
              <p:cNvSpPr/>
              <p:nvPr/>
            </p:nvSpPr>
            <p:spPr bwMode="auto">
              <a:xfrm>
                <a:off x="6094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09" name="Rectangle 908"/>
              <p:cNvSpPr/>
              <p:nvPr userDrawn="1"/>
            </p:nvSpPr>
            <p:spPr bwMode="auto">
              <a:xfrm>
                <a:off x="6551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0" name="Rectangle 909"/>
              <p:cNvSpPr/>
              <p:nvPr userDrawn="1"/>
            </p:nvSpPr>
            <p:spPr bwMode="auto">
              <a:xfrm>
                <a:off x="7008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1" name="Rectangle 910"/>
              <p:cNvSpPr/>
              <p:nvPr userDrawn="1"/>
            </p:nvSpPr>
            <p:spPr bwMode="auto">
              <a:xfrm>
                <a:off x="7466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2" name="Rectangle 911"/>
              <p:cNvSpPr/>
              <p:nvPr userDrawn="1"/>
            </p:nvSpPr>
            <p:spPr bwMode="auto">
              <a:xfrm>
                <a:off x="7923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3" name="Rectangle 912"/>
              <p:cNvSpPr/>
              <p:nvPr userDrawn="1"/>
            </p:nvSpPr>
            <p:spPr bwMode="auto">
              <a:xfrm>
                <a:off x="8380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4" name="Rectangle 913"/>
              <p:cNvSpPr/>
              <p:nvPr userDrawn="1"/>
            </p:nvSpPr>
            <p:spPr bwMode="auto">
              <a:xfrm>
                <a:off x="8837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5" name="Rectangle 914"/>
              <p:cNvSpPr/>
              <p:nvPr/>
            </p:nvSpPr>
            <p:spPr bwMode="auto">
              <a:xfrm>
                <a:off x="9294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6" name="Rectangle 915"/>
              <p:cNvSpPr/>
              <p:nvPr userDrawn="1"/>
            </p:nvSpPr>
            <p:spPr bwMode="auto">
              <a:xfrm>
                <a:off x="9752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7" name="Rectangle 916"/>
              <p:cNvSpPr/>
              <p:nvPr userDrawn="1"/>
            </p:nvSpPr>
            <p:spPr bwMode="auto">
              <a:xfrm>
                <a:off x="102092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8" name="Rectangle 917"/>
              <p:cNvSpPr/>
              <p:nvPr userDrawn="1"/>
            </p:nvSpPr>
            <p:spPr bwMode="auto">
              <a:xfrm>
                <a:off x="106664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19" name="Rectangle 918"/>
              <p:cNvSpPr/>
              <p:nvPr userDrawn="1"/>
            </p:nvSpPr>
            <p:spPr bwMode="auto">
              <a:xfrm>
                <a:off x="111236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0" name="Rectangle 919"/>
              <p:cNvSpPr/>
              <p:nvPr userDrawn="1"/>
            </p:nvSpPr>
            <p:spPr bwMode="auto">
              <a:xfrm>
                <a:off x="115808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1" name="Rectangle 920"/>
              <p:cNvSpPr/>
              <p:nvPr userDrawn="1"/>
            </p:nvSpPr>
            <p:spPr bwMode="auto">
              <a:xfrm>
                <a:off x="12038012" y="3959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2" name="Rectangle 921"/>
              <p:cNvSpPr/>
              <p:nvPr/>
            </p:nvSpPr>
            <p:spPr bwMode="auto">
              <a:xfrm>
                <a:off x="-306388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3" name="Rectangle 922"/>
              <p:cNvSpPr/>
              <p:nvPr userDrawn="1"/>
            </p:nvSpPr>
            <p:spPr bwMode="auto">
              <a:xfrm>
                <a:off x="150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4" name="Rectangle 923"/>
              <p:cNvSpPr/>
              <p:nvPr userDrawn="1"/>
            </p:nvSpPr>
            <p:spPr bwMode="auto">
              <a:xfrm>
                <a:off x="608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5" name="Rectangle 924"/>
              <p:cNvSpPr/>
              <p:nvPr userDrawn="1"/>
            </p:nvSpPr>
            <p:spPr bwMode="auto">
              <a:xfrm>
                <a:off x="1065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6" name="Rectangle 925"/>
              <p:cNvSpPr/>
              <p:nvPr userDrawn="1"/>
            </p:nvSpPr>
            <p:spPr bwMode="auto">
              <a:xfrm>
                <a:off x="1522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7" name="Rectangle 926"/>
              <p:cNvSpPr/>
              <p:nvPr userDrawn="1"/>
            </p:nvSpPr>
            <p:spPr bwMode="auto">
              <a:xfrm>
                <a:off x="1979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8" name="Rectangle 927"/>
              <p:cNvSpPr/>
              <p:nvPr userDrawn="1"/>
            </p:nvSpPr>
            <p:spPr bwMode="auto">
              <a:xfrm>
                <a:off x="2436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29" name="Rectangle 928"/>
              <p:cNvSpPr/>
              <p:nvPr/>
            </p:nvSpPr>
            <p:spPr bwMode="auto">
              <a:xfrm>
                <a:off x="2894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0" name="Rectangle 929"/>
              <p:cNvSpPr/>
              <p:nvPr userDrawn="1"/>
            </p:nvSpPr>
            <p:spPr bwMode="auto">
              <a:xfrm>
                <a:off x="3351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1" name="Rectangle 930"/>
              <p:cNvSpPr/>
              <p:nvPr userDrawn="1"/>
            </p:nvSpPr>
            <p:spPr bwMode="auto">
              <a:xfrm>
                <a:off x="3808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2" name="Rectangle 931"/>
              <p:cNvSpPr/>
              <p:nvPr userDrawn="1"/>
            </p:nvSpPr>
            <p:spPr bwMode="auto">
              <a:xfrm>
                <a:off x="4265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3" name="Rectangle 932"/>
              <p:cNvSpPr/>
              <p:nvPr userDrawn="1"/>
            </p:nvSpPr>
            <p:spPr bwMode="auto">
              <a:xfrm>
                <a:off x="4722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4" name="Rectangle 933"/>
              <p:cNvSpPr/>
              <p:nvPr userDrawn="1"/>
            </p:nvSpPr>
            <p:spPr bwMode="auto">
              <a:xfrm>
                <a:off x="5180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5" name="Rectangle 934"/>
              <p:cNvSpPr/>
              <p:nvPr userDrawn="1"/>
            </p:nvSpPr>
            <p:spPr bwMode="auto">
              <a:xfrm>
                <a:off x="5637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6" name="Rectangle 935"/>
              <p:cNvSpPr/>
              <p:nvPr/>
            </p:nvSpPr>
            <p:spPr bwMode="auto">
              <a:xfrm>
                <a:off x="6094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7" name="Rectangle 936"/>
              <p:cNvSpPr/>
              <p:nvPr userDrawn="1"/>
            </p:nvSpPr>
            <p:spPr bwMode="auto">
              <a:xfrm>
                <a:off x="6551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8" name="Rectangle 937"/>
              <p:cNvSpPr/>
              <p:nvPr userDrawn="1"/>
            </p:nvSpPr>
            <p:spPr bwMode="auto">
              <a:xfrm>
                <a:off x="7008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39" name="Rectangle 938"/>
              <p:cNvSpPr/>
              <p:nvPr userDrawn="1"/>
            </p:nvSpPr>
            <p:spPr bwMode="auto">
              <a:xfrm>
                <a:off x="7466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0" name="Rectangle 939"/>
              <p:cNvSpPr/>
              <p:nvPr userDrawn="1"/>
            </p:nvSpPr>
            <p:spPr bwMode="auto">
              <a:xfrm>
                <a:off x="7923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1" name="Rectangle 940"/>
              <p:cNvSpPr/>
              <p:nvPr userDrawn="1"/>
            </p:nvSpPr>
            <p:spPr bwMode="auto">
              <a:xfrm>
                <a:off x="8380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2" name="Rectangle 941"/>
              <p:cNvSpPr/>
              <p:nvPr userDrawn="1"/>
            </p:nvSpPr>
            <p:spPr bwMode="auto">
              <a:xfrm>
                <a:off x="8837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 bwMode="auto">
              <a:xfrm>
                <a:off x="9294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4" name="Rectangle 943"/>
              <p:cNvSpPr/>
              <p:nvPr userDrawn="1"/>
            </p:nvSpPr>
            <p:spPr bwMode="auto">
              <a:xfrm>
                <a:off x="9752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5" name="Rectangle 944"/>
              <p:cNvSpPr/>
              <p:nvPr userDrawn="1"/>
            </p:nvSpPr>
            <p:spPr bwMode="auto">
              <a:xfrm>
                <a:off x="102092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6" name="Rectangle 945"/>
              <p:cNvSpPr/>
              <p:nvPr userDrawn="1"/>
            </p:nvSpPr>
            <p:spPr bwMode="auto">
              <a:xfrm>
                <a:off x="106664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7" name="Rectangle 946"/>
              <p:cNvSpPr/>
              <p:nvPr userDrawn="1"/>
            </p:nvSpPr>
            <p:spPr bwMode="auto">
              <a:xfrm>
                <a:off x="111236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8" name="Rectangle 947"/>
              <p:cNvSpPr/>
              <p:nvPr userDrawn="1"/>
            </p:nvSpPr>
            <p:spPr bwMode="auto">
              <a:xfrm>
                <a:off x="115808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49" name="Rectangle 948"/>
              <p:cNvSpPr/>
              <p:nvPr userDrawn="1"/>
            </p:nvSpPr>
            <p:spPr bwMode="auto">
              <a:xfrm>
                <a:off x="12038012" y="4416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0" name="Rectangle 949"/>
              <p:cNvSpPr/>
              <p:nvPr/>
            </p:nvSpPr>
            <p:spPr bwMode="auto">
              <a:xfrm>
                <a:off x="-306388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1" name="Rectangle 950"/>
              <p:cNvSpPr/>
              <p:nvPr userDrawn="1"/>
            </p:nvSpPr>
            <p:spPr bwMode="auto">
              <a:xfrm>
                <a:off x="150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2" name="Rectangle 951"/>
              <p:cNvSpPr/>
              <p:nvPr userDrawn="1"/>
            </p:nvSpPr>
            <p:spPr bwMode="auto">
              <a:xfrm>
                <a:off x="608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3" name="Rectangle 952"/>
              <p:cNvSpPr/>
              <p:nvPr userDrawn="1"/>
            </p:nvSpPr>
            <p:spPr bwMode="auto">
              <a:xfrm>
                <a:off x="1065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4" name="Rectangle 953"/>
              <p:cNvSpPr/>
              <p:nvPr userDrawn="1"/>
            </p:nvSpPr>
            <p:spPr bwMode="auto">
              <a:xfrm>
                <a:off x="1522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5" name="Rectangle 954"/>
              <p:cNvSpPr/>
              <p:nvPr userDrawn="1"/>
            </p:nvSpPr>
            <p:spPr bwMode="auto">
              <a:xfrm>
                <a:off x="1979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6" name="Rectangle 955"/>
              <p:cNvSpPr/>
              <p:nvPr userDrawn="1"/>
            </p:nvSpPr>
            <p:spPr bwMode="auto">
              <a:xfrm>
                <a:off x="2436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7" name="Rectangle 956"/>
              <p:cNvSpPr/>
              <p:nvPr/>
            </p:nvSpPr>
            <p:spPr bwMode="auto">
              <a:xfrm>
                <a:off x="2894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8" name="Rectangle 957"/>
              <p:cNvSpPr/>
              <p:nvPr userDrawn="1"/>
            </p:nvSpPr>
            <p:spPr bwMode="auto">
              <a:xfrm>
                <a:off x="3351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59" name="Rectangle 958"/>
              <p:cNvSpPr/>
              <p:nvPr userDrawn="1"/>
            </p:nvSpPr>
            <p:spPr bwMode="auto">
              <a:xfrm>
                <a:off x="3808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0" name="Rectangle 959"/>
              <p:cNvSpPr/>
              <p:nvPr userDrawn="1"/>
            </p:nvSpPr>
            <p:spPr bwMode="auto">
              <a:xfrm>
                <a:off x="4265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1" name="Rectangle 960"/>
              <p:cNvSpPr/>
              <p:nvPr userDrawn="1"/>
            </p:nvSpPr>
            <p:spPr bwMode="auto">
              <a:xfrm>
                <a:off x="4722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2" name="Rectangle 961"/>
              <p:cNvSpPr/>
              <p:nvPr userDrawn="1"/>
            </p:nvSpPr>
            <p:spPr bwMode="auto">
              <a:xfrm>
                <a:off x="5180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3" name="Rectangle 962"/>
              <p:cNvSpPr/>
              <p:nvPr userDrawn="1"/>
            </p:nvSpPr>
            <p:spPr bwMode="auto">
              <a:xfrm>
                <a:off x="5637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4" name="Rectangle 963"/>
              <p:cNvSpPr/>
              <p:nvPr/>
            </p:nvSpPr>
            <p:spPr bwMode="auto">
              <a:xfrm>
                <a:off x="6094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5" name="Rectangle 964"/>
              <p:cNvSpPr/>
              <p:nvPr userDrawn="1"/>
            </p:nvSpPr>
            <p:spPr bwMode="auto">
              <a:xfrm>
                <a:off x="6551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6" name="Rectangle 965"/>
              <p:cNvSpPr/>
              <p:nvPr userDrawn="1"/>
            </p:nvSpPr>
            <p:spPr bwMode="auto">
              <a:xfrm>
                <a:off x="7008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7" name="Rectangle 966"/>
              <p:cNvSpPr/>
              <p:nvPr userDrawn="1"/>
            </p:nvSpPr>
            <p:spPr bwMode="auto">
              <a:xfrm>
                <a:off x="7466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8" name="Rectangle 967"/>
              <p:cNvSpPr/>
              <p:nvPr userDrawn="1"/>
            </p:nvSpPr>
            <p:spPr bwMode="auto">
              <a:xfrm>
                <a:off x="7923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69" name="Rectangle 968"/>
              <p:cNvSpPr/>
              <p:nvPr userDrawn="1"/>
            </p:nvSpPr>
            <p:spPr bwMode="auto">
              <a:xfrm>
                <a:off x="8380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0" name="Rectangle 969"/>
              <p:cNvSpPr/>
              <p:nvPr userDrawn="1"/>
            </p:nvSpPr>
            <p:spPr bwMode="auto">
              <a:xfrm>
                <a:off x="8837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1" name="Rectangle 970"/>
              <p:cNvSpPr/>
              <p:nvPr/>
            </p:nvSpPr>
            <p:spPr bwMode="auto">
              <a:xfrm>
                <a:off x="9294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2" name="Rectangle 971"/>
              <p:cNvSpPr/>
              <p:nvPr userDrawn="1"/>
            </p:nvSpPr>
            <p:spPr bwMode="auto">
              <a:xfrm>
                <a:off x="9752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3" name="Rectangle 972"/>
              <p:cNvSpPr/>
              <p:nvPr userDrawn="1"/>
            </p:nvSpPr>
            <p:spPr bwMode="auto">
              <a:xfrm>
                <a:off x="102092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4" name="Rectangle 973"/>
              <p:cNvSpPr/>
              <p:nvPr userDrawn="1"/>
            </p:nvSpPr>
            <p:spPr bwMode="auto">
              <a:xfrm>
                <a:off x="106664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5" name="Rectangle 974"/>
              <p:cNvSpPr/>
              <p:nvPr userDrawn="1"/>
            </p:nvSpPr>
            <p:spPr bwMode="auto">
              <a:xfrm>
                <a:off x="111236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6" name="Rectangle 975"/>
              <p:cNvSpPr/>
              <p:nvPr userDrawn="1"/>
            </p:nvSpPr>
            <p:spPr bwMode="auto">
              <a:xfrm>
                <a:off x="115808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7" name="Rectangle 976"/>
              <p:cNvSpPr/>
              <p:nvPr userDrawn="1"/>
            </p:nvSpPr>
            <p:spPr bwMode="auto">
              <a:xfrm>
                <a:off x="12038012" y="48737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8" name="Rectangle 977"/>
              <p:cNvSpPr/>
              <p:nvPr/>
            </p:nvSpPr>
            <p:spPr bwMode="auto">
              <a:xfrm>
                <a:off x="-306388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79" name="Rectangle 978"/>
              <p:cNvSpPr/>
              <p:nvPr userDrawn="1"/>
            </p:nvSpPr>
            <p:spPr bwMode="auto">
              <a:xfrm>
                <a:off x="150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0" name="Rectangle 979"/>
              <p:cNvSpPr/>
              <p:nvPr userDrawn="1"/>
            </p:nvSpPr>
            <p:spPr bwMode="auto">
              <a:xfrm>
                <a:off x="608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1" name="Rectangle 980"/>
              <p:cNvSpPr/>
              <p:nvPr userDrawn="1"/>
            </p:nvSpPr>
            <p:spPr bwMode="auto">
              <a:xfrm>
                <a:off x="1065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2" name="Rectangle 981"/>
              <p:cNvSpPr/>
              <p:nvPr userDrawn="1"/>
            </p:nvSpPr>
            <p:spPr bwMode="auto">
              <a:xfrm>
                <a:off x="1522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3" name="Rectangle 982"/>
              <p:cNvSpPr/>
              <p:nvPr userDrawn="1"/>
            </p:nvSpPr>
            <p:spPr bwMode="auto">
              <a:xfrm>
                <a:off x="1979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4" name="Rectangle 983"/>
              <p:cNvSpPr/>
              <p:nvPr userDrawn="1"/>
            </p:nvSpPr>
            <p:spPr bwMode="auto">
              <a:xfrm>
                <a:off x="2436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5" name="Rectangle 984"/>
              <p:cNvSpPr/>
              <p:nvPr/>
            </p:nvSpPr>
            <p:spPr bwMode="auto">
              <a:xfrm>
                <a:off x="2894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6" name="Rectangle 985"/>
              <p:cNvSpPr/>
              <p:nvPr userDrawn="1"/>
            </p:nvSpPr>
            <p:spPr bwMode="auto">
              <a:xfrm>
                <a:off x="3351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7" name="Rectangle 986"/>
              <p:cNvSpPr/>
              <p:nvPr userDrawn="1"/>
            </p:nvSpPr>
            <p:spPr bwMode="auto">
              <a:xfrm>
                <a:off x="3808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8" name="Rectangle 987"/>
              <p:cNvSpPr/>
              <p:nvPr userDrawn="1"/>
            </p:nvSpPr>
            <p:spPr bwMode="auto">
              <a:xfrm>
                <a:off x="4265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89" name="Rectangle 988"/>
              <p:cNvSpPr/>
              <p:nvPr userDrawn="1"/>
            </p:nvSpPr>
            <p:spPr bwMode="auto">
              <a:xfrm>
                <a:off x="4722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0" name="Rectangle 989"/>
              <p:cNvSpPr/>
              <p:nvPr userDrawn="1"/>
            </p:nvSpPr>
            <p:spPr bwMode="auto">
              <a:xfrm>
                <a:off x="5180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1" name="Rectangle 990"/>
              <p:cNvSpPr/>
              <p:nvPr userDrawn="1"/>
            </p:nvSpPr>
            <p:spPr bwMode="auto">
              <a:xfrm>
                <a:off x="5637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2" name="Rectangle 991"/>
              <p:cNvSpPr/>
              <p:nvPr/>
            </p:nvSpPr>
            <p:spPr bwMode="auto">
              <a:xfrm>
                <a:off x="6094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3" name="Rectangle 992"/>
              <p:cNvSpPr/>
              <p:nvPr userDrawn="1"/>
            </p:nvSpPr>
            <p:spPr bwMode="auto">
              <a:xfrm>
                <a:off x="6551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4" name="Rectangle 993"/>
              <p:cNvSpPr/>
              <p:nvPr userDrawn="1"/>
            </p:nvSpPr>
            <p:spPr bwMode="auto">
              <a:xfrm>
                <a:off x="7008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5" name="Rectangle 994"/>
              <p:cNvSpPr/>
              <p:nvPr userDrawn="1"/>
            </p:nvSpPr>
            <p:spPr bwMode="auto">
              <a:xfrm>
                <a:off x="7466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6" name="Rectangle 995"/>
              <p:cNvSpPr/>
              <p:nvPr userDrawn="1"/>
            </p:nvSpPr>
            <p:spPr bwMode="auto">
              <a:xfrm>
                <a:off x="7923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7" name="Rectangle 996"/>
              <p:cNvSpPr/>
              <p:nvPr userDrawn="1"/>
            </p:nvSpPr>
            <p:spPr bwMode="auto">
              <a:xfrm>
                <a:off x="8380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8" name="Rectangle 997"/>
              <p:cNvSpPr/>
              <p:nvPr userDrawn="1"/>
            </p:nvSpPr>
            <p:spPr bwMode="auto">
              <a:xfrm>
                <a:off x="8837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999" name="Rectangle 998"/>
              <p:cNvSpPr/>
              <p:nvPr/>
            </p:nvSpPr>
            <p:spPr bwMode="auto">
              <a:xfrm>
                <a:off x="9294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0" name="Rectangle 999"/>
              <p:cNvSpPr/>
              <p:nvPr userDrawn="1"/>
            </p:nvSpPr>
            <p:spPr bwMode="auto">
              <a:xfrm>
                <a:off x="9752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1" name="Rectangle 1000"/>
              <p:cNvSpPr/>
              <p:nvPr userDrawn="1"/>
            </p:nvSpPr>
            <p:spPr bwMode="auto">
              <a:xfrm>
                <a:off x="102092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2" name="Rectangle 1001"/>
              <p:cNvSpPr/>
              <p:nvPr userDrawn="1"/>
            </p:nvSpPr>
            <p:spPr bwMode="auto">
              <a:xfrm>
                <a:off x="106664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3" name="Rectangle 1002"/>
              <p:cNvSpPr/>
              <p:nvPr userDrawn="1"/>
            </p:nvSpPr>
            <p:spPr bwMode="auto">
              <a:xfrm>
                <a:off x="111236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4" name="Rectangle 1003"/>
              <p:cNvSpPr/>
              <p:nvPr userDrawn="1"/>
            </p:nvSpPr>
            <p:spPr bwMode="auto">
              <a:xfrm>
                <a:off x="115808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5" name="Rectangle 1004"/>
              <p:cNvSpPr/>
              <p:nvPr userDrawn="1"/>
            </p:nvSpPr>
            <p:spPr bwMode="auto">
              <a:xfrm>
                <a:off x="12038012" y="53309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6" name="Rectangle 1005"/>
              <p:cNvSpPr/>
              <p:nvPr/>
            </p:nvSpPr>
            <p:spPr bwMode="auto">
              <a:xfrm>
                <a:off x="-306388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7" name="Rectangle 1006"/>
              <p:cNvSpPr/>
              <p:nvPr userDrawn="1"/>
            </p:nvSpPr>
            <p:spPr bwMode="auto">
              <a:xfrm>
                <a:off x="150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8" name="Rectangle 1007"/>
              <p:cNvSpPr/>
              <p:nvPr userDrawn="1"/>
            </p:nvSpPr>
            <p:spPr bwMode="auto">
              <a:xfrm>
                <a:off x="608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09" name="Rectangle 1008"/>
              <p:cNvSpPr/>
              <p:nvPr userDrawn="1"/>
            </p:nvSpPr>
            <p:spPr bwMode="auto">
              <a:xfrm>
                <a:off x="1065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0" name="Rectangle 1009"/>
              <p:cNvSpPr/>
              <p:nvPr userDrawn="1"/>
            </p:nvSpPr>
            <p:spPr bwMode="auto">
              <a:xfrm>
                <a:off x="1522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1" name="Rectangle 1010"/>
              <p:cNvSpPr/>
              <p:nvPr userDrawn="1"/>
            </p:nvSpPr>
            <p:spPr bwMode="auto">
              <a:xfrm>
                <a:off x="1979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2" name="Rectangle 1011"/>
              <p:cNvSpPr/>
              <p:nvPr userDrawn="1"/>
            </p:nvSpPr>
            <p:spPr bwMode="auto">
              <a:xfrm>
                <a:off x="2436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3" name="Rectangle 1012"/>
              <p:cNvSpPr/>
              <p:nvPr/>
            </p:nvSpPr>
            <p:spPr bwMode="auto">
              <a:xfrm>
                <a:off x="2894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4" name="Rectangle 1013"/>
              <p:cNvSpPr/>
              <p:nvPr userDrawn="1"/>
            </p:nvSpPr>
            <p:spPr bwMode="auto">
              <a:xfrm>
                <a:off x="3351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5" name="Rectangle 1014"/>
              <p:cNvSpPr/>
              <p:nvPr userDrawn="1"/>
            </p:nvSpPr>
            <p:spPr bwMode="auto">
              <a:xfrm>
                <a:off x="3808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6" name="Rectangle 1015"/>
              <p:cNvSpPr/>
              <p:nvPr userDrawn="1"/>
            </p:nvSpPr>
            <p:spPr bwMode="auto">
              <a:xfrm>
                <a:off x="4265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7" name="Rectangle 1016"/>
              <p:cNvSpPr/>
              <p:nvPr userDrawn="1"/>
            </p:nvSpPr>
            <p:spPr bwMode="auto">
              <a:xfrm>
                <a:off x="4722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8" name="Rectangle 1017"/>
              <p:cNvSpPr/>
              <p:nvPr userDrawn="1"/>
            </p:nvSpPr>
            <p:spPr bwMode="auto">
              <a:xfrm>
                <a:off x="5180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19" name="Rectangle 1018"/>
              <p:cNvSpPr/>
              <p:nvPr userDrawn="1"/>
            </p:nvSpPr>
            <p:spPr bwMode="auto">
              <a:xfrm>
                <a:off x="5637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0" name="Rectangle 1019"/>
              <p:cNvSpPr/>
              <p:nvPr/>
            </p:nvSpPr>
            <p:spPr bwMode="auto">
              <a:xfrm>
                <a:off x="6094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1" name="Rectangle 1020"/>
              <p:cNvSpPr/>
              <p:nvPr userDrawn="1"/>
            </p:nvSpPr>
            <p:spPr bwMode="auto">
              <a:xfrm>
                <a:off x="6551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2" name="Rectangle 1021"/>
              <p:cNvSpPr/>
              <p:nvPr userDrawn="1"/>
            </p:nvSpPr>
            <p:spPr bwMode="auto">
              <a:xfrm>
                <a:off x="7008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3" name="Rectangle 1022"/>
              <p:cNvSpPr/>
              <p:nvPr userDrawn="1"/>
            </p:nvSpPr>
            <p:spPr bwMode="auto">
              <a:xfrm>
                <a:off x="7466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4" name="Rectangle 1023"/>
              <p:cNvSpPr/>
              <p:nvPr userDrawn="1"/>
            </p:nvSpPr>
            <p:spPr bwMode="auto">
              <a:xfrm>
                <a:off x="7923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5" name="Rectangle 1024"/>
              <p:cNvSpPr/>
              <p:nvPr userDrawn="1"/>
            </p:nvSpPr>
            <p:spPr bwMode="auto">
              <a:xfrm>
                <a:off x="8380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6" name="Rectangle 1025"/>
              <p:cNvSpPr/>
              <p:nvPr userDrawn="1"/>
            </p:nvSpPr>
            <p:spPr bwMode="auto">
              <a:xfrm>
                <a:off x="8837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7" name="Rectangle 1026"/>
              <p:cNvSpPr/>
              <p:nvPr/>
            </p:nvSpPr>
            <p:spPr bwMode="auto">
              <a:xfrm>
                <a:off x="9294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8" name="Rectangle 1027"/>
              <p:cNvSpPr/>
              <p:nvPr userDrawn="1"/>
            </p:nvSpPr>
            <p:spPr bwMode="auto">
              <a:xfrm>
                <a:off x="9752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29" name="Rectangle 1028"/>
              <p:cNvSpPr/>
              <p:nvPr userDrawn="1"/>
            </p:nvSpPr>
            <p:spPr bwMode="auto">
              <a:xfrm>
                <a:off x="102092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0" name="Rectangle 1029"/>
              <p:cNvSpPr/>
              <p:nvPr userDrawn="1"/>
            </p:nvSpPr>
            <p:spPr bwMode="auto">
              <a:xfrm>
                <a:off x="106664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1" name="Rectangle 1030"/>
              <p:cNvSpPr/>
              <p:nvPr userDrawn="1"/>
            </p:nvSpPr>
            <p:spPr bwMode="auto">
              <a:xfrm>
                <a:off x="111236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2" name="Rectangle 1031"/>
              <p:cNvSpPr/>
              <p:nvPr userDrawn="1"/>
            </p:nvSpPr>
            <p:spPr bwMode="auto">
              <a:xfrm>
                <a:off x="115808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3" name="Rectangle 1032"/>
              <p:cNvSpPr/>
              <p:nvPr userDrawn="1"/>
            </p:nvSpPr>
            <p:spPr bwMode="auto">
              <a:xfrm>
                <a:off x="12038012" y="57881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4" name="Rectangle 1033"/>
              <p:cNvSpPr/>
              <p:nvPr/>
            </p:nvSpPr>
            <p:spPr bwMode="auto">
              <a:xfrm>
                <a:off x="-306388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5" name="Rectangle 1034"/>
              <p:cNvSpPr/>
              <p:nvPr userDrawn="1"/>
            </p:nvSpPr>
            <p:spPr bwMode="auto">
              <a:xfrm>
                <a:off x="150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6" name="Rectangle 1035"/>
              <p:cNvSpPr/>
              <p:nvPr userDrawn="1"/>
            </p:nvSpPr>
            <p:spPr bwMode="auto">
              <a:xfrm>
                <a:off x="608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7" name="Rectangle 1036"/>
              <p:cNvSpPr/>
              <p:nvPr userDrawn="1"/>
            </p:nvSpPr>
            <p:spPr bwMode="auto">
              <a:xfrm>
                <a:off x="1065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8" name="Rectangle 1037"/>
              <p:cNvSpPr/>
              <p:nvPr userDrawn="1"/>
            </p:nvSpPr>
            <p:spPr bwMode="auto">
              <a:xfrm>
                <a:off x="1522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39" name="Rectangle 1038"/>
              <p:cNvSpPr/>
              <p:nvPr userDrawn="1"/>
            </p:nvSpPr>
            <p:spPr bwMode="auto">
              <a:xfrm>
                <a:off x="1979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0" name="Rectangle 1039"/>
              <p:cNvSpPr/>
              <p:nvPr userDrawn="1"/>
            </p:nvSpPr>
            <p:spPr bwMode="auto">
              <a:xfrm>
                <a:off x="2436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1" name="Rectangle 1040"/>
              <p:cNvSpPr/>
              <p:nvPr/>
            </p:nvSpPr>
            <p:spPr bwMode="auto">
              <a:xfrm>
                <a:off x="2894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2" name="Rectangle 1041"/>
              <p:cNvSpPr/>
              <p:nvPr userDrawn="1"/>
            </p:nvSpPr>
            <p:spPr bwMode="auto">
              <a:xfrm>
                <a:off x="3351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3" name="Rectangle 1042"/>
              <p:cNvSpPr/>
              <p:nvPr userDrawn="1"/>
            </p:nvSpPr>
            <p:spPr bwMode="auto">
              <a:xfrm>
                <a:off x="3808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4" name="Rectangle 1043"/>
              <p:cNvSpPr/>
              <p:nvPr userDrawn="1"/>
            </p:nvSpPr>
            <p:spPr bwMode="auto">
              <a:xfrm>
                <a:off x="4265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5" name="Rectangle 1044"/>
              <p:cNvSpPr/>
              <p:nvPr userDrawn="1"/>
            </p:nvSpPr>
            <p:spPr bwMode="auto">
              <a:xfrm>
                <a:off x="4722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6" name="Rectangle 1045"/>
              <p:cNvSpPr/>
              <p:nvPr userDrawn="1"/>
            </p:nvSpPr>
            <p:spPr bwMode="auto">
              <a:xfrm>
                <a:off x="5180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7" name="Rectangle 1046"/>
              <p:cNvSpPr/>
              <p:nvPr userDrawn="1"/>
            </p:nvSpPr>
            <p:spPr bwMode="auto">
              <a:xfrm>
                <a:off x="5637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8" name="Rectangle 1047"/>
              <p:cNvSpPr/>
              <p:nvPr/>
            </p:nvSpPr>
            <p:spPr bwMode="auto">
              <a:xfrm>
                <a:off x="6094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49" name="Rectangle 1048"/>
              <p:cNvSpPr/>
              <p:nvPr userDrawn="1"/>
            </p:nvSpPr>
            <p:spPr bwMode="auto">
              <a:xfrm>
                <a:off x="6551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0" name="Rectangle 1049"/>
              <p:cNvSpPr/>
              <p:nvPr userDrawn="1"/>
            </p:nvSpPr>
            <p:spPr bwMode="auto">
              <a:xfrm>
                <a:off x="7008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1" name="Rectangle 1050"/>
              <p:cNvSpPr/>
              <p:nvPr userDrawn="1"/>
            </p:nvSpPr>
            <p:spPr bwMode="auto">
              <a:xfrm>
                <a:off x="7466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2" name="Rectangle 1051"/>
              <p:cNvSpPr/>
              <p:nvPr userDrawn="1"/>
            </p:nvSpPr>
            <p:spPr bwMode="auto">
              <a:xfrm>
                <a:off x="7923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3" name="Rectangle 1052"/>
              <p:cNvSpPr/>
              <p:nvPr userDrawn="1"/>
            </p:nvSpPr>
            <p:spPr bwMode="auto">
              <a:xfrm>
                <a:off x="8380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4" name="Rectangle 1053"/>
              <p:cNvSpPr/>
              <p:nvPr userDrawn="1"/>
            </p:nvSpPr>
            <p:spPr bwMode="auto">
              <a:xfrm>
                <a:off x="8837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5" name="Rectangle 1054"/>
              <p:cNvSpPr/>
              <p:nvPr/>
            </p:nvSpPr>
            <p:spPr bwMode="auto">
              <a:xfrm>
                <a:off x="9294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6" name="Rectangle 1055"/>
              <p:cNvSpPr/>
              <p:nvPr userDrawn="1"/>
            </p:nvSpPr>
            <p:spPr bwMode="auto">
              <a:xfrm>
                <a:off x="9752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7" name="Rectangle 1056"/>
              <p:cNvSpPr/>
              <p:nvPr userDrawn="1"/>
            </p:nvSpPr>
            <p:spPr bwMode="auto">
              <a:xfrm>
                <a:off x="102092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8" name="Rectangle 1057"/>
              <p:cNvSpPr/>
              <p:nvPr userDrawn="1"/>
            </p:nvSpPr>
            <p:spPr bwMode="auto">
              <a:xfrm>
                <a:off x="106664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59" name="Rectangle 1058"/>
              <p:cNvSpPr/>
              <p:nvPr userDrawn="1"/>
            </p:nvSpPr>
            <p:spPr bwMode="auto">
              <a:xfrm>
                <a:off x="111236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0" name="Rectangle 1059"/>
              <p:cNvSpPr/>
              <p:nvPr userDrawn="1"/>
            </p:nvSpPr>
            <p:spPr bwMode="auto">
              <a:xfrm>
                <a:off x="115808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1" name="Rectangle 1060"/>
              <p:cNvSpPr/>
              <p:nvPr userDrawn="1"/>
            </p:nvSpPr>
            <p:spPr bwMode="auto">
              <a:xfrm>
                <a:off x="12038012" y="62453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2" name="Rectangle 1061"/>
              <p:cNvSpPr/>
              <p:nvPr/>
            </p:nvSpPr>
            <p:spPr bwMode="auto">
              <a:xfrm>
                <a:off x="-306388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3" name="Rectangle 1062"/>
              <p:cNvSpPr/>
              <p:nvPr userDrawn="1"/>
            </p:nvSpPr>
            <p:spPr bwMode="auto">
              <a:xfrm>
                <a:off x="150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4" name="Rectangle 1063"/>
              <p:cNvSpPr/>
              <p:nvPr userDrawn="1"/>
            </p:nvSpPr>
            <p:spPr bwMode="auto">
              <a:xfrm>
                <a:off x="608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5" name="Rectangle 1064"/>
              <p:cNvSpPr/>
              <p:nvPr userDrawn="1"/>
            </p:nvSpPr>
            <p:spPr bwMode="auto">
              <a:xfrm>
                <a:off x="1065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6" name="Rectangle 1065"/>
              <p:cNvSpPr/>
              <p:nvPr userDrawn="1"/>
            </p:nvSpPr>
            <p:spPr bwMode="auto">
              <a:xfrm>
                <a:off x="1522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7" name="Rectangle 1066"/>
              <p:cNvSpPr/>
              <p:nvPr userDrawn="1"/>
            </p:nvSpPr>
            <p:spPr bwMode="auto">
              <a:xfrm>
                <a:off x="1979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8" name="Rectangle 1067"/>
              <p:cNvSpPr/>
              <p:nvPr userDrawn="1"/>
            </p:nvSpPr>
            <p:spPr bwMode="auto">
              <a:xfrm>
                <a:off x="2436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69" name="Rectangle 1068"/>
              <p:cNvSpPr/>
              <p:nvPr/>
            </p:nvSpPr>
            <p:spPr bwMode="auto">
              <a:xfrm>
                <a:off x="2894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0" name="Rectangle 1069"/>
              <p:cNvSpPr/>
              <p:nvPr userDrawn="1"/>
            </p:nvSpPr>
            <p:spPr bwMode="auto">
              <a:xfrm>
                <a:off x="3351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1" name="Rectangle 1070"/>
              <p:cNvSpPr/>
              <p:nvPr userDrawn="1"/>
            </p:nvSpPr>
            <p:spPr bwMode="auto">
              <a:xfrm>
                <a:off x="3808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2" name="Rectangle 1071"/>
              <p:cNvSpPr/>
              <p:nvPr userDrawn="1"/>
            </p:nvSpPr>
            <p:spPr bwMode="auto">
              <a:xfrm>
                <a:off x="4265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3" name="Rectangle 1072"/>
              <p:cNvSpPr/>
              <p:nvPr userDrawn="1"/>
            </p:nvSpPr>
            <p:spPr bwMode="auto">
              <a:xfrm>
                <a:off x="4722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4" name="Rectangle 1073"/>
              <p:cNvSpPr/>
              <p:nvPr userDrawn="1"/>
            </p:nvSpPr>
            <p:spPr bwMode="auto">
              <a:xfrm>
                <a:off x="5180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5" name="Rectangle 1074"/>
              <p:cNvSpPr/>
              <p:nvPr userDrawn="1"/>
            </p:nvSpPr>
            <p:spPr bwMode="auto">
              <a:xfrm>
                <a:off x="5637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6" name="Rectangle 1075"/>
              <p:cNvSpPr/>
              <p:nvPr/>
            </p:nvSpPr>
            <p:spPr bwMode="auto">
              <a:xfrm>
                <a:off x="6094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7" name="Rectangle 1076"/>
              <p:cNvSpPr/>
              <p:nvPr userDrawn="1"/>
            </p:nvSpPr>
            <p:spPr bwMode="auto">
              <a:xfrm>
                <a:off x="6551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8" name="Rectangle 1077"/>
              <p:cNvSpPr/>
              <p:nvPr userDrawn="1"/>
            </p:nvSpPr>
            <p:spPr bwMode="auto">
              <a:xfrm>
                <a:off x="7008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79" name="Rectangle 1078"/>
              <p:cNvSpPr/>
              <p:nvPr userDrawn="1"/>
            </p:nvSpPr>
            <p:spPr bwMode="auto">
              <a:xfrm>
                <a:off x="7466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0" name="Rectangle 1079"/>
              <p:cNvSpPr/>
              <p:nvPr userDrawn="1"/>
            </p:nvSpPr>
            <p:spPr bwMode="auto">
              <a:xfrm>
                <a:off x="7923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1" name="Rectangle 1080"/>
              <p:cNvSpPr/>
              <p:nvPr userDrawn="1"/>
            </p:nvSpPr>
            <p:spPr bwMode="auto">
              <a:xfrm>
                <a:off x="8380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2" name="Rectangle 1081"/>
              <p:cNvSpPr/>
              <p:nvPr userDrawn="1"/>
            </p:nvSpPr>
            <p:spPr bwMode="auto">
              <a:xfrm>
                <a:off x="8837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3" name="Rectangle 1082"/>
              <p:cNvSpPr/>
              <p:nvPr/>
            </p:nvSpPr>
            <p:spPr bwMode="auto">
              <a:xfrm>
                <a:off x="9294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4" name="Rectangle 1083"/>
              <p:cNvSpPr/>
              <p:nvPr userDrawn="1"/>
            </p:nvSpPr>
            <p:spPr bwMode="auto">
              <a:xfrm>
                <a:off x="9752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5" name="Rectangle 1084"/>
              <p:cNvSpPr/>
              <p:nvPr userDrawn="1"/>
            </p:nvSpPr>
            <p:spPr bwMode="auto">
              <a:xfrm>
                <a:off x="102092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6" name="Rectangle 1085"/>
              <p:cNvSpPr/>
              <p:nvPr userDrawn="1"/>
            </p:nvSpPr>
            <p:spPr bwMode="auto">
              <a:xfrm>
                <a:off x="106664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7" name="Rectangle 1086"/>
              <p:cNvSpPr/>
              <p:nvPr userDrawn="1"/>
            </p:nvSpPr>
            <p:spPr bwMode="auto">
              <a:xfrm>
                <a:off x="111236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8" name="Rectangle 1087"/>
              <p:cNvSpPr/>
              <p:nvPr userDrawn="1"/>
            </p:nvSpPr>
            <p:spPr bwMode="auto">
              <a:xfrm>
                <a:off x="115808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1089" name="Rectangle 1088"/>
              <p:cNvSpPr/>
              <p:nvPr userDrawn="1"/>
            </p:nvSpPr>
            <p:spPr bwMode="auto">
              <a:xfrm>
                <a:off x="12038012" y="6702552"/>
                <a:ext cx="457200" cy="457200"/>
              </a:xfrm>
              <a:prstGeom prst="rect">
                <a:avLst/>
              </a:prstGeom>
              <a:noFill/>
              <a:ln w="3175">
                <a:solidFill>
                  <a:srgbClr val="292929">
                    <a:alpha val="70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grpSp>
          <p:nvGrpSpPr>
            <p:cNvPr id="1114" name="grid lines - 1&quot; - horizontal"/>
            <p:cNvGrpSpPr/>
            <p:nvPr userDrawn="1"/>
          </p:nvGrpSpPr>
          <p:grpSpPr>
            <a:xfrm>
              <a:off x="-304396" y="-228600"/>
              <a:ext cx="12801600" cy="7315200"/>
              <a:chOff x="-304396" y="-228600"/>
              <a:chExt cx="12801600" cy="7315200"/>
            </a:xfrm>
          </p:grpSpPr>
          <p:cxnSp>
            <p:nvCxnSpPr>
              <p:cNvPr id="1105" name="Straight Connector 1104"/>
              <p:cNvCxnSpPr/>
              <p:nvPr userDrawn="1"/>
            </p:nvCxnSpPr>
            <p:spPr>
              <a:xfrm rot="16200000" flipV="1">
                <a:off x="6096404" y="-29718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/>
              <p:cNvCxnSpPr/>
              <p:nvPr userDrawn="1"/>
            </p:nvCxnSpPr>
            <p:spPr>
              <a:xfrm rot="16200000" flipV="1">
                <a:off x="6096404" y="-20574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/>
              <p:cNvCxnSpPr/>
              <p:nvPr userDrawn="1"/>
            </p:nvCxnSpPr>
            <p:spPr>
              <a:xfrm rot="16200000" flipV="1">
                <a:off x="6096404" y="-11430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/>
              <p:cNvCxnSpPr/>
              <p:nvPr userDrawn="1"/>
            </p:nvCxnSpPr>
            <p:spPr>
              <a:xfrm rot="16200000" flipV="1">
                <a:off x="6096404" y="-2286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/>
              <p:cNvCxnSpPr/>
              <p:nvPr userDrawn="1"/>
            </p:nvCxnSpPr>
            <p:spPr>
              <a:xfrm rot="16200000" flipV="1">
                <a:off x="6096404" y="6858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 userDrawn="1"/>
            </p:nvCxnSpPr>
            <p:spPr>
              <a:xfrm rot="16200000" flipV="1">
                <a:off x="6096404" y="-38862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 userDrawn="1"/>
            </p:nvCxnSpPr>
            <p:spPr>
              <a:xfrm rot="16200000" flipV="1">
                <a:off x="6096404" y="-48006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/>
              <p:cNvCxnSpPr/>
              <p:nvPr userDrawn="1"/>
            </p:nvCxnSpPr>
            <p:spPr>
              <a:xfrm rot="16200000" flipV="1">
                <a:off x="6096404" y="-57150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 userDrawn="1"/>
            </p:nvCxnSpPr>
            <p:spPr>
              <a:xfrm rot="16200000" flipV="1">
                <a:off x="6096404" y="-6629400"/>
                <a:ext cx="0" cy="128016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7" name="grid lines - 1&quot; - vertical"/>
            <p:cNvGrpSpPr/>
            <p:nvPr userDrawn="1"/>
          </p:nvGrpSpPr>
          <p:grpSpPr>
            <a:xfrm>
              <a:off x="-304396" y="-228600"/>
              <a:ext cx="12799608" cy="7315200"/>
              <a:chOff x="-304396" y="-228600"/>
              <a:chExt cx="12799608" cy="7315200"/>
            </a:xfrm>
          </p:grpSpPr>
          <p:cxnSp>
            <p:nvCxnSpPr>
              <p:cNvPr id="1091" name="Straight Connector 1090"/>
              <p:cNvCxnSpPr/>
              <p:nvPr userDrawn="1"/>
            </p:nvCxnSpPr>
            <p:spPr>
              <a:xfrm>
                <a:off x="609640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5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3" name="Straight Connector 1092"/>
              <p:cNvCxnSpPr/>
              <p:nvPr userDrawn="1"/>
            </p:nvCxnSpPr>
            <p:spPr>
              <a:xfrm>
                <a:off x="8840600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/>
              <p:cNvCxnSpPr/>
              <p:nvPr userDrawn="1"/>
            </p:nvCxnSpPr>
            <p:spPr>
              <a:xfrm>
                <a:off x="701113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/>
              <p:cNvCxnSpPr/>
              <p:nvPr userDrawn="1"/>
            </p:nvCxnSpPr>
            <p:spPr>
              <a:xfrm>
                <a:off x="7925868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 userDrawn="1"/>
            </p:nvCxnSpPr>
            <p:spPr>
              <a:xfrm>
                <a:off x="975533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 userDrawn="1"/>
            </p:nvCxnSpPr>
            <p:spPr>
              <a:xfrm>
                <a:off x="1067006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 userDrawn="1"/>
            </p:nvCxnSpPr>
            <p:spPr>
              <a:xfrm>
                <a:off x="1158479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 userDrawn="1"/>
            </p:nvCxnSpPr>
            <p:spPr>
              <a:xfrm>
                <a:off x="518167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 userDrawn="1"/>
            </p:nvCxnSpPr>
            <p:spPr>
              <a:xfrm>
                <a:off x="4266940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 userDrawn="1"/>
            </p:nvCxnSpPr>
            <p:spPr>
              <a:xfrm>
                <a:off x="3352208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 userDrawn="1"/>
            </p:nvCxnSpPr>
            <p:spPr>
              <a:xfrm>
                <a:off x="243747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 userDrawn="1"/>
            </p:nvCxnSpPr>
            <p:spPr>
              <a:xfrm>
                <a:off x="1522744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 userDrawn="1"/>
            </p:nvCxnSpPr>
            <p:spPr>
              <a:xfrm>
                <a:off x="60801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/>
              <p:cNvCxnSpPr/>
              <p:nvPr userDrawn="1"/>
            </p:nvCxnSpPr>
            <p:spPr>
              <a:xfrm>
                <a:off x="-304396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 userDrawn="1"/>
            </p:nvCxnSpPr>
            <p:spPr>
              <a:xfrm>
                <a:off x="12495212" y="-228600"/>
                <a:ext cx="0" cy="7315200"/>
              </a:xfrm>
              <a:prstGeom prst="line">
                <a:avLst/>
              </a:prstGeom>
              <a:ln>
                <a:solidFill>
                  <a:srgbClr val="292929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3" name="Text Placeholder"/>
          <p:cNvSpPr>
            <a:spLocks noGrp="1"/>
          </p:cNvSpPr>
          <p:nvPr>
            <p:ph type="body" idx="1"/>
          </p:nvPr>
        </p:nvSpPr>
        <p:spPr>
          <a:xfrm>
            <a:off x="456131" y="1143000"/>
            <a:ext cx="823473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8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2" r:id="rId12"/>
    <p:sldLayoutId id="2147483684" r:id="rId13"/>
    <p:sldLayoutId id="2147483690" r:id="rId14"/>
    <p:sldLayoutId id="2147483691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2" r:id="rId36"/>
    <p:sldLayoutId id="2147483723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  <p:sldLayoutId id="2147483736" r:id="rId48"/>
    <p:sldLayoutId id="2147483737" r:id="rId49"/>
    <p:sldLayoutId id="2147483738" r:id="rId50"/>
    <p:sldLayoutId id="2147483739" r:id="rId51"/>
    <p:sldLayoutId id="2147483740" r:id="rId52"/>
    <p:sldLayoutId id="2147483741" r:id="rId53"/>
    <p:sldLayoutId id="2147483742" r:id="rId54"/>
    <p:sldLayoutId id="2147483743" r:id="rId55"/>
    <p:sldLayoutId id="2147483744" r:id="rId56"/>
    <p:sldLayoutId id="2147483745" r:id="rId57"/>
    <p:sldLayoutId id="2147483746" r:id="rId58"/>
    <p:sldLayoutId id="2147483747" r:id="rId59"/>
    <p:sldLayoutId id="2147483748" r:id="rId60"/>
    <p:sldLayoutId id="2147483749" r:id="rId61"/>
    <p:sldLayoutId id="2147483750" r:id="rId62"/>
    <p:sldLayoutId id="2147483751" r:id="rId6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1" kern="1200" cap="none" spc="-15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290513" indent="-290513" algn="l" defTabSz="914363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588963" indent="-284163" algn="l" defTabSz="914363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84238" indent="-284163" algn="l" defTabSz="914363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lang="en-US" sz="2400" kern="1200" dirty="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147763" indent="-293688" algn="l" defTabSz="914363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371600" indent="-223838" algn="l" defTabSz="914363" rtl="0" eaLnBrk="1" latinLnBrk="0" hangingPunct="1">
        <a:lnSpc>
          <a:spcPct val="90000"/>
        </a:lnSpc>
        <a:spcBef>
          <a:spcPct val="20000"/>
        </a:spcBef>
        <a:buClrTx/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978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5864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13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36000">
                <a:schemeClr val="tx1"/>
              </a:gs>
              <a:gs pos="86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Segoe UI" pitchFamily="34" charset="0"/>
          <a:ea typeface="+mn-ea"/>
          <a:cs typeface="Segoe UI" pitchFamily="34" charset="0"/>
        </a:defRPr>
      </a:lvl1pPr>
    </p:titleStyle>
    <p:bodyStyle>
      <a:lvl1pPr marL="342946" indent="-342946" algn="l" defTabSz="685864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3023" indent="-300078" algn="l" defTabSz="685864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8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44292" indent="-301269" algn="l" defTabSz="685864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883" indent="-259591" algn="l" defTabSz="685864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8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329" indent="-252446" algn="l" defTabSz="685864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8"/>
        </a:buBlip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26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8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90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22" indent="-171466" algn="l" defTabSz="68586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8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0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92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4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6" algn="l" defTabSz="6858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064" y="4447503"/>
            <a:ext cx="3429394" cy="1163395"/>
          </a:xfrm>
        </p:spPr>
        <p:txBody>
          <a:bodyPr/>
          <a:lstStyle/>
          <a:p>
            <a:r>
              <a:rPr lang="en-US" sz="2800" dirty="0" smtClean="0"/>
              <a:t>Automate Orchestrator with the Web Service and PowerShell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Chris Sanders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083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smtClean="0"/>
              <a:t>Orchestrator Web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0"/>
            <a:ext cx="8231744" cy="5570756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Data Service</a:t>
            </a:r>
          </a:p>
          <a:p>
            <a:pPr lvl="1"/>
            <a:r>
              <a:rPr lang="en-US" dirty="0" smtClean="0"/>
              <a:t>Resources + Relationships</a:t>
            </a:r>
          </a:p>
          <a:p>
            <a:pPr lvl="1"/>
            <a:r>
              <a:rPr lang="en-US" dirty="0" smtClean="0"/>
              <a:t>(e.g. Job resource related to </a:t>
            </a:r>
            <a:r>
              <a:rPr lang="en-US" dirty="0" err="1" smtClean="0"/>
              <a:t>Runbook</a:t>
            </a:r>
            <a:r>
              <a:rPr lang="en-US" dirty="0" smtClean="0"/>
              <a:t>, </a:t>
            </a:r>
            <a:r>
              <a:rPr lang="en-US" dirty="0" err="1" smtClean="0"/>
              <a:t>RunbookInstance</a:t>
            </a:r>
            <a:r>
              <a:rPr lang="en-US" dirty="0" smtClean="0"/>
              <a:t>, </a:t>
            </a:r>
            <a:r>
              <a:rPr lang="en-US" dirty="0" err="1" smtClean="0"/>
              <a:t>RunbookServer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REST API</a:t>
            </a:r>
          </a:p>
          <a:p>
            <a:pPr lvl="1"/>
            <a:r>
              <a:rPr lang="en-US" dirty="0" smtClean="0"/>
              <a:t>URL syntax</a:t>
            </a:r>
          </a:p>
          <a:p>
            <a:pPr lvl="1"/>
            <a:r>
              <a:rPr lang="en-US" dirty="0" smtClean="0"/>
              <a:t>HTTP protocol</a:t>
            </a:r>
          </a:p>
          <a:p>
            <a:pPr lvl="2"/>
            <a:r>
              <a:rPr lang="en-US" dirty="0" smtClean="0"/>
              <a:t>GET – get resource data from database</a:t>
            </a:r>
          </a:p>
          <a:p>
            <a:pPr lvl="2"/>
            <a:r>
              <a:rPr lang="en-US" dirty="0" smtClean="0"/>
              <a:t>POST – update resource data in database</a:t>
            </a:r>
          </a:p>
          <a:p>
            <a:r>
              <a:rPr lang="en-US" dirty="0" smtClean="0"/>
              <a:t>Response format</a:t>
            </a:r>
          </a:p>
          <a:p>
            <a:pPr lvl="1"/>
            <a:r>
              <a:rPr lang="en-US" dirty="0" err="1" smtClean="0"/>
              <a:t>AtomPub</a:t>
            </a:r>
            <a:r>
              <a:rPr lang="en-US" dirty="0" smtClean="0"/>
              <a:t> XML</a:t>
            </a:r>
          </a:p>
          <a:p>
            <a:pPr lvl="1"/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209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smtClean="0"/>
              <a:t>Get Resource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0"/>
            <a:ext cx="8231744" cy="1200329"/>
          </a:xfrm>
        </p:spPr>
        <p:txBody>
          <a:bodyPr/>
          <a:lstStyle/>
          <a:p>
            <a:r>
              <a:rPr lang="en-US" sz="2800" dirty="0" smtClean="0"/>
              <a:t>http://server:81/Orchestrator2012/Orchestrator.svc</a:t>
            </a:r>
            <a:endParaRPr lang="en-US" dirty="0"/>
          </a:p>
          <a:p>
            <a:pPr lvl="1"/>
            <a:r>
              <a:rPr lang="en-US" sz="2400" dirty="0" smtClean="0"/>
              <a:t>Returns list of resource collections</a:t>
            </a:r>
          </a:p>
          <a:p>
            <a:pPr lvl="1"/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5465227" cy="3559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5733256"/>
            <a:ext cx="4729821" cy="8002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/Runbooks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Returns all 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runbook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4292132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Runbook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0"/>
            <a:ext cx="8231744" cy="5115246"/>
          </a:xfrm>
        </p:spPr>
        <p:txBody>
          <a:bodyPr/>
          <a:lstStyle/>
          <a:p>
            <a:r>
              <a:rPr lang="en-US" dirty="0" smtClean="0"/>
              <a:t>How to start a </a:t>
            </a:r>
            <a:r>
              <a:rPr lang="en-US" dirty="0" err="1" smtClean="0"/>
              <a:t>runbook</a:t>
            </a:r>
            <a:endParaRPr lang="en-US" dirty="0" smtClean="0"/>
          </a:p>
          <a:p>
            <a:pPr lvl="1"/>
            <a:r>
              <a:rPr lang="en-US" dirty="0" smtClean="0"/>
              <a:t>Insert record in jobs table in database</a:t>
            </a:r>
          </a:p>
          <a:p>
            <a:pPr lvl="2"/>
            <a:r>
              <a:rPr lang="en-US" dirty="0" err="1" smtClean="0"/>
              <a:t>Runbook</a:t>
            </a:r>
            <a:r>
              <a:rPr lang="en-US" dirty="0" smtClean="0"/>
              <a:t> ID + [</a:t>
            </a:r>
            <a:r>
              <a:rPr lang="en-US" dirty="0" err="1" smtClean="0"/>
              <a:t>Param</a:t>
            </a:r>
            <a:r>
              <a:rPr lang="en-US" dirty="0" smtClean="0"/>
              <a:t> IDs + Values] + [Server IDs]</a:t>
            </a:r>
          </a:p>
          <a:p>
            <a:r>
              <a:rPr lang="en-US" dirty="0" smtClean="0"/>
              <a:t>HTTP request to web service</a:t>
            </a:r>
          </a:p>
          <a:p>
            <a:pPr lvl="1"/>
            <a:r>
              <a:rPr lang="en-US" dirty="0" smtClean="0"/>
              <a:t>/Jobs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Body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Response is Job</a:t>
            </a: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856" y="2996952"/>
            <a:ext cx="5832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&lt;?</a:t>
            </a:r>
            <a:r>
              <a:rPr lang="en-US" dirty="0" smtClean="0"/>
              <a:t>xml version="1.0"?&gt;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smtClean="0"/>
              <a:t>entry&gt;</a:t>
            </a:r>
            <a:endParaRPr lang="en-US" dirty="0"/>
          </a:p>
          <a:p>
            <a:r>
              <a:rPr lang="en-US" dirty="0"/>
              <a:t>    &lt;</a:t>
            </a:r>
            <a:r>
              <a:rPr lang="en-US" dirty="0" smtClean="0"/>
              <a:t>content&gt;</a:t>
            </a:r>
            <a:endParaRPr lang="en-US" dirty="0"/>
          </a:p>
          <a:p>
            <a:r>
              <a:rPr lang="en-US" dirty="0"/>
              <a:t>        &lt;</a:t>
            </a:r>
            <a:r>
              <a:rPr lang="en-US" dirty="0" err="1"/>
              <a:t>m:properties</a:t>
            </a:r>
            <a:r>
              <a:rPr lang="en-US" dirty="0"/>
              <a:t>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d:</a:t>
            </a:r>
            <a:r>
              <a:rPr lang="en-US" b="1" dirty="0" err="1" smtClean="0"/>
              <a:t>RunbookId</a:t>
            </a:r>
            <a:r>
              <a:rPr lang="en-US" dirty="0" smtClean="0"/>
              <a:t>&gt;GUID&lt;/</a:t>
            </a:r>
            <a:r>
              <a:rPr lang="en-US" dirty="0"/>
              <a:t>d:RunbookId&gt;</a:t>
            </a:r>
          </a:p>
          <a:p>
            <a:r>
              <a:rPr lang="en-US" dirty="0" smtClean="0"/>
              <a:t>            &lt;</a:t>
            </a:r>
            <a:r>
              <a:rPr lang="en-US" dirty="0" err="1" smtClean="0"/>
              <a:t>d:</a:t>
            </a:r>
            <a:r>
              <a:rPr lang="en-US" b="1" dirty="0" err="1" smtClean="0"/>
              <a:t>Parameters</a:t>
            </a:r>
            <a:r>
              <a:rPr lang="en-US" dirty="0" smtClean="0"/>
              <a:t>&gt;&amp;</a:t>
            </a:r>
            <a:r>
              <a:rPr lang="en-US" dirty="0" err="1"/>
              <a:t>lt;Data&amp;gt</a:t>
            </a:r>
            <a:r>
              <a:rPr lang="en-US" dirty="0" smtClean="0"/>
              <a:t>;&amp;</a:t>
            </a:r>
            <a:r>
              <a:rPr lang="en-US" dirty="0" err="1"/>
              <a:t>lt;Parameter&amp;gt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&amp;</a:t>
            </a:r>
            <a:r>
              <a:rPr lang="en-US" dirty="0" err="1"/>
              <a:t>lt;ID&amp;gt</a:t>
            </a:r>
            <a:r>
              <a:rPr lang="en-US" dirty="0" smtClean="0"/>
              <a:t>;{GUID}&amp;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ID&amp;gt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&amp;</a:t>
            </a:r>
            <a:r>
              <a:rPr lang="en-US" dirty="0" err="1" smtClean="0"/>
              <a:t>lt;Value&amp;gt;SOMEVALUE&amp;lt</a:t>
            </a:r>
            <a:r>
              <a:rPr lang="en-US" dirty="0"/>
              <a:t>;/</a:t>
            </a:r>
            <a:r>
              <a:rPr lang="en-US" dirty="0" err="1"/>
              <a:t>Value&amp;gt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Parameter&amp;gt</a:t>
            </a:r>
            <a:r>
              <a:rPr lang="en-US" dirty="0"/>
              <a:t>;&amp;</a:t>
            </a:r>
            <a:r>
              <a:rPr lang="en-US" dirty="0" err="1"/>
              <a:t>lt</a:t>
            </a:r>
            <a:r>
              <a:rPr lang="en-US" dirty="0"/>
              <a:t>;/</a:t>
            </a:r>
            <a:r>
              <a:rPr lang="en-US" dirty="0" err="1"/>
              <a:t>Data&amp;gt</a:t>
            </a:r>
            <a:r>
              <a:rPr lang="en-US" dirty="0" smtClean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      &lt;/</a:t>
            </a:r>
            <a:r>
              <a:rPr lang="en-US" dirty="0" err="1"/>
              <a:t>d:Parameters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 &lt;/</a:t>
            </a:r>
            <a:r>
              <a:rPr lang="en-US" dirty="0" err="1" smtClean="0"/>
              <a:t>m:properties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</a:t>
            </a:r>
            <a:r>
              <a:rPr lang="en-US" dirty="0"/>
              <a:t>&lt;/content&gt;</a:t>
            </a:r>
          </a:p>
          <a:p>
            <a:r>
              <a:rPr lang="en-US" dirty="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1576167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smtClean="0"/>
              <a:t>Stop Job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0"/>
            <a:ext cx="8231744" cy="4148828"/>
          </a:xfrm>
        </p:spPr>
        <p:txBody>
          <a:bodyPr/>
          <a:lstStyle/>
          <a:p>
            <a:r>
              <a:rPr lang="en-US" dirty="0" smtClean="0"/>
              <a:t>How to stop a job</a:t>
            </a:r>
          </a:p>
          <a:p>
            <a:pPr lvl="1"/>
            <a:r>
              <a:rPr lang="en-US" dirty="0" smtClean="0"/>
              <a:t>Update job record in jobs table in database</a:t>
            </a:r>
          </a:p>
          <a:p>
            <a:pPr lvl="2"/>
            <a:r>
              <a:rPr lang="en-US" dirty="0" smtClean="0"/>
              <a:t>Status = Canceled</a:t>
            </a:r>
          </a:p>
          <a:p>
            <a:r>
              <a:rPr lang="en-US" dirty="0" smtClean="0"/>
              <a:t>HTTP request to web service</a:t>
            </a:r>
          </a:p>
          <a:p>
            <a:pPr lvl="1"/>
            <a:r>
              <a:rPr lang="en-US" dirty="0" smtClean="0"/>
              <a:t>Use job response from web service and add/modify some properties in header and body</a:t>
            </a:r>
          </a:p>
          <a:p>
            <a:pPr lvl="1"/>
            <a:r>
              <a:rPr lang="en-US" dirty="0" smtClean="0"/>
              <a:t>/Jobs(</a:t>
            </a:r>
            <a:r>
              <a:rPr lang="en-US" dirty="0" err="1" smtClean="0"/>
              <a:t>guid’JOBID</a:t>
            </a:r>
            <a:r>
              <a:rPr lang="en-US" dirty="0" smtClean="0"/>
              <a:t>’)</a:t>
            </a:r>
          </a:p>
          <a:p>
            <a:pPr lvl="1"/>
            <a:r>
              <a:rPr lang="en-US" dirty="0" smtClean="0"/>
              <a:t>POST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78407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smtClean="0"/>
              <a:t>Stop Job – Key fields to add/modify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1"/>
            <a:ext cx="8231744" cy="5841599"/>
          </a:xfrm>
        </p:spPr>
        <p:txBody>
          <a:bodyPr/>
          <a:lstStyle/>
          <a:p>
            <a:r>
              <a:rPr lang="en-US" dirty="0" smtClean="0"/>
              <a:t>Request Header</a:t>
            </a:r>
          </a:p>
          <a:p>
            <a:pPr lvl="1"/>
            <a:r>
              <a:rPr lang="en-US" dirty="0" err="1" smtClean="0"/>
              <a:t>X-HTTP-Method:Merge</a:t>
            </a:r>
            <a:endParaRPr lang="en-US" dirty="0" smtClean="0"/>
          </a:p>
          <a:p>
            <a:pPr lvl="1"/>
            <a:r>
              <a:rPr lang="en-US" dirty="0"/>
              <a:t>If-Match: W/"datetime'2011-11-17T23%3A11%3A27.87</a:t>
            </a:r>
            <a:r>
              <a:rPr lang="en-US" dirty="0" smtClean="0"/>
              <a:t>'“</a:t>
            </a:r>
          </a:p>
          <a:p>
            <a:pPr lvl="2"/>
            <a:r>
              <a:rPr lang="en-US" dirty="0" smtClean="0"/>
              <a:t>Must match </a:t>
            </a:r>
            <a:r>
              <a:rPr lang="en-US" dirty="0"/>
              <a:t>&lt;</a:t>
            </a:r>
            <a:r>
              <a:rPr lang="en-US" dirty="0" err="1"/>
              <a:t>d:LastModifiedTime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Request Body</a:t>
            </a:r>
          </a:p>
          <a:p>
            <a:pPr lvl="1" fontAlgn="ctr"/>
            <a:r>
              <a:rPr lang="en-US" dirty="0" smtClean="0"/>
              <a:t>&lt;updated</a:t>
            </a:r>
            <a:r>
              <a:rPr lang="en-US" dirty="0"/>
              <a:t>&gt;</a:t>
            </a:r>
          </a:p>
          <a:p>
            <a:pPr lvl="2" fontAlgn="ctr"/>
            <a:r>
              <a:rPr lang="en-US" dirty="0"/>
              <a:t>Must match &lt;</a:t>
            </a:r>
            <a:r>
              <a:rPr lang="en-US" dirty="0" err="1"/>
              <a:t>d:LastModifiedTime</a:t>
            </a:r>
            <a:r>
              <a:rPr lang="en-US" dirty="0"/>
              <a:t>&gt;</a:t>
            </a:r>
          </a:p>
          <a:p>
            <a:pPr lvl="1" fontAlgn="ctr"/>
            <a:r>
              <a:rPr lang="en-US" dirty="0"/>
              <a:t>&lt;published&gt;</a:t>
            </a:r>
          </a:p>
          <a:p>
            <a:pPr lvl="2" fontAlgn="ctr"/>
            <a:r>
              <a:rPr lang="en-US" dirty="0"/>
              <a:t>Must match &lt;</a:t>
            </a:r>
            <a:r>
              <a:rPr lang="en-US" dirty="0" err="1"/>
              <a:t>d:CreationTime</a:t>
            </a:r>
            <a:r>
              <a:rPr lang="en-US" dirty="0" smtClean="0"/>
              <a:t>&gt;</a:t>
            </a:r>
          </a:p>
          <a:p>
            <a:pPr lvl="1" fontAlgn="ctr"/>
            <a:r>
              <a:rPr lang="en-US" dirty="0"/>
              <a:t>&lt;</a:t>
            </a:r>
            <a:r>
              <a:rPr lang="en-US" dirty="0" err="1"/>
              <a:t>d:Status</a:t>
            </a:r>
            <a:r>
              <a:rPr lang="en-US" dirty="0"/>
              <a:t>&gt;Canceled&lt;/</a:t>
            </a:r>
            <a:r>
              <a:rPr lang="en-US" dirty="0" err="1"/>
              <a:t>d:Status</a:t>
            </a:r>
            <a:r>
              <a:rPr lang="en-US" dirty="0"/>
              <a:t>&gt;</a:t>
            </a:r>
          </a:p>
          <a:p>
            <a:pPr lvl="1" fontAlgn="ctr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985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1" y="229616"/>
            <a:ext cx="8231743" cy="609398"/>
          </a:xfrm>
        </p:spPr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6128" y="1143001"/>
            <a:ext cx="8231744" cy="5244513"/>
          </a:xfrm>
        </p:spPr>
        <p:txBody>
          <a:bodyPr/>
          <a:lstStyle/>
          <a:p>
            <a:r>
              <a:rPr lang="en-US" sz="2800" dirty="0" smtClean="0"/>
              <a:t>Examples of how to use the Orchestrator web service with PowerShell</a:t>
            </a:r>
          </a:p>
          <a:p>
            <a:r>
              <a:rPr lang="en-US" sz="2800" dirty="0" smtClean="0"/>
              <a:t>Key scenarios from customer questions</a:t>
            </a:r>
          </a:p>
          <a:p>
            <a:pPr lvl="1"/>
            <a:r>
              <a:rPr lang="en-US" sz="2400" dirty="0" smtClean="0"/>
              <a:t>Start </a:t>
            </a:r>
            <a:r>
              <a:rPr lang="en-US" sz="2400" dirty="0" err="1" smtClean="0"/>
              <a:t>runbooks</a:t>
            </a:r>
            <a:r>
              <a:rPr lang="en-US" sz="2400" dirty="0" smtClean="0"/>
              <a:t> and stop jobs</a:t>
            </a:r>
          </a:p>
          <a:p>
            <a:r>
              <a:rPr lang="en-US" sz="2800" dirty="0" smtClean="0"/>
              <a:t>Functions</a:t>
            </a:r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OrchestratorServiceUrl</a:t>
            </a:r>
            <a:endParaRPr lang="en-US" sz="2000" dirty="0"/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OrchestratorCollection</a:t>
            </a:r>
            <a:endParaRPr lang="en-US" sz="2000" dirty="0"/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OrchestratorJob</a:t>
            </a:r>
            <a:endParaRPr lang="en-US" sz="2000" dirty="0"/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OrchestratorRunbook</a:t>
            </a:r>
            <a:endParaRPr lang="en-US" sz="2000" dirty="0"/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OrchestratorRunbookInstance</a:t>
            </a:r>
            <a:endParaRPr lang="en-US" sz="2000" dirty="0"/>
          </a:p>
          <a:p>
            <a:pPr lvl="1"/>
            <a:r>
              <a:rPr lang="en-US" sz="2000" dirty="0" smtClean="0"/>
              <a:t>Get-</a:t>
            </a:r>
            <a:r>
              <a:rPr lang="en-US" sz="2000" dirty="0" err="1" smtClean="0"/>
              <a:t>OrchestratorRunbookInstanceParameter</a:t>
            </a:r>
            <a:endParaRPr lang="en-US" sz="2000" dirty="0"/>
          </a:p>
          <a:p>
            <a:pPr lvl="1"/>
            <a:r>
              <a:rPr lang="en-US" sz="2000" dirty="0" smtClean="0"/>
              <a:t>Stop-</a:t>
            </a:r>
            <a:r>
              <a:rPr lang="en-US" sz="2000" dirty="0" err="1" smtClean="0"/>
              <a:t>OrchestratorJob</a:t>
            </a:r>
            <a:endParaRPr lang="en-US" sz="2000" dirty="0"/>
          </a:p>
          <a:p>
            <a:pPr lvl="1"/>
            <a:r>
              <a:rPr lang="en-US" sz="2000" dirty="0" smtClean="0"/>
              <a:t>Start-</a:t>
            </a:r>
            <a:r>
              <a:rPr lang="en-US" sz="2000" dirty="0" err="1" smtClean="0"/>
              <a:t>OrchestratorRunbook</a:t>
            </a:r>
            <a:endParaRPr lang="en-US" sz="2000" dirty="0" smtClean="0"/>
          </a:p>
          <a:p>
            <a:r>
              <a:rPr lang="en-US" sz="2400" dirty="0" smtClean="0"/>
              <a:t>Contact: </a:t>
            </a:r>
            <a:r>
              <a:rPr lang="en-US" sz="2400" dirty="0" smtClean="0"/>
              <a:t>csand@microsoft.com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25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mpany Meeting 2011 Template_Yellow">
  <a:themeElements>
    <a:clrScheme name="Company Meeting 2011">
      <a:dk1>
        <a:srgbClr val="292929"/>
      </a:dk1>
      <a:lt1>
        <a:srgbClr val="FFFFFF"/>
      </a:lt1>
      <a:dk2>
        <a:srgbClr val="5F5F5F"/>
      </a:dk2>
      <a:lt2>
        <a:srgbClr val="DDDDDD"/>
      </a:lt2>
      <a:accent1>
        <a:srgbClr val="FFBE0E"/>
      </a:accent1>
      <a:accent2>
        <a:srgbClr val="000092"/>
      </a:accent2>
      <a:accent3>
        <a:srgbClr val="FF0097"/>
      </a:accent3>
      <a:accent4>
        <a:srgbClr val="8CC600"/>
      </a:accent4>
      <a:accent5>
        <a:srgbClr val="09AEEF"/>
      </a:accent5>
      <a:accent6>
        <a:srgbClr val="910091"/>
      </a:accent6>
      <a:hlink>
        <a:srgbClr val="3F3F9B"/>
      </a:hlink>
      <a:folHlink>
        <a:srgbClr val="3F3F9B"/>
      </a:folHlink>
    </a:clrScheme>
    <a:fontScheme name="Segoe Light - Segoe">
      <a:majorFont>
        <a:latin typeface="Segoe Light"/>
        <a:ea typeface=""/>
        <a:cs typeface=""/>
      </a:majorFont>
      <a:minorFont>
        <a:latin typeface="Segoe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Blue_Dark_Chevron_Light_Rays_16x9_Template">
  <a:themeElements>
    <a:clrScheme name="Tech-days 2009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007EAE"/>
      </a:accent1>
      <a:accent2>
        <a:srgbClr val="D36204"/>
      </a:accent2>
      <a:accent3>
        <a:srgbClr val="00CC00"/>
      </a:accent3>
      <a:accent4>
        <a:srgbClr val="008000"/>
      </a:accent4>
      <a:accent5>
        <a:srgbClr val="FFC000"/>
      </a:accent5>
      <a:accent6>
        <a:srgbClr val="003E57"/>
      </a:accent6>
      <a:hlink>
        <a:srgbClr val="2BC2FF"/>
      </a:hlink>
      <a:folHlink>
        <a:srgbClr val="D36204"/>
      </a:folHlink>
    </a:clrScheme>
    <a:fontScheme name="Custom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  <a:effectLst>
          <a:outerShdw blurRad="50800" dist="38100" dir="5400000" rotWithShape="0">
            <a:srgbClr val="000000">
              <a:alpha val="35000"/>
            </a:srgbClr>
          </a:outerShdw>
          <a:reflection blurRad="6350" stA="52000" endA="300" endPos="35000" dir="5400000" sy="-100000" algn="bl" rotWithShape="0"/>
        </a:effectLst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ppt/theme/themeOverride2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ppt/theme/themeOverride3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78312D40E1774FB63DD72F78E2172A" ma:contentTypeVersion="0" ma:contentTypeDescription="Create a new document." ma:contentTypeScope="" ma:versionID="ad42fa97318cb220f9dc14b9ea5d33a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721D6C-3262-4334-9E8A-FD9B446169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18107-9B36-4DA7-A4F1-D2078EC14D5D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DEE4371-5DD3-4A00-A1F0-84231C731E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307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Company Meeting 2011 Template_Yellow</vt:lpstr>
      <vt:lpstr>1_Blue_Dark_Chevron_Light_Rays_16x9_Template</vt:lpstr>
      <vt:lpstr>Automate Orchestrator with the Web Service and PowerShell</vt:lpstr>
      <vt:lpstr>Orchestrator Web Service</vt:lpstr>
      <vt:lpstr>Get Resource Data</vt:lpstr>
      <vt:lpstr>Start Runbook</vt:lpstr>
      <vt:lpstr>Stop Job</vt:lpstr>
      <vt:lpstr>Stop Job – Key fields to add/modify</vt:lpstr>
      <vt:lpstr>Powershell Module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Center 2012 SP1 TAP Program Kick Off</dc:title>
  <dc:creator>Nigel Cain</dc:creator>
  <cp:lastModifiedBy>Chris Sanders</cp:lastModifiedBy>
  <cp:revision>67</cp:revision>
  <dcterms:created xsi:type="dcterms:W3CDTF">2012-01-16T14:29:21Z</dcterms:created>
  <dcterms:modified xsi:type="dcterms:W3CDTF">2012-02-24T21:29:24Z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0x0101002E78312D40E1774FB63DD72F78E2172A</vt:lpwstr>
  </property>
</Properties>
</file>