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CFE"/>
    <a:srgbClr val="0F2564"/>
    <a:srgbClr val="CBEDFD"/>
    <a:srgbClr val="00266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3"/>
    <p:restoredTop sz="94697"/>
  </p:normalViewPr>
  <p:slideViewPr>
    <p:cSldViewPr snapToGrid="0">
      <p:cViewPr varScale="1">
        <p:scale>
          <a:sx n="154" d="100"/>
          <a:sy n="154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health.nsw.gov.au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0C85-A4E1-4E73-8A0E-3A8AFD0BD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FBE8-9EBB-4D83-A877-9630BB036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4259-2940-4092-88FB-1A83A352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4006-C812-4D48-8DCC-A1F58FFF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2B27-0EBD-484E-ABA1-4A70821B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8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F286-14C0-4234-8220-015190A5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D63B-45B8-4840-934C-B1BEEC34C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905F-4722-46A6-A6AA-B4E9E8F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57496-7E73-4768-84A9-0F9A51F7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EA91-01A5-429D-A9E3-6E37ED54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21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BA0BD-7696-44D2-BA42-411092C9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FBE5A-FBA0-47B3-B338-ECFAC44E3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A496-9E8A-4A3F-B47A-5FAF6A5E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C6BE-27A3-4030-9F83-EDFBE476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9A2E-87C4-4106-83E5-145BBA34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58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741F8AEF-4502-4EB5-B888-DDBBFC036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58" y="416945"/>
            <a:ext cx="2118758" cy="778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46" y="1563688"/>
            <a:ext cx="6534652" cy="2284413"/>
          </a:xfrm>
        </p:spPr>
        <p:txBody>
          <a:bodyPr lIns="0" tIns="0" rIns="0" bIns="0" anchor="b">
            <a:noAutofit/>
          </a:bodyPr>
          <a:lstStyle>
            <a:lvl1pPr algn="l">
              <a:defRPr sz="4389"/>
            </a:lvl1pPr>
          </a:lstStyle>
          <a:p>
            <a:r>
              <a:rPr lang="en-AU"/>
              <a:t>Engaging heading </a:t>
            </a:r>
            <a:br>
              <a:rPr lang="en-AU"/>
            </a:br>
            <a:r>
              <a:rPr lang="en-AU"/>
              <a:t>5-8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8946" y="4073526"/>
            <a:ext cx="5647054" cy="765174"/>
          </a:xfrm>
        </p:spPr>
        <p:txBody>
          <a:bodyPr>
            <a:noAutofit/>
          </a:bodyPr>
          <a:lstStyle>
            <a:lvl1pPr marL="0" indent="0" algn="l">
              <a:buNone/>
              <a:defRPr sz="1796"/>
            </a:lvl1pPr>
            <a:lvl2pPr marL="0" indent="0" algn="l">
              <a:lnSpc>
                <a:spcPct val="100000"/>
              </a:lnSpc>
              <a:buNone/>
              <a:defRPr sz="1796"/>
            </a:lvl2pPr>
            <a:lvl3pPr marL="0" indent="0" algn="l">
              <a:spcAft>
                <a:spcPts val="0"/>
              </a:spcAft>
              <a:buNone/>
              <a:defRPr sz="1796"/>
            </a:lvl3pPr>
            <a:lvl4pPr marL="0" indent="0" algn="l">
              <a:spcAft>
                <a:spcPts val="0"/>
              </a:spcAft>
              <a:buNone/>
              <a:defRPr sz="1596"/>
            </a:lvl4pPr>
            <a:lvl5pPr marL="0" indent="0" algn="l">
              <a:spcAft>
                <a:spcPts val="0"/>
              </a:spcAft>
              <a:buNone/>
              <a:defRPr sz="1596"/>
            </a:lvl5pPr>
            <a:lvl6pPr marL="2280514" indent="0" algn="ctr">
              <a:buNone/>
              <a:defRPr sz="1596"/>
            </a:lvl6pPr>
            <a:lvl7pPr marL="2736616" indent="0" algn="ctr">
              <a:buNone/>
              <a:defRPr sz="1596"/>
            </a:lvl7pPr>
            <a:lvl8pPr marL="3192719" indent="0" algn="ctr">
              <a:buNone/>
              <a:defRPr sz="1596"/>
            </a:lvl8pPr>
            <a:lvl9pPr marL="3648822" indent="0" algn="ctr">
              <a:buNone/>
              <a:defRPr sz="1596"/>
            </a:lvl9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E332348-B845-4E12-89D7-8C59DAC27C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946" y="5999957"/>
            <a:ext cx="3589654" cy="356394"/>
          </a:xfrm>
        </p:spPr>
        <p:txBody>
          <a:bodyPr anchor="b">
            <a:noAutofit/>
          </a:bodyPr>
          <a:lstStyle>
            <a:lvl1pPr>
              <a:defRPr sz="1696" b="0">
                <a:solidFill>
                  <a:schemeClr val="tx2"/>
                </a:solidFill>
              </a:defRPr>
            </a:lvl1pPr>
            <a:lvl2pPr>
              <a:defRPr sz="1696" b="0">
                <a:solidFill>
                  <a:schemeClr val="tx2"/>
                </a:solidFill>
              </a:defRPr>
            </a:lvl2pPr>
            <a:lvl3pPr>
              <a:defRPr sz="1696" b="0">
                <a:solidFill>
                  <a:schemeClr val="tx2"/>
                </a:solidFill>
              </a:defRPr>
            </a:lvl3pPr>
            <a:lvl4pPr>
              <a:defRPr sz="1696" b="0">
                <a:solidFill>
                  <a:schemeClr val="tx2"/>
                </a:solidFill>
              </a:defRPr>
            </a:lvl4pPr>
            <a:lvl5pPr>
              <a:defRPr sz="1696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DD MMM YYYY  |  Version XX</a:t>
            </a:r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EE9668-BE5A-48CA-A86C-8ABD3B6CA3A6}"/>
              </a:ext>
            </a:extLst>
          </p:cNvPr>
          <p:cNvSpPr/>
          <p:nvPr userDrawn="1"/>
        </p:nvSpPr>
        <p:spPr>
          <a:xfrm>
            <a:off x="2677582" y="-721707"/>
            <a:ext cx="9514418" cy="580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1397">
                <a:solidFill>
                  <a:schemeClr val="tx2"/>
                </a:solidFill>
              </a:rPr>
              <a:t>After inserting image, </a:t>
            </a:r>
            <a:r>
              <a:rPr lang="en-AU" sz="1397" b="1">
                <a:solidFill>
                  <a:schemeClr val="tx2"/>
                </a:solidFill>
              </a:rPr>
              <a:t>Right click &gt; SEND TO BACK</a:t>
            </a:r>
            <a:r>
              <a:rPr lang="en-AU" sz="1397">
                <a:solidFill>
                  <a:schemeClr val="tx2"/>
                </a:solidFill>
              </a:rPr>
              <a:t> to layer it behind the logo and graphic device.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95E2BB-CA45-43DC-BF68-0918C321818A}"/>
              </a:ext>
            </a:extLst>
          </p:cNvPr>
          <p:cNvSpPr/>
          <p:nvPr userDrawn="1"/>
        </p:nvSpPr>
        <p:spPr>
          <a:xfrm>
            <a:off x="0" y="-1002891"/>
            <a:ext cx="12192000" cy="28118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998" b="1"/>
              <a:t>THIS SLIDE SHOULD BE COPIED, NOT INSERTED AS A NEW SLIDE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F279F-086A-4EAC-9ED7-37DD2334B96C}"/>
              </a:ext>
            </a:extLst>
          </p:cNvPr>
          <p:cNvSpPr/>
          <p:nvPr userDrawn="1"/>
        </p:nvSpPr>
        <p:spPr>
          <a:xfrm>
            <a:off x="0" y="-721707"/>
            <a:ext cx="2677582" cy="5806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898"/>
              <a:t>CHECK LOGO IS VISIBLE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255A6-A85A-405E-A03B-611A813A75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13" y="0"/>
            <a:ext cx="4498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29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741F8AEF-4502-4EB5-B888-DDBBFC036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58" y="416945"/>
            <a:ext cx="2118758" cy="77843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933FFFE-8300-45E6-AC5A-D2723099396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AU"/>
              <a:t>Click here &gt; Insert TAB &gt; Insert Picture OR click icon to insert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46" y="1563688"/>
            <a:ext cx="6534652" cy="2284413"/>
          </a:xfrm>
        </p:spPr>
        <p:txBody>
          <a:bodyPr lIns="0" tIns="0" rIns="0" bIns="0" anchor="b">
            <a:noAutofit/>
          </a:bodyPr>
          <a:lstStyle>
            <a:lvl1pPr algn="l">
              <a:defRPr sz="4389"/>
            </a:lvl1pPr>
          </a:lstStyle>
          <a:p>
            <a:r>
              <a:rPr lang="en-AU"/>
              <a:t>Engaging heading </a:t>
            </a:r>
            <a:br>
              <a:rPr lang="en-AU"/>
            </a:br>
            <a:r>
              <a:rPr lang="en-AU"/>
              <a:t>5-8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8946" y="4073526"/>
            <a:ext cx="5647054" cy="765174"/>
          </a:xfrm>
        </p:spPr>
        <p:txBody>
          <a:bodyPr>
            <a:noAutofit/>
          </a:bodyPr>
          <a:lstStyle>
            <a:lvl1pPr marL="0" indent="0" algn="l">
              <a:buNone/>
              <a:defRPr sz="1796"/>
            </a:lvl1pPr>
            <a:lvl2pPr marL="0" indent="0" algn="l">
              <a:lnSpc>
                <a:spcPct val="100000"/>
              </a:lnSpc>
              <a:buNone/>
              <a:defRPr sz="1796"/>
            </a:lvl2pPr>
            <a:lvl3pPr marL="0" indent="0" algn="l">
              <a:spcAft>
                <a:spcPts val="0"/>
              </a:spcAft>
              <a:buNone/>
              <a:defRPr sz="1796"/>
            </a:lvl3pPr>
            <a:lvl4pPr marL="0" indent="0" algn="l">
              <a:spcAft>
                <a:spcPts val="0"/>
              </a:spcAft>
              <a:buNone/>
              <a:defRPr sz="1596"/>
            </a:lvl4pPr>
            <a:lvl5pPr marL="0" indent="0" algn="l">
              <a:spcAft>
                <a:spcPts val="0"/>
              </a:spcAft>
              <a:buNone/>
              <a:defRPr sz="1596"/>
            </a:lvl5pPr>
            <a:lvl6pPr marL="2280514" indent="0" algn="ctr">
              <a:buNone/>
              <a:defRPr sz="1596"/>
            </a:lvl6pPr>
            <a:lvl7pPr marL="2736616" indent="0" algn="ctr">
              <a:buNone/>
              <a:defRPr sz="1596"/>
            </a:lvl7pPr>
            <a:lvl8pPr marL="3192719" indent="0" algn="ctr">
              <a:buNone/>
              <a:defRPr sz="1596"/>
            </a:lvl8pPr>
            <a:lvl9pPr marL="3648822" indent="0" algn="ctr">
              <a:buNone/>
              <a:defRPr sz="1596"/>
            </a:lvl9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E332348-B845-4E12-89D7-8C59DAC27C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946" y="5999957"/>
            <a:ext cx="3589654" cy="356394"/>
          </a:xfrm>
        </p:spPr>
        <p:txBody>
          <a:bodyPr anchor="b">
            <a:noAutofit/>
          </a:bodyPr>
          <a:lstStyle>
            <a:lvl1pPr>
              <a:defRPr sz="1696" b="0">
                <a:solidFill>
                  <a:schemeClr val="tx2"/>
                </a:solidFill>
              </a:defRPr>
            </a:lvl1pPr>
            <a:lvl2pPr>
              <a:defRPr sz="1696" b="0">
                <a:solidFill>
                  <a:schemeClr val="tx2"/>
                </a:solidFill>
              </a:defRPr>
            </a:lvl2pPr>
            <a:lvl3pPr>
              <a:defRPr sz="1696" b="0">
                <a:solidFill>
                  <a:schemeClr val="tx2"/>
                </a:solidFill>
              </a:defRPr>
            </a:lvl3pPr>
            <a:lvl4pPr>
              <a:defRPr sz="1696" b="0">
                <a:solidFill>
                  <a:schemeClr val="tx2"/>
                </a:solidFill>
              </a:defRPr>
            </a:lvl4pPr>
            <a:lvl5pPr>
              <a:defRPr sz="1696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DD MMM YYYY  |  Version XX</a:t>
            </a:r>
            <a:endParaRPr lang="en-AU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544AC69-0BF3-4013-8C3B-20C2FAC77B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0458" y="0"/>
            <a:ext cx="4501542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1EE9668-BE5A-48CA-A86C-8ABD3B6CA3A6}"/>
              </a:ext>
            </a:extLst>
          </p:cNvPr>
          <p:cNvSpPr/>
          <p:nvPr userDrawn="1"/>
        </p:nvSpPr>
        <p:spPr>
          <a:xfrm>
            <a:off x="2677582" y="-721707"/>
            <a:ext cx="9514418" cy="580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1397">
                <a:solidFill>
                  <a:schemeClr val="tx2"/>
                </a:solidFill>
              </a:rPr>
              <a:t>After inserting image, </a:t>
            </a:r>
            <a:r>
              <a:rPr lang="en-AU" sz="1397" b="1">
                <a:solidFill>
                  <a:schemeClr val="tx2"/>
                </a:solidFill>
              </a:rPr>
              <a:t>Right click &gt; SEND TO BACK</a:t>
            </a:r>
            <a:r>
              <a:rPr lang="en-AU" sz="1397">
                <a:solidFill>
                  <a:schemeClr val="tx2"/>
                </a:solidFill>
              </a:rPr>
              <a:t> to layer it behind the logo and graphic device.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95E2BB-CA45-43DC-BF68-0918C321818A}"/>
              </a:ext>
            </a:extLst>
          </p:cNvPr>
          <p:cNvSpPr/>
          <p:nvPr userDrawn="1"/>
        </p:nvSpPr>
        <p:spPr>
          <a:xfrm>
            <a:off x="0" y="-1002891"/>
            <a:ext cx="12192000" cy="28118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998" b="1"/>
              <a:t>THIS SLIDE SHOULD BE COPIED, NOT INSERTED AS A NEW SLIDE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F279F-086A-4EAC-9ED7-37DD2334B96C}"/>
              </a:ext>
            </a:extLst>
          </p:cNvPr>
          <p:cNvSpPr/>
          <p:nvPr userDrawn="1"/>
        </p:nvSpPr>
        <p:spPr>
          <a:xfrm>
            <a:off x="0" y="-721707"/>
            <a:ext cx="2677582" cy="5806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898"/>
              <a:t>CHECK LOGO IS VISIBLE</a:t>
            </a:r>
          </a:p>
        </p:txBody>
      </p:sp>
    </p:spTree>
    <p:extLst>
      <p:ext uri="{BB962C8B-B14F-4D97-AF65-F5344CB8AC3E}">
        <p14:creationId xmlns:p14="http://schemas.microsoft.com/office/powerpoint/2010/main" val="100435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/>
              <a:t>Text page one column only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8946" y="1563688"/>
            <a:ext cx="11312015" cy="39719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Use the BACK and FORWARD buttons on the ribbon to apply formatting, bullets and numbering</a:t>
            </a:r>
          </a:p>
          <a:p>
            <a:pPr lvl="1"/>
            <a:r>
              <a:rPr lang="en-US"/>
              <a:t>Subheading (Level 2)</a:t>
            </a:r>
          </a:p>
          <a:p>
            <a:pPr lvl="2"/>
            <a:r>
              <a:rPr lang="en-US"/>
              <a:t>Body copy (Level 3)</a:t>
            </a:r>
          </a:p>
          <a:p>
            <a:pPr lvl="3"/>
            <a:r>
              <a:rPr lang="en-US"/>
              <a:t>Bullets (Level 4)</a:t>
            </a:r>
          </a:p>
          <a:p>
            <a:pPr lvl="4"/>
            <a:r>
              <a:rPr lang="en-US"/>
              <a:t>Bullets (Level 5)</a:t>
            </a:r>
          </a:p>
          <a:p>
            <a:pPr lvl="5"/>
            <a:r>
              <a:rPr lang="en-US"/>
              <a:t>Numbering (Level 6)</a:t>
            </a:r>
          </a:p>
          <a:p>
            <a:pPr lvl="5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893FD5-6F87-4AC8-9660-8573DF84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956-B5F0-48EC-B38F-4F96CAE87AFA}" type="datetime13">
              <a:rPr lang="en-AU" smtClean="0"/>
              <a:t>3:49:15 pm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DB35E36-38ED-46AA-B1C6-DD80A05B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AU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18191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/>
              <a:t>Text page one column only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893FD5-6F87-4AC8-9660-8573DF84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A5E2-8C74-4893-9088-103C7459608D}" type="datetime13">
              <a:rPr lang="en-AU" smtClean="0"/>
              <a:t>3:49:15 pm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DB35E36-38ED-46AA-B1C6-DD80A05B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AU"/>
              <a:t>Presentation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8CCF33-149A-417F-A3B4-0F1A7CF099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943" y="1342232"/>
            <a:ext cx="11312320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Subheading</a:t>
            </a:r>
            <a:endParaRPr lang="en-AU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A29B72A5-EACD-452A-83F2-48AA6A33995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9943" y="1809750"/>
            <a:ext cx="11331323" cy="3706019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76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>
            <a:extLst>
              <a:ext uri="{FF2B5EF4-FFF2-40B4-BE49-F238E27FC236}">
                <a16:creationId xmlns:a16="http://schemas.microsoft.com/office/drawing/2014/main" id="{50D2C01D-E915-4F1E-BED1-C3D2D5673A38}"/>
              </a:ext>
            </a:extLst>
          </p:cNvPr>
          <p:cNvSpPr/>
          <p:nvPr userDrawn="1"/>
        </p:nvSpPr>
        <p:spPr>
          <a:xfrm>
            <a:off x="7765888" y="10873"/>
            <a:ext cx="4426112" cy="6847127"/>
          </a:xfrm>
          <a:custGeom>
            <a:avLst/>
            <a:gdLst/>
            <a:ahLst/>
            <a:cxnLst/>
            <a:rect l="l" t="t" r="r" b="b"/>
            <a:pathLst>
              <a:path w="7266940" h="11308715">
                <a:moveTo>
                  <a:pt x="0" y="11308556"/>
                </a:moveTo>
                <a:lnTo>
                  <a:pt x="7266794" y="11308556"/>
                </a:lnTo>
                <a:lnTo>
                  <a:pt x="7266794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98040-BF80-453E-AF73-5B9C08550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890" y="630000"/>
            <a:ext cx="6907106" cy="360000"/>
          </a:xfrm>
        </p:spPr>
        <p:txBody>
          <a:bodyPr/>
          <a:lstStyle/>
          <a:p>
            <a:r>
              <a:rPr lang="en-AU"/>
              <a:t>Text page one column only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00665-B31F-4EC5-8536-7ACFE3CC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88E4-7596-4B59-9592-3067683F7BDB}" type="datetime13">
              <a:rPr lang="en-AU" smtClean="0"/>
              <a:t>3:49:15 pm</a:t>
            </a:fld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D2CA60-98AE-40A5-A2AD-0BEFF05EC8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946" y="1563688"/>
            <a:ext cx="6906794" cy="3971925"/>
          </a:xfrm>
        </p:spPr>
        <p:txBody>
          <a:bodyPr/>
          <a:lstStyle/>
          <a:p>
            <a:pPr lvl="0"/>
            <a:r>
              <a:rPr lang="en-US"/>
              <a:t>Use the BACK and FORWARD buttons on the ribbon to apply formatting, bullets and numbering</a:t>
            </a:r>
          </a:p>
          <a:p>
            <a:pPr lvl="1"/>
            <a:r>
              <a:rPr lang="en-US"/>
              <a:t>Subheading (Level 2)</a:t>
            </a:r>
          </a:p>
          <a:p>
            <a:pPr lvl="2"/>
            <a:r>
              <a:rPr lang="en-US"/>
              <a:t>Body copy (Level 3)</a:t>
            </a:r>
          </a:p>
          <a:p>
            <a:pPr lvl="3"/>
            <a:r>
              <a:rPr lang="en-US"/>
              <a:t>Bullets (Level 4)</a:t>
            </a:r>
          </a:p>
          <a:p>
            <a:pPr lvl="4"/>
            <a:r>
              <a:rPr lang="en-US"/>
              <a:t>Bullets (Level 5)</a:t>
            </a:r>
          </a:p>
          <a:p>
            <a:pPr lvl="5"/>
            <a:r>
              <a:rPr lang="en-US"/>
              <a:t>Numbering (Level 6)</a:t>
            </a:r>
          </a:p>
          <a:p>
            <a:pPr lvl="5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E29222-7FEC-40F6-ADF7-ED9C4A6CD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65831" y="1563688"/>
            <a:ext cx="3097487" cy="3971925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rgbClr val="00B59E"/>
                </a:solidFill>
              </a:defRPr>
            </a:lvl2pPr>
            <a:lvl3pPr>
              <a:defRPr>
                <a:solidFill>
                  <a:srgbClr val="00B59E"/>
                </a:solidFill>
              </a:defRPr>
            </a:lvl3pPr>
            <a:lvl4pPr>
              <a:buClr>
                <a:srgbClr val="00B59E"/>
              </a:buClr>
              <a:defRPr/>
            </a:lvl4pPr>
            <a:lvl5pPr>
              <a:buClr>
                <a:srgbClr val="00B59E"/>
              </a:buClr>
              <a:defRPr/>
            </a:lvl5pPr>
          </a:lstStyle>
          <a:p>
            <a:pPr lvl="0"/>
            <a:r>
              <a:rPr lang="en-US"/>
              <a:t>Use the BACK and FORWARD buttons on the ribbon to apply formatting, Subheading (Level 2)</a:t>
            </a:r>
          </a:p>
          <a:p>
            <a:pPr lvl="2"/>
            <a:r>
              <a:rPr lang="en-US"/>
              <a:t>Body copy (Level 3)</a:t>
            </a:r>
          </a:p>
          <a:p>
            <a:pPr lvl="3"/>
            <a:r>
              <a:rPr lang="en-US"/>
              <a:t>Bullets (Level 4)</a:t>
            </a:r>
          </a:p>
          <a:p>
            <a:pPr lvl="4"/>
            <a:r>
              <a:rPr lang="en-US"/>
              <a:t>Bullets (Level 5)</a:t>
            </a:r>
          </a:p>
          <a:p>
            <a:pPr lvl="5"/>
            <a:r>
              <a:rPr lang="en-US"/>
              <a:t>Numbering (Level 6)</a:t>
            </a:r>
          </a:p>
          <a:p>
            <a:pPr lvl="5"/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BC949C05-B11A-4A7C-94CD-3C595D5613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897816" y="6323012"/>
            <a:ext cx="3354167" cy="126000"/>
          </a:xfrm>
        </p:spPr>
        <p:txBody>
          <a:bodyPr/>
          <a:lstStyle/>
          <a:p>
            <a:pPr algn="r"/>
            <a:r>
              <a:rPr lang="en-AU"/>
              <a:t>Presentation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58239-A9EE-4397-8A3B-E37A68184871}"/>
              </a:ext>
            </a:extLst>
          </p:cNvPr>
          <p:cNvSpPr txBox="1"/>
          <p:nvPr userDrawn="1"/>
        </p:nvSpPr>
        <p:spPr>
          <a:xfrm>
            <a:off x="11245561" y="6322425"/>
            <a:ext cx="538667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36083F60-C791-4A56-8F61-236580862D60}" type="slidenum">
              <a:rPr lang="en-AU" sz="898" b="1" smtClean="0">
                <a:solidFill>
                  <a:schemeClr val="tx2"/>
                </a:solidFill>
              </a:rPr>
              <a:pPr algn="r"/>
              <a:t>‹#›</a:t>
            </a:fld>
            <a:endParaRPr lang="en-AU" sz="898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48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0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&amp;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C6E3-367C-4537-A3DB-F4D9A52C0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7845" y="630000"/>
            <a:ext cx="6383059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Text page with pull out statistic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0E7E3-D87A-4D0A-ABA8-9ED042A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9102-F4BB-4A59-9EB1-B722D1595BD3}" type="datetime13">
              <a:rPr lang="en-AU" smtClean="0"/>
              <a:t>3:49:15 pm</a:t>
            </a:fld>
            <a:endParaRPr lang="en-AU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18E92BC-2D96-47E6-9C4B-C9290D805B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7845" y="1563688"/>
            <a:ext cx="6383059" cy="3971925"/>
          </a:xfrm>
        </p:spPr>
        <p:txBody>
          <a:bodyPr/>
          <a:lstStyle/>
          <a:p>
            <a:pPr lvl="0"/>
            <a:r>
              <a:rPr lang="en-US"/>
              <a:t>Use the BACK and FORWARD buttons on the ribbon to apply formatting, bullets and numbering</a:t>
            </a:r>
          </a:p>
          <a:p>
            <a:pPr lvl="1"/>
            <a:r>
              <a:rPr lang="en-US"/>
              <a:t>Subheading (Level 2)</a:t>
            </a:r>
          </a:p>
          <a:p>
            <a:pPr lvl="2"/>
            <a:r>
              <a:rPr lang="en-US"/>
              <a:t>Body copy (Level 3)</a:t>
            </a:r>
          </a:p>
          <a:p>
            <a:pPr lvl="3"/>
            <a:r>
              <a:rPr lang="en-US"/>
              <a:t>Bullets (Level 4)</a:t>
            </a:r>
          </a:p>
          <a:p>
            <a:pPr lvl="4"/>
            <a:r>
              <a:rPr lang="en-US"/>
              <a:t>Bullets (Level 5)</a:t>
            </a:r>
          </a:p>
          <a:p>
            <a:pPr lvl="5"/>
            <a:r>
              <a:rPr lang="en-US"/>
              <a:t>Numbering (Level 6)</a:t>
            </a:r>
          </a:p>
          <a:p>
            <a:pPr lvl="5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C39BEAC-F2E3-47DA-BF59-3F75F247E1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AU"/>
              <a:t>Presentation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E12068-6E83-480E-96B1-D5984F8E56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1438" y="3025775"/>
            <a:ext cx="3617693" cy="1162050"/>
          </a:xfrm>
        </p:spPr>
        <p:txBody>
          <a:bodyPr anchor="b">
            <a:noAutofit/>
          </a:bodyPr>
          <a:lstStyle>
            <a:lvl1pPr algn="ctr">
              <a:defRPr sz="8130" b="0">
                <a:solidFill>
                  <a:schemeClr val="bg1"/>
                </a:solidFill>
              </a:defRPr>
            </a:lvl1pPr>
            <a:lvl2pPr>
              <a:defRPr sz="6684" b="0">
                <a:solidFill>
                  <a:schemeClr val="bg1"/>
                </a:solidFill>
              </a:defRPr>
            </a:lvl2pPr>
            <a:lvl3pPr>
              <a:defRPr sz="6684" b="0">
                <a:solidFill>
                  <a:schemeClr val="bg1"/>
                </a:solidFill>
              </a:defRPr>
            </a:lvl3pPr>
            <a:lvl4pPr>
              <a:defRPr sz="6684" b="0">
                <a:solidFill>
                  <a:schemeClr val="bg1"/>
                </a:solidFill>
              </a:defRPr>
            </a:lvl4pPr>
            <a:lvl5pPr>
              <a:defRPr sz="6684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00%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8C59D-EF97-4A20-A85F-561085D60F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946" y="4410075"/>
            <a:ext cx="3570186" cy="1125538"/>
          </a:xfrm>
        </p:spPr>
        <p:txBody>
          <a:bodyPr/>
          <a:lstStyle>
            <a:lvl1pPr algn="ctr">
              <a:spcAft>
                <a:spcPts val="0"/>
              </a:spcAft>
              <a:defRPr b="0">
                <a:solidFill>
                  <a:schemeClr val="bg1"/>
                </a:solidFill>
              </a:defRPr>
            </a:lvl1pPr>
            <a:lvl2pPr algn="ctr">
              <a:defRPr sz="1397" b="0">
                <a:solidFill>
                  <a:schemeClr val="bg1"/>
                </a:solidFill>
              </a:defRPr>
            </a:lvl2pPr>
            <a:lvl3pPr algn="ctr">
              <a:defRPr b="0">
                <a:solidFill>
                  <a:schemeClr val="bg1"/>
                </a:solidFill>
              </a:defRPr>
            </a:lvl3pPr>
            <a:lvl4pPr algn="ctr">
              <a:defRPr b="0">
                <a:solidFill>
                  <a:schemeClr val="bg1"/>
                </a:solidFill>
              </a:defRPr>
            </a:lvl4pPr>
            <a:lvl5pPr algn="ctr"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Statistic description</a:t>
            </a:r>
          </a:p>
          <a:p>
            <a:pPr lvl="0"/>
            <a:r>
              <a:rPr lang="en-US"/>
              <a:t>5-10 words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77D0C31-5026-45CF-B570-81C6E37FF89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311206" y="989807"/>
            <a:ext cx="1947806" cy="168671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Icon or  picture here</a:t>
            </a:r>
            <a:endParaRPr lang="en-AU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C94328A-E848-46E8-AD63-5367962A2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9309" y="6008370"/>
            <a:ext cx="1221091" cy="448627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41DABDE-B460-4B86-AA6F-0D128201344A}"/>
              </a:ext>
            </a:extLst>
          </p:cNvPr>
          <p:cNvSpPr/>
          <p:nvPr userDrawn="1"/>
        </p:nvSpPr>
        <p:spPr>
          <a:xfrm>
            <a:off x="4459689" y="0"/>
            <a:ext cx="7732311" cy="6858000"/>
          </a:xfrm>
          <a:custGeom>
            <a:avLst/>
            <a:gdLst/>
            <a:ahLst/>
            <a:cxnLst/>
            <a:rect l="l" t="t" r="r" b="b"/>
            <a:pathLst>
              <a:path w="7329805" h="11308715">
                <a:moveTo>
                  <a:pt x="0" y="11308556"/>
                </a:moveTo>
                <a:lnTo>
                  <a:pt x="7329619" y="11308556"/>
                </a:lnTo>
                <a:lnTo>
                  <a:pt x="732961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3059A-1908-46E7-8B24-6A9261FF53FF}"/>
              </a:ext>
            </a:extLst>
          </p:cNvPr>
          <p:cNvSpPr/>
          <p:nvPr userDrawn="1"/>
        </p:nvSpPr>
        <p:spPr>
          <a:xfrm>
            <a:off x="0" y="6929754"/>
            <a:ext cx="4459689" cy="2774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1197"/>
              <a:t>To change this colour, Right Click on slide &gt; Format Background</a:t>
            </a:r>
          </a:p>
        </p:txBody>
      </p:sp>
    </p:spTree>
    <p:extLst>
      <p:ext uri="{BB962C8B-B14F-4D97-AF65-F5344CB8AC3E}">
        <p14:creationId xmlns:p14="http://schemas.microsoft.com/office/powerpoint/2010/main" val="2723731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741F8AEF-4502-4EB5-B888-DDBBFC036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58" y="416945"/>
            <a:ext cx="2118758" cy="778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46" y="1563688"/>
            <a:ext cx="6534652" cy="2284413"/>
          </a:xfrm>
        </p:spPr>
        <p:txBody>
          <a:bodyPr lIns="0" tIns="0" rIns="0" bIns="0" anchor="b"/>
          <a:lstStyle>
            <a:lvl1pPr algn="l">
              <a:defRPr sz="4389">
                <a:solidFill>
                  <a:srgbClr val="00B59E"/>
                </a:solidFill>
              </a:defRPr>
            </a:lvl1pPr>
          </a:lstStyle>
          <a:p>
            <a:r>
              <a:rPr lang="en-AU"/>
              <a:t>Divider Title 5-8 </a:t>
            </a:r>
            <a:br>
              <a:rPr lang="en-AU"/>
            </a:br>
            <a:r>
              <a:rPr lang="en-AU"/>
              <a:t>words in length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8946" y="4073526"/>
            <a:ext cx="5647054" cy="765174"/>
          </a:xfrm>
        </p:spPr>
        <p:txBody>
          <a:bodyPr>
            <a:normAutofit/>
          </a:bodyPr>
          <a:lstStyle>
            <a:lvl1pPr marL="0" indent="0" algn="l">
              <a:buNone/>
              <a:defRPr sz="1796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796"/>
            </a:lvl2pPr>
            <a:lvl3pPr marL="0" indent="0" algn="l">
              <a:spcAft>
                <a:spcPts val="0"/>
              </a:spcAft>
              <a:buNone/>
              <a:defRPr sz="1796"/>
            </a:lvl3pPr>
            <a:lvl4pPr marL="0" indent="0" algn="l">
              <a:spcAft>
                <a:spcPts val="0"/>
              </a:spcAft>
              <a:buNone/>
              <a:defRPr sz="1596"/>
            </a:lvl4pPr>
            <a:lvl5pPr marL="0" indent="0" algn="l">
              <a:spcAft>
                <a:spcPts val="0"/>
              </a:spcAft>
              <a:buNone/>
              <a:defRPr sz="1596"/>
            </a:lvl5pPr>
            <a:lvl6pPr marL="2280514" indent="0" algn="ctr">
              <a:buNone/>
              <a:defRPr sz="1596"/>
            </a:lvl6pPr>
            <a:lvl7pPr marL="2736616" indent="0" algn="ctr">
              <a:buNone/>
              <a:defRPr sz="1596"/>
            </a:lvl7pPr>
            <a:lvl8pPr marL="3192719" indent="0" algn="ctr">
              <a:buNone/>
              <a:defRPr sz="1596"/>
            </a:lvl8pPr>
            <a:lvl9pPr marL="3648822" indent="0" algn="ctr">
              <a:buNone/>
              <a:defRPr sz="1596"/>
            </a:lvl9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5F0EF3-DB1D-4E78-823C-5BA51651389D}"/>
              </a:ext>
            </a:extLst>
          </p:cNvPr>
          <p:cNvSpPr/>
          <p:nvPr userDrawn="1"/>
        </p:nvSpPr>
        <p:spPr>
          <a:xfrm>
            <a:off x="0" y="-721707"/>
            <a:ext cx="2677582" cy="5806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98"/>
              <a:t>CHECK LOGO IS VISIBLE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EE9668-BE5A-48CA-A86C-8ABD3B6CA3A6}"/>
              </a:ext>
            </a:extLst>
          </p:cNvPr>
          <p:cNvSpPr/>
          <p:nvPr userDrawn="1"/>
        </p:nvSpPr>
        <p:spPr>
          <a:xfrm>
            <a:off x="2677582" y="-721707"/>
            <a:ext cx="9514418" cy="580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97">
                <a:solidFill>
                  <a:schemeClr val="tx2"/>
                </a:solidFill>
              </a:rPr>
              <a:t>After inserting image, </a:t>
            </a:r>
            <a:r>
              <a:rPr lang="en-AU" sz="1397" b="1">
                <a:solidFill>
                  <a:schemeClr val="tx2"/>
                </a:solidFill>
              </a:rPr>
              <a:t>Right click &gt; SEND TO BACK</a:t>
            </a:r>
            <a:r>
              <a:rPr lang="en-AU" sz="1397">
                <a:solidFill>
                  <a:schemeClr val="tx2"/>
                </a:solidFill>
              </a:rPr>
              <a:t> to layer it behind the logo and graphic device.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EEC29C-ACCC-4EF7-B48A-C3E258A7DF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7158" y="416946"/>
            <a:ext cx="2118758" cy="7784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1CD802-EB4B-4666-A3E0-81358427519E}"/>
              </a:ext>
            </a:extLst>
          </p:cNvPr>
          <p:cNvSpPr/>
          <p:nvPr userDrawn="1"/>
        </p:nvSpPr>
        <p:spPr>
          <a:xfrm>
            <a:off x="0" y="-1002891"/>
            <a:ext cx="12192000" cy="28118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98" b="1"/>
              <a:t>THIS SLIDE SHOULD BE COPIED, NOT INSERTED AS A NEW SLIDE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19DBAE-E3C9-47F8-8505-F154040FCF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210" y="0"/>
            <a:ext cx="4495790" cy="6855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ECCDBF-134F-4B7E-ABDF-3C66C6BD7773}"/>
              </a:ext>
            </a:extLst>
          </p:cNvPr>
          <p:cNvSpPr/>
          <p:nvPr userDrawn="1"/>
        </p:nvSpPr>
        <p:spPr>
          <a:xfrm>
            <a:off x="0" y="6929754"/>
            <a:ext cx="4459689" cy="2774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1197"/>
              <a:t>To change this colour, Right Click on slide &gt; Format Background</a:t>
            </a:r>
          </a:p>
        </p:txBody>
      </p:sp>
    </p:spTree>
    <p:extLst>
      <p:ext uri="{BB962C8B-B14F-4D97-AF65-F5344CB8AC3E}">
        <p14:creationId xmlns:p14="http://schemas.microsoft.com/office/powerpoint/2010/main" val="4191257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/>
              <a:t>Text page two column only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8946" y="1563688"/>
            <a:ext cx="5413476" cy="3971925"/>
          </a:xfrm>
        </p:spPr>
        <p:txBody>
          <a:bodyPr/>
          <a:lstStyle/>
          <a:p>
            <a:pPr lvl="0"/>
            <a:r>
              <a:rPr lang="en-US"/>
              <a:t>Use the BACK and FORWARD buttons on the ribbon to apply formatting, bullets and numbering</a:t>
            </a:r>
          </a:p>
          <a:p>
            <a:pPr lvl="1"/>
            <a:r>
              <a:rPr lang="en-US"/>
              <a:t>Subheading (Level 2)</a:t>
            </a:r>
          </a:p>
          <a:p>
            <a:pPr lvl="2"/>
            <a:r>
              <a:rPr lang="en-US"/>
              <a:t>Body copy (Level 3)</a:t>
            </a:r>
          </a:p>
          <a:p>
            <a:pPr lvl="3"/>
            <a:r>
              <a:rPr lang="en-US"/>
              <a:t>Bullets (Level 4)</a:t>
            </a:r>
          </a:p>
          <a:p>
            <a:pPr lvl="4"/>
            <a:r>
              <a:rPr lang="en-US"/>
              <a:t>Bullets (Level 5)</a:t>
            </a:r>
          </a:p>
          <a:p>
            <a:pPr lvl="5"/>
            <a:r>
              <a:rPr lang="en-US"/>
              <a:t>Numbering (Level 6)</a:t>
            </a:r>
          </a:p>
          <a:p>
            <a:pPr lvl="5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893FD5-6F87-4AC8-9660-8573DF84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8057-F51E-4CE8-B190-087DA68C9FBF}" type="datetime13">
              <a:rPr lang="en-AU" smtClean="0"/>
              <a:t>3:49:15 pm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DB35E36-38ED-46AA-B1C6-DD80A05B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AU"/>
              <a:t>Presentation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540EDE-1978-4E6A-8EBE-D0AD844214A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49374" y="1563688"/>
            <a:ext cx="5413476" cy="3971925"/>
          </a:xfrm>
        </p:spPr>
        <p:txBody>
          <a:bodyPr/>
          <a:lstStyle/>
          <a:p>
            <a:pPr lvl="0"/>
            <a:r>
              <a:rPr lang="en-US"/>
              <a:t>Use the BACK and FORWARD buttons on the ribbon to apply formatting, bullets and numbering</a:t>
            </a:r>
          </a:p>
          <a:p>
            <a:pPr lvl="1"/>
            <a:r>
              <a:rPr lang="en-US"/>
              <a:t>Subheading (Level 2)</a:t>
            </a:r>
          </a:p>
          <a:p>
            <a:pPr lvl="2"/>
            <a:r>
              <a:rPr lang="en-US"/>
              <a:t>Body copy (Level 3)</a:t>
            </a:r>
          </a:p>
          <a:p>
            <a:pPr lvl="3"/>
            <a:r>
              <a:rPr lang="en-US"/>
              <a:t>Bullets (Level 4)</a:t>
            </a:r>
          </a:p>
          <a:p>
            <a:pPr lvl="4"/>
            <a:r>
              <a:rPr lang="en-US"/>
              <a:t>Bullets (Level 5)</a:t>
            </a:r>
          </a:p>
          <a:p>
            <a:pPr lvl="5"/>
            <a:r>
              <a:rPr lang="en-US"/>
              <a:t>Numbering (Level 6)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E56E-06FF-4443-BE14-6842883A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3E64-35E2-4ECE-94E2-E9F62F2E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CE1E-2046-4280-8CD0-F2A3835C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F891-41E8-4937-AE14-81440AC8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22AF-F12D-41BE-9DF4-2969E22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747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888" y="630000"/>
            <a:ext cx="6733342" cy="360000"/>
          </a:xfrm>
        </p:spPr>
        <p:txBody>
          <a:bodyPr/>
          <a:lstStyle/>
          <a:p>
            <a:r>
              <a:rPr lang="en-AU"/>
              <a:t>Text page with pull out text box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893FD5-6F87-4AC8-9660-8573DF84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233-B87D-421C-BE10-93C3A54EA30F}" type="datetime13">
              <a:rPr lang="en-AU" smtClean="0"/>
              <a:t>3:49:15 pm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DB35E36-38ED-46AA-B1C6-DD80A05B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857" y="6323012"/>
            <a:ext cx="3354167" cy="126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C4D0184-A731-434D-9CB4-8C5C626402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91225" y="0"/>
            <a:ext cx="440077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070839F-9785-418C-8D46-7FE26FFA45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8946" y="1563688"/>
            <a:ext cx="6733342" cy="3971925"/>
          </a:xfrm>
        </p:spPr>
        <p:txBody>
          <a:bodyPr/>
          <a:lstStyle/>
          <a:p>
            <a:pPr lvl="0"/>
            <a:r>
              <a:rPr lang="en-US"/>
              <a:t>Use the BACK and FORWARD buttons on the ribbon to apply formatting, bullets and numbering</a:t>
            </a:r>
          </a:p>
          <a:p>
            <a:pPr lvl="1"/>
            <a:r>
              <a:rPr lang="en-US"/>
              <a:t>Subheading (Level 2)</a:t>
            </a:r>
          </a:p>
          <a:p>
            <a:pPr lvl="2"/>
            <a:r>
              <a:rPr lang="en-US"/>
              <a:t>Body copy (Level 3)</a:t>
            </a:r>
          </a:p>
          <a:p>
            <a:pPr lvl="3"/>
            <a:r>
              <a:rPr lang="en-US"/>
              <a:t>Bullets (Level 4)</a:t>
            </a:r>
          </a:p>
          <a:p>
            <a:pPr lvl="4"/>
            <a:r>
              <a:rPr lang="en-US"/>
              <a:t>Bullets (Level 5)</a:t>
            </a:r>
          </a:p>
          <a:p>
            <a:pPr lvl="5"/>
            <a:r>
              <a:rPr lang="en-US"/>
              <a:t>Numbering (Level 6)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890" y="630000"/>
            <a:ext cx="6278168" cy="360000"/>
          </a:xfrm>
        </p:spPr>
        <p:txBody>
          <a:bodyPr/>
          <a:lstStyle/>
          <a:p>
            <a:r>
              <a:rPr lang="en-AU"/>
              <a:t>Text page with graphs and image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893FD5-6F87-4AC8-9660-8573DF84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F7DA-A110-4B78-90B8-02326D09620D}" type="datetime13">
              <a:rPr lang="en-AU" smtClean="0"/>
              <a:t>3:49:15 pm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DB35E36-38ED-46AA-B1C6-DD80A05B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AU"/>
              <a:t>Presentation Title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9D538AD-E0E9-45D0-91AA-AD575D0323D5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48946" y="1952625"/>
            <a:ext cx="1310757" cy="1224000"/>
          </a:xfrm>
        </p:spPr>
        <p:txBody>
          <a:bodyPr/>
          <a:lstStyle/>
          <a:p>
            <a:endParaRPr lang="en-AU"/>
          </a:p>
        </p:txBody>
      </p:sp>
      <p:sp>
        <p:nvSpPr>
          <p:cNvPr id="11" name="Chart Placeholder 6">
            <a:extLst>
              <a:ext uri="{FF2B5EF4-FFF2-40B4-BE49-F238E27FC236}">
                <a16:creationId xmlns:a16="http://schemas.microsoft.com/office/drawing/2014/main" id="{632FA988-BD96-4F51-9877-CB96DBBC324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092704" y="1952625"/>
            <a:ext cx="1310757" cy="1224000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Chart Placeholder 6">
            <a:extLst>
              <a:ext uri="{FF2B5EF4-FFF2-40B4-BE49-F238E27FC236}">
                <a16:creationId xmlns:a16="http://schemas.microsoft.com/office/drawing/2014/main" id="{0399EA6F-8075-4285-9AC0-E796F0A488B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721251" y="1952625"/>
            <a:ext cx="1310757" cy="1224000"/>
          </a:xfrm>
        </p:spPr>
        <p:txBody>
          <a:bodyPr/>
          <a:lstStyle/>
          <a:p>
            <a:endParaRPr lang="en-AU"/>
          </a:p>
        </p:txBody>
      </p:sp>
      <p:sp>
        <p:nvSpPr>
          <p:cNvPr id="13" name="Chart Placeholder 6">
            <a:extLst>
              <a:ext uri="{FF2B5EF4-FFF2-40B4-BE49-F238E27FC236}">
                <a16:creationId xmlns:a16="http://schemas.microsoft.com/office/drawing/2014/main" id="{D79B4B8F-002F-41A3-BAC7-59480B5A9FB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5365009" y="1952625"/>
            <a:ext cx="1310757" cy="1224000"/>
          </a:xfrm>
        </p:spPr>
        <p:txBody>
          <a:bodyPr/>
          <a:lstStyle/>
          <a:p>
            <a:endParaRPr lang="en-A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52BD8F-A78A-4F10-936A-20CE9689A4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946" y="3552825"/>
            <a:ext cx="1346836" cy="1982788"/>
          </a:xfrm>
        </p:spPr>
        <p:txBody>
          <a:bodyPr/>
          <a:lstStyle>
            <a:lvl1pPr>
              <a:spcAft>
                <a:spcPts val="0"/>
              </a:spcAft>
              <a:defRPr sz="1696">
                <a:solidFill>
                  <a:schemeClr val="tx2"/>
                </a:solidFill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B1184DE-A63C-4052-95B9-F05A2D3612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92705" y="3552825"/>
            <a:ext cx="1346836" cy="1982788"/>
          </a:xfrm>
        </p:spPr>
        <p:txBody>
          <a:bodyPr/>
          <a:lstStyle>
            <a:lvl1pPr>
              <a:spcAft>
                <a:spcPts val="0"/>
              </a:spcAft>
              <a:defRPr sz="1696">
                <a:solidFill>
                  <a:schemeClr val="tx2"/>
                </a:solidFill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958693-1DC9-4418-A1DC-A56108A29D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17460" y="3552825"/>
            <a:ext cx="1346836" cy="1982788"/>
          </a:xfrm>
        </p:spPr>
        <p:txBody>
          <a:bodyPr/>
          <a:lstStyle>
            <a:lvl1pPr>
              <a:spcAft>
                <a:spcPts val="0"/>
              </a:spcAft>
              <a:defRPr sz="1696">
                <a:solidFill>
                  <a:schemeClr val="tx2"/>
                </a:solidFill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970EBEA2-1A7F-40E2-90E0-FA80C84092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80222" y="3552825"/>
            <a:ext cx="1346836" cy="1982788"/>
          </a:xfrm>
        </p:spPr>
        <p:txBody>
          <a:bodyPr/>
          <a:lstStyle>
            <a:lvl1pPr>
              <a:spcAft>
                <a:spcPts val="0"/>
              </a:spcAft>
              <a:defRPr sz="1696">
                <a:solidFill>
                  <a:schemeClr val="tx2"/>
                </a:solidFill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C4D0184-A731-434D-9CB4-8C5C626402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91225" y="0"/>
            <a:ext cx="440077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748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888" y="630000"/>
            <a:ext cx="6733342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Highlight Boxes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893FD5-6F87-4AC8-9660-8573DF84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0EB-2575-46E5-82CA-443C4B0D3640}" type="datetime13">
              <a:rPr lang="en-AU" smtClean="0"/>
              <a:t>3:49:15 pm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DB35E36-38ED-46AA-B1C6-DD80A05B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857" y="6323012"/>
            <a:ext cx="3354167" cy="126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A55027-2563-41DF-8FF0-D6BC5BD26C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4087" y="1695450"/>
            <a:ext cx="8028762" cy="809625"/>
          </a:xfrm>
          <a:ln w="28575">
            <a:solidFill>
              <a:schemeClr val="tx2"/>
            </a:solidFill>
          </a:ln>
        </p:spPr>
        <p:txBody>
          <a:bodyPr lIns="288000" tIns="108000" bIns="108000" anchor="ctr"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</a:t>
            </a:r>
            <a:endParaRPr lang="en-AU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51B5C48-6189-48C7-A9B3-328EF473C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4087" y="2686050"/>
            <a:ext cx="8028762" cy="809625"/>
          </a:xfrm>
          <a:ln w="28575">
            <a:solidFill>
              <a:schemeClr val="accent1"/>
            </a:solidFill>
          </a:ln>
        </p:spPr>
        <p:txBody>
          <a:bodyPr lIns="288000" tIns="108000" bIns="108000" anchor="ctr"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</a:t>
            </a:r>
            <a:endParaRPr lang="en-AU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2341483-BE24-440D-8707-42C683B1CC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4087" y="3686175"/>
            <a:ext cx="8028762" cy="809625"/>
          </a:xfrm>
          <a:ln w="28575">
            <a:solidFill>
              <a:schemeClr val="accent3"/>
            </a:solidFill>
          </a:ln>
        </p:spPr>
        <p:txBody>
          <a:bodyPr lIns="288000" tIns="108000" bIns="108000" anchor="ctr"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A66130D-0C3A-4521-83AD-BE9C5C3AAE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4087" y="4705350"/>
            <a:ext cx="8028762" cy="809625"/>
          </a:xfrm>
          <a:ln w="28575">
            <a:solidFill>
              <a:schemeClr val="accent5"/>
            </a:solidFill>
          </a:ln>
        </p:spPr>
        <p:txBody>
          <a:bodyPr lIns="288000" tIns="108000" bIns="108000" anchor="ctr"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</a:t>
            </a:r>
            <a:endParaRPr lang="en-AU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7EF9DFD-9DC0-4A30-B11C-5DB4E54B67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7069" y="1695450"/>
            <a:ext cx="3097487" cy="809625"/>
          </a:xfrm>
          <a:solidFill>
            <a:schemeClr val="tx2"/>
          </a:solidFill>
          <a:ln w="28575">
            <a:noFill/>
          </a:ln>
        </p:spPr>
        <p:txBody>
          <a:bodyPr lIns="108000" tIns="108000" rIns="108000" bIns="108000" anchor="ctr"/>
          <a:lstStyle>
            <a:lvl1pPr algn="ctr"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</a:t>
            </a:r>
            <a:endParaRPr lang="en-AU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422856E-F477-4F2B-AD67-81567EB741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069" y="2686050"/>
            <a:ext cx="3097487" cy="809625"/>
          </a:xfrm>
          <a:solidFill>
            <a:schemeClr val="accent1"/>
          </a:solidFill>
          <a:ln w="28575">
            <a:noFill/>
          </a:ln>
        </p:spPr>
        <p:txBody>
          <a:bodyPr lIns="108000" tIns="108000" rIns="108000" bIns="108000" anchor="ctr"/>
          <a:lstStyle>
            <a:lvl1pPr algn="ctr"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</a:t>
            </a:r>
            <a:endParaRPr lang="en-AU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4D3F1291-7DEB-42B2-BE09-8E658684EEA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69" y="3686175"/>
            <a:ext cx="3097487" cy="809625"/>
          </a:xfrm>
          <a:solidFill>
            <a:schemeClr val="accent3"/>
          </a:solidFill>
          <a:ln w="28575">
            <a:noFill/>
          </a:ln>
        </p:spPr>
        <p:txBody>
          <a:bodyPr lIns="108000" tIns="108000" rIns="108000" bIns="108000" anchor="ctr"/>
          <a:lstStyle>
            <a:lvl1pPr algn="ctr"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</a:t>
            </a:r>
            <a:endParaRPr lang="en-AU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4E4EABA-8FA6-404C-A74A-E245E1B3F8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7069" y="4705350"/>
            <a:ext cx="3097487" cy="809625"/>
          </a:xfrm>
          <a:solidFill>
            <a:schemeClr val="accent5"/>
          </a:solidFill>
          <a:ln w="28575">
            <a:noFill/>
          </a:ln>
        </p:spPr>
        <p:txBody>
          <a:bodyPr lIns="108000" tIns="108000" rIns="108000" bIns="108000" anchor="ctr"/>
          <a:lstStyle>
            <a:lvl1pPr algn="ctr"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299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5297-0079-4F9C-9FF9-3BAC94E2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90" y="839550"/>
            <a:ext cx="5647111" cy="360000"/>
          </a:xfrm>
        </p:spPr>
        <p:txBody>
          <a:bodyPr/>
          <a:lstStyle>
            <a:lvl1pPr>
              <a:defRPr sz="1796">
                <a:solidFill>
                  <a:srgbClr val="00B2D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E68C79-D053-40C7-9E28-03686D2B2B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946" y="1247775"/>
            <a:ext cx="5647054" cy="42878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796">
                <a:solidFill>
                  <a:srgbClr val="00B2DE"/>
                </a:solidFill>
              </a:defRPr>
            </a:lvl1pPr>
            <a:lvl2pPr>
              <a:defRPr sz="1696">
                <a:solidFill>
                  <a:schemeClr val="bg1"/>
                </a:solidFill>
              </a:defRPr>
            </a:lvl2pPr>
            <a:lvl3pPr>
              <a:defRPr sz="1696">
                <a:solidFill>
                  <a:schemeClr val="bg1"/>
                </a:solidFill>
              </a:defRPr>
            </a:lvl3pPr>
            <a:lvl4pPr>
              <a:defRPr sz="1696">
                <a:solidFill>
                  <a:schemeClr val="bg1"/>
                </a:solidFill>
              </a:defRPr>
            </a:lvl4pPr>
            <a:lvl5pPr>
              <a:defRPr sz="16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10" name="Graphic 9">
            <a:hlinkClick r:id="rId2"/>
            <a:extLst>
              <a:ext uri="{FF2B5EF4-FFF2-40B4-BE49-F238E27FC236}">
                <a16:creationId xmlns:a16="http://schemas.microsoft.com/office/drawing/2014/main" id="{BCFB48F1-62D5-45FD-B769-5CEEA86BE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29309" y="6008370"/>
            <a:ext cx="1221091" cy="4486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8CF258-5BD4-4125-9EA3-02264B07D140}"/>
              </a:ext>
            </a:extLst>
          </p:cNvPr>
          <p:cNvSpPr/>
          <p:nvPr userDrawn="1"/>
        </p:nvSpPr>
        <p:spPr>
          <a:xfrm>
            <a:off x="0" y="6929754"/>
            <a:ext cx="4459689" cy="2774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1197"/>
              <a:t>To change this colour, Right Click on slide &gt; Format Background</a:t>
            </a:r>
          </a:p>
        </p:txBody>
      </p:sp>
    </p:spTree>
    <p:extLst>
      <p:ext uri="{BB962C8B-B14F-4D97-AF65-F5344CB8AC3E}">
        <p14:creationId xmlns:p14="http://schemas.microsoft.com/office/powerpoint/2010/main" val="1911576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5FCC-C475-4E21-8FB8-5E529330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F7C-59DB-4833-A025-A1DBEA0F3E86}" type="datetime13">
              <a:rPr lang="en-AU" smtClean="0"/>
              <a:t>3:49:15 pm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BC19-83AC-466E-8548-0708C3D0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AU"/>
              <a:t>Presentation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168804-F11F-4F6F-8DD9-C8604C4A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041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1" y="228600"/>
            <a:ext cx="11018519" cy="1143000"/>
          </a:xfrm>
        </p:spPr>
        <p:txBody>
          <a:bodyPr/>
          <a:lstStyle>
            <a:lvl1pPr algn="ctr">
              <a:defRPr sz="3791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1" y="1371600"/>
            <a:ext cx="11018519" cy="3962400"/>
          </a:xfrm>
        </p:spPr>
        <p:txBody>
          <a:bodyPr/>
          <a:lstStyle>
            <a:lvl1pPr marL="228051" indent="-228051" algn="l" defTabSz="912205" rtl="0" eaLnBrk="1" latinLnBrk="0" hangingPunct="1">
              <a:lnSpc>
                <a:spcPct val="100000"/>
              </a:lnSpc>
              <a:spcBef>
                <a:spcPts val="599"/>
              </a:spcBef>
              <a:buFont typeface="Wingdings" panose="05000000000000000000" pitchFamily="2" charset="2"/>
              <a:buChar char="§"/>
              <a:defRPr sz="2793">
                <a:solidFill>
                  <a:schemeClr val="tx2">
                    <a:lumMod val="75000"/>
                  </a:schemeClr>
                </a:solidFill>
              </a:defRPr>
            </a:lvl1pPr>
            <a:lvl2pPr marL="418393" indent="0" algn="l" defTabSz="912205" rtl="0" eaLnBrk="1" latinLnBrk="0" hangingPunct="1">
              <a:lnSpc>
                <a:spcPct val="100000"/>
              </a:lnSpc>
              <a:spcBef>
                <a:spcPts val="599"/>
              </a:spcBef>
              <a:buFont typeface="Wingdings" panose="05000000000000000000" pitchFamily="2" charset="2"/>
              <a:buNone/>
              <a:defRPr sz="2394">
                <a:solidFill>
                  <a:schemeClr val="tx2">
                    <a:lumMod val="75000"/>
                  </a:schemeClr>
                </a:solidFill>
              </a:defRPr>
            </a:lvl2pPr>
            <a:lvl3pPr marL="228051" indent="-228051" algn="l" defTabSz="912205" rtl="0" eaLnBrk="1" latinLnBrk="0" hangingPunct="1">
              <a:lnSpc>
                <a:spcPct val="100000"/>
              </a:lnSpc>
              <a:spcBef>
                <a:spcPts val="599"/>
              </a:spcBef>
              <a:buFont typeface="Wingdings" panose="05000000000000000000" pitchFamily="2" charset="2"/>
              <a:buChar char="§"/>
              <a:defRPr sz="1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8051" indent="-228051" algn="l" defTabSz="912205" rtl="0" eaLnBrk="1" latinLnBrk="0" hangingPunct="1">
              <a:lnSpc>
                <a:spcPct val="100000"/>
              </a:lnSpc>
              <a:spcBef>
                <a:spcPts val="599"/>
              </a:spcBef>
              <a:buFont typeface="Wingdings" panose="05000000000000000000" pitchFamily="2" charset="2"/>
              <a:buChar char="§"/>
              <a:defRPr sz="1796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28051" indent="-228051" algn="l" defTabSz="912205" rtl="0" eaLnBrk="1" latinLnBrk="0" hangingPunct="1">
              <a:lnSpc>
                <a:spcPct val="100000"/>
              </a:lnSpc>
              <a:spcBef>
                <a:spcPts val="599"/>
              </a:spcBef>
              <a:buFont typeface="Wingdings" panose="05000000000000000000" pitchFamily="2" charset="2"/>
              <a:buChar char="§"/>
              <a:defRPr sz="1796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9pPr marL="3876873" indent="0">
              <a:buNone/>
              <a:defRPr/>
            </a:lvl9pPr>
          </a:lstStyle>
          <a:p>
            <a:pPr marL="228051" lvl="0" indent="-228051" algn="l" defTabSz="912205" rtl="0" eaLnBrk="1" latinLnBrk="0" hangingPunct="1">
              <a:lnSpc>
                <a:spcPct val="100000"/>
              </a:lnSpc>
              <a:spcBef>
                <a:spcPts val="599"/>
              </a:spcBef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228051" lvl="1" indent="-228051" algn="l" defTabSz="912205" rtl="0" eaLnBrk="1" latinLnBrk="0" hangingPunct="1">
              <a:lnSpc>
                <a:spcPct val="100000"/>
              </a:lnSpc>
              <a:spcBef>
                <a:spcPts val="599"/>
              </a:spcBef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5638799" y="6553200"/>
            <a:ext cx="914400" cy="24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fld id="{729A86E0-73B6-4EBD-B380-949F6CBF790D}" type="slidenum">
              <a:rPr lang="en-AU" sz="998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en-AU" sz="1197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D6EB2-C132-4D1D-97DA-E4F61FFF1A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1" y="6177025"/>
            <a:ext cx="1473597" cy="68966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9FC4C0-CD09-4382-A61E-2DE0D39D6EB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1" y="6161722"/>
            <a:ext cx="110185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11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7"/>
          <p:cNvSpPr/>
          <p:nvPr/>
        </p:nvSpPr>
        <p:spPr>
          <a:xfrm>
            <a:off x="0" y="4879992"/>
            <a:ext cx="12192000" cy="1995055"/>
          </a:xfrm>
          <a:custGeom>
            <a:avLst/>
            <a:gdLst/>
            <a:ahLst/>
            <a:cxnLst/>
            <a:rect l="l" t="t" r="r" b="b"/>
            <a:pathLst>
              <a:path w="3380740" h="731519">
                <a:moveTo>
                  <a:pt x="0" y="397147"/>
                </a:moveTo>
                <a:lnTo>
                  <a:pt x="0" y="731231"/>
                </a:lnTo>
                <a:lnTo>
                  <a:pt x="3380117" y="731231"/>
                </a:lnTo>
                <a:lnTo>
                  <a:pt x="3380117" y="491797"/>
                </a:lnTo>
                <a:lnTo>
                  <a:pt x="931172" y="491797"/>
                </a:lnTo>
                <a:lnTo>
                  <a:pt x="824765" y="490377"/>
                </a:lnTo>
                <a:lnTo>
                  <a:pt x="719234" y="486919"/>
                </a:lnTo>
                <a:lnTo>
                  <a:pt x="666851" y="484410"/>
                </a:lnTo>
                <a:lnTo>
                  <a:pt x="614752" y="481373"/>
                </a:lnTo>
                <a:lnTo>
                  <a:pt x="562958" y="477803"/>
                </a:lnTo>
                <a:lnTo>
                  <a:pt x="511492" y="473692"/>
                </a:lnTo>
                <a:lnTo>
                  <a:pt x="460374" y="469035"/>
                </a:lnTo>
                <a:lnTo>
                  <a:pt x="409628" y="463826"/>
                </a:lnTo>
                <a:lnTo>
                  <a:pt x="359274" y="458060"/>
                </a:lnTo>
                <a:lnTo>
                  <a:pt x="309334" y="451729"/>
                </a:lnTo>
                <a:lnTo>
                  <a:pt x="259829" y="444827"/>
                </a:lnTo>
                <a:lnTo>
                  <a:pt x="210783" y="437350"/>
                </a:lnTo>
                <a:lnTo>
                  <a:pt x="162215" y="429291"/>
                </a:lnTo>
                <a:lnTo>
                  <a:pt x="114148" y="420643"/>
                </a:lnTo>
                <a:lnTo>
                  <a:pt x="66604" y="411401"/>
                </a:lnTo>
                <a:lnTo>
                  <a:pt x="19604" y="401558"/>
                </a:lnTo>
                <a:lnTo>
                  <a:pt x="0" y="397147"/>
                </a:lnTo>
                <a:close/>
              </a:path>
              <a:path w="3380740" h="731519">
                <a:moveTo>
                  <a:pt x="3380117" y="0"/>
                </a:moveTo>
                <a:lnTo>
                  <a:pt x="3332862" y="22880"/>
                </a:lnTo>
                <a:lnTo>
                  <a:pt x="3296467" y="39709"/>
                </a:lnTo>
                <a:lnTo>
                  <a:pt x="3259205" y="56330"/>
                </a:lnTo>
                <a:lnTo>
                  <a:pt x="3221101" y="72738"/>
                </a:lnTo>
                <a:lnTo>
                  <a:pt x="3182173" y="88926"/>
                </a:lnTo>
                <a:lnTo>
                  <a:pt x="3142446" y="104887"/>
                </a:lnTo>
                <a:lnTo>
                  <a:pt x="3101939" y="120617"/>
                </a:lnTo>
                <a:lnTo>
                  <a:pt x="3060676" y="136108"/>
                </a:lnTo>
                <a:lnTo>
                  <a:pt x="3018677" y="151356"/>
                </a:lnTo>
                <a:lnTo>
                  <a:pt x="2975964" y="166353"/>
                </a:lnTo>
                <a:lnTo>
                  <a:pt x="2932559" y="181094"/>
                </a:lnTo>
                <a:lnTo>
                  <a:pt x="2888484" y="195572"/>
                </a:lnTo>
                <a:lnTo>
                  <a:pt x="2843760" y="209783"/>
                </a:lnTo>
                <a:lnTo>
                  <a:pt x="2798409" y="223719"/>
                </a:lnTo>
                <a:lnTo>
                  <a:pt x="2705913" y="250744"/>
                </a:lnTo>
                <a:lnTo>
                  <a:pt x="2611170" y="276600"/>
                </a:lnTo>
                <a:lnTo>
                  <a:pt x="2514352" y="301237"/>
                </a:lnTo>
                <a:lnTo>
                  <a:pt x="2415633" y="324609"/>
                </a:lnTo>
                <a:lnTo>
                  <a:pt x="2315188" y="346665"/>
                </a:lnTo>
                <a:lnTo>
                  <a:pt x="2213189" y="367359"/>
                </a:lnTo>
                <a:lnTo>
                  <a:pt x="2109809" y="386642"/>
                </a:lnTo>
                <a:lnTo>
                  <a:pt x="2005223" y="404465"/>
                </a:lnTo>
                <a:lnTo>
                  <a:pt x="1899604" y="420780"/>
                </a:lnTo>
                <a:lnTo>
                  <a:pt x="1793126" y="435539"/>
                </a:lnTo>
                <a:lnTo>
                  <a:pt x="1685961" y="448694"/>
                </a:lnTo>
                <a:lnTo>
                  <a:pt x="1578283" y="460196"/>
                </a:lnTo>
                <a:lnTo>
                  <a:pt x="1470267" y="469997"/>
                </a:lnTo>
                <a:lnTo>
                  <a:pt x="1362085" y="478049"/>
                </a:lnTo>
                <a:lnTo>
                  <a:pt x="1253911" y="484303"/>
                </a:lnTo>
                <a:lnTo>
                  <a:pt x="1145919" y="488711"/>
                </a:lnTo>
                <a:lnTo>
                  <a:pt x="1038281" y="491225"/>
                </a:lnTo>
                <a:lnTo>
                  <a:pt x="931172" y="491797"/>
                </a:lnTo>
                <a:lnTo>
                  <a:pt x="3380117" y="491797"/>
                </a:lnTo>
                <a:lnTo>
                  <a:pt x="3380117" y="0"/>
                </a:lnTo>
                <a:close/>
              </a:path>
            </a:pathLst>
          </a:custGeom>
          <a:solidFill>
            <a:srgbClr val="00396E"/>
          </a:solidFill>
        </p:spPr>
        <p:txBody>
          <a:bodyPr wrap="square" lIns="0" tIns="0" rIns="0" bIns="0" rtlCol="0"/>
          <a:lstStyle/>
          <a:p>
            <a:endParaRPr sz="4897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rmAutofit/>
          </a:bodyPr>
          <a:lstStyle>
            <a:lvl1pPr>
              <a:defRPr sz="4389" b="1" i="0">
                <a:solidFill>
                  <a:srgbClr val="00396E"/>
                </a:solidFill>
                <a:latin typeface="+mj-lt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bk object 16"/>
          <p:cNvSpPr/>
          <p:nvPr/>
        </p:nvSpPr>
        <p:spPr>
          <a:xfrm>
            <a:off x="0" y="4540084"/>
            <a:ext cx="12192000" cy="1690255"/>
          </a:xfrm>
          <a:custGeom>
            <a:avLst/>
            <a:gdLst/>
            <a:ahLst/>
            <a:cxnLst/>
            <a:rect l="l" t="t" r="r" b="b"/>
            <a:pathLst>
              <a:path w="3380740" h="619760">
                <a:moveTo>
                  <a:pt x="0" y="476045"/>
                </a:moveTo>
                <a:lnTo>
                  <a:pt x="0" y="524674"/>
                </a:lnTo>
                <a:lnTo>
                  <a:pt x="19604" y="529085"/>
                </a:lnTo>
                <a:lnTo>
                  <a:pt x="66604" y="538928"/>
                </a:lnTo>
                <a:lnTo>
                  <a:pt x="114148" y="548170"/>
                </a:lnTo>
                <a:lnTo>
                  <a:pt x="162215" y="556817"/>
                </a:lnTo>
                <a:lnTo>
                  <a:pt x="210783" y="564877"/>
                </a:lnTo>
                <a:lnTo>
                  <a:pt x="259829" y="572354"/>
                </a:lnTo>
                <a:lnTo>
                  <a:pt x="309334" y="579255"/>
                </a:lnTo>
                <a:lnTo>
                  <a:pt x="359274" y="585586"/>
                </a:lnTo>
                <a:lnTo>
                  <a:pt x="409628" y="591353"/>
                </a:lnTo>
                <a:lnTo>
                  <a:pt x="460374" y="596561"/>
                </a:lnTo>
                <a:lnTo>
                  <a:pt x="511492" y="601218"/>
                </a:lnTo>
                <a:lnTo>
                  <a:pt x="562958" y="605328"/>
                </a:lnTo>
                <a:lnTo>
                  <a:pt x="614752" y="608899"/>
                </a:lnTo>
                <a:lnTo>
                  <a:pt x="666851" y="611936"/>
                </a:lnTo>
                <a:lnTo>
                  <a:pt x="719234" y="614445"/>
                </a:lnTo>
                <a:lnTo>
                  <a:pt x="824765" y="617903"/>
                </a:lnTo>
                <a:lnTo>
                  <a:pt x="931172" y="619322"/>
                </a:lnTo>
                <a:lnTo>
                  <a:pt x="1038281" y="618750"/>
                </a:lnTo>
                <a:lnTo>
                  <a:pt x="1145919" y="616235"/>
                </a:lnTo>
                <a:lnTo>
                  <a:pt x="1253911" y="611827"/>
                </a:lnTo>
                <a:lnTo>
                  <a:pt x="1362085" y="605573"/>
                </a:lnTo>
                <a:lnTo>
                  <a:pt x="1470267" y="597521"/>
                </a:lnTo>
                <a:lnTo>
                  <a:pt x="1559129" y="589535"/>
                </a:lnTo>
                <a:lnTo>
                  <a:pt x="954920" y="589535"/>
                </a:lnTo>
                <a:lnTo>
                  <a:pt x="903017" y="589269"/>
                </a:lnTo>
                <a:lnTo>
                  <a:pt x="851292" y="588435"/>
                </a:lnTo>
                <a:lnTo>
                  <a:pt x="799763" y="587026"/>
                </a:lnTo>
                <a:lnTo>
                  <a:pt x="748450" y="585038"/>
                </a:lnTo>
                <a:lnTo>
                  <a:pt x="697374" y="582461"/>
                </a:lnTo>
                <a:lnTo>
                  <a:pt x="646555" y="579291"/>
                </a:lnTo>
                <a:lnTo>
                  <a:pt x="596012" y="575520"/>
                </a:lnTo>
                <a:lnTo>
                  <a:pt x="545765" y="571141"/>
                </a:lnTo>
                <a:lnTo>
                  <a:pt x="495834" y="566148"/>
                </a:lnTo>
                <a:lnTo>
                  <a:pt x="446240" y="560535"/>
                </a:lnTo>
                <a:lnTo>
                  <a:pt x="397002" y="554295"/>
                </a:lnTo>
                <a:lnTo>
                  <a:pt x="348139" y="547420"/>
                </a:lnTo>
                <a:lnTo>
                  <a:pt x="299673" y="539905"/>
                </a:lnTo>
                <a:lnTo>
                  <a:pt x="251623" y="531742"/>
                </a:lnTo>
                <a:lnTo>
                  <a:pt x="204008" y="522926"/>
                </a:lnTo>
                <a:lnTo>
                  <a:pt x="156849" y="513449"/>
                </a:lnTo>
                <a:lnTo>
                  <a:pt x="110166" y="503304"/>
                </a:lnTo>
                <a:lnTo>
                  <a:pt x="63978" y="492486"/>
                </a:lnTo>
                <a:lnTo>
                  <a:pt x="18306" y="480987"/>
                </a:lnTo>
                <a:lnTo>
                  <a:pt x="0" y="476045"/>
                </a:lnTo>
                <a:close/>
              </a:path>
              <a:path w="3380740" h="619760">
                <a:moveTo>
                  <a:pt x="3380117" y="0"/>
                </a:moveTo>
                <a:lnTo>
                  <a:pt x="3334858" y="26289"/>
                </a:lnTo>
                <a:lnTo>
                  <a:pt x="3299533" y="45918"/>
                </a:lnTo>
                <a:lnTo>
                  <a:pt x="3263388" y="65312"/>
                </a:lnTo>
                <a:lnTo>
                  <a:pt x="3226443" y="84464"/>
                </a:lnTo>
                <a:lnTo>
                  <a:pt x="3188717" y="103367"/>
                </a:lnTo>
                <a:lnTo>
                  <a:pt x="3150232" y="122016"/>
                </a:lnTo>
                <a:lnTo>
                  <a:pt x="3111007" y="140403"/>
                </a:lnTo>
                <a:lnTo>
                  <a:pt x="3071061" y="158522"/>
                </a:lnTo>
                <a:lnTo>
                  <a:pt x="3030416" y="176366"/>
                </a:lnTo>
                <a:lnTo>
                  <a:pt x="2989089" y="193929"/>
                </a:lnTo>
                <a:lnTo>
                  <a:pt x="2947103" y="211203"/>
                </a:lnTo>
                <a:lnTo>
                  <a:pt x="2904476" y="228183"/>
                </a:lnTo>
                <a:lnTo>
                  <a:pt x="2861228" y="244861"/>
                </a:lnTo>
                <a:lnTo>
                  <a:pt x="2817380" y="261231"/>
                </a:lnTo>
                <a:lnTo>
                  <a:pt x="2772951" y="277287"/>
                </a:lnTo>
                <a:lnTo>
                  <a:pt x="2727962" y="293020"/>
                </a:lnTo>
                <a:lnTo>
                  <a:pt x="2682431" y="308426"/>
                </a:lnTo>
                <a:lnTo>
                  <a:pt x="2636380" y="323497"/>
                </a:lnTo>
                <a:lnTo>
                  <a:pt x="2589828" y="338227"/>
                </a:lnTo>
                <a:lnTo>
                  <a:pt x="2542794" y="352608"/>
                </a:lnTo>
                <a:lnTo>
                  <a:pt x="2495300" y="366635"/>
                </a:lnTo>
                <a:lnTo>
                  <a:pt x="2447365" y="380301"/>
                </a:lnTo>
                <a:lnTo>
                  <a:pt x="2399008" y="393599"/>
                </a:lnTo>
                <a:lnTo>
                  <a:pt x="2301110" y="419064"/>
                </a:lnTo>
                <a:lnTo>
                  <a:pt x="2201767" y="442977"/>
                </a:lnTo>
                <a:lnTo>
                  <a:pt x="2101137" y="465285"/>
                </a:lnTo>
                <a:lnTo>
                  <a:pt x="1999381" y="485935"/>
                </a:lnTo>
                <a:lnTo>
                  <a:pt x="1896657" y="504874"/>
                </a:lnTo>
                <a:lnTo>
                  <a:pt x="1793126" y="522048"/>
                </a:lnTo>
                <a:lnTo>
                  <a:pt x="1688945" y="537404"/>
                </a:lnTo>
                <a:lnTo>
                  <a:pt x="1584276" y="550890"/>
                </a:lnTo>
                <a:lnTo>
                  <a:pt x="1479277" y="562452"/>
                </a:lnTo>
                <a:lnTo>
                  <a:pt x="1374108" y="572036"/>
                </a:lnTo>
                <a:lnTo>
                  <a:pt x="1268928" y="579589"/>
                </a:lnTo>
                <a:lnTo>
                  <a:pt x="1163898" y="585059"/>
                </a:lnTo>
                <a:lnTo>
                  <a:pt x="1111488" y="586996"/>
                </a:lnTo>
                <a:lnTo>
                  <a:pt x="1059175" y="588392"/>
                </a:lnTo>
                <a:lnTo>
                  <a:pt x="1006979" y="589241"/>
                </a:lnTo>
                <a:lnTo>
                  <a:pt x="954920" y="589535"/>
                </a:lnTo>
                <a:lnTo>
                  <a:pt x="1559129" y="589535"/>
                </a:lnTo>
                <a:lnTo>
                  <a:pt x="1632175" y="582178"/>
                </a:lnTo>
                <a:lnTo>
                  <a:pt x="1739618" y="569843"/>
                </a:lnTo>
                <a:lnTo>
                  <a:pt x="1846461" y="555880"/>
                </a:lnTo>
                <a:lnTo>
                  <a:pt x="1952532" y="540337"/>
                </a:lnTo>
                <a:lnTo>
                  <a:pt x="2057656" y="523262"/>
                </a:lnTo>
                <a:lnTo>
                  <a:pt x="2161661" y="504704"/>
                </a:lnTo>
                <a:lnTo>
                  <a:pt x="2264372" y="484710"/>
                </a:lnTo>
                <a:lnTo>
                  <a:pt x="2365616" y="463329"/>
                </a:lnTo>
                <a:lnTo>
                  <a:pt x="2465219" y="440609"/>
                </a:lnTo>
                <a:lnTo>
                  <a:pt x="2563009" y="416600"/>
                </a:lnTo>
                <a:lnTo>
                  <a:pt x="2658812" y="391348"/>
                </a:lnTo>
                <a:lnTo>
                  <a:pt x="2752453" y="364902"/>
                </a:lnTo>
                <a:lnTo>
                  <a:pt x="2798409" y="351247"/>
                </a:lnTo>
                <a:lnTo>
                  <a:pt x="2843760" y="337311"/>
                </a:lnTo>
                <a:lnTo>
                  <a:pt x="2888484" y="323101"/>
                </a:lnTo>
                <a:lnTo>
                  <a:pt x="2932559" y="308623"/>
                </a:lnTo>
                <a:lnTo>
                  <a:pt x="2975964" y="293883"/>
                </a:lnTo>
                <a:lnTo>
                  <a:pt x="3018677" y="278886"/>
                </a:lnTo>
                <a:lnTo>
                  <a:pt x="3060676" y="263640"/>
                </a:lnTo>
                <a:lnTo>
                  <a:pt x="3101939" y="248149"/>
                </a:lnTo>
                <a:lnTo>
                  <a:pt x="3142446" y="232420"/>
                </a:lnTo>
                <a:lnTo>
                  <a:pt x="3182173" y="216459"/>
                </a:lnTo>
                <a:lnTo>
                  <a:pt x="3221101" y="200273"/>
                </a:lnTo>
                <a:lnTo>
                  <a:pt x="3259205" y="183866"/>
                </a:lnTo>
                <a:lnTo>
                  <a:pt x="3296467" y="167245"/>
                </a:lnTo>
                <a:lnTo>
                  <a:pt x="3332862" y="150417"/>
                </a:lnTo>
                <a:lnTo>
                  <a:pt x="3368370" y="133387"/>
                </a:lnTo>
                <a:lnTo>
                  <a:pt x="3380117" y="127538"/>
                </a:lnTo>
                <a:lnTo>
                  <a:pt x="3380117" y="0"/>
                </a:lnTo>
                <a:close/>
              </a:path>
            </a:pathLst>
          </a:custGeom>
          <a:solidFill>
            <a:srgbClr val="85B92E"/>
          </a:solidFill>
        </p:spPr>
        <p:txBody>
          <a:bodyPr wrap="square" lIns="0" tIns="0" rIns="0" bIns="0" rtlCol="0"/>
          <a:lstStyle/>
          <a:p>
            <a:endParaRPr sz="4897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0" y="6386034"/>
            <a:ext cx="2599944" cy="3169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59" y="6054688"/>
            <a:ext cx="2060569" cy="657747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384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99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2C8-CB6E-460D-8281-2A413F89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BE4FF-5218-4186-9C94-9A7BBBF0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37A9-ED6F-4AD7-99A4-E1BBD195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BB6B-BB65-4A85-8F51-B8531301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621C-098F-476C-949E-8ADEFDC3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74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352F-4873-4790-B70E-914CD1B6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F146-8D79-4693-8A94-35E9B44F0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053BE-6E40-43E1-963E-DD5E2E996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B4A41-49A6-4117-B25A-EAC03484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A5222-B3DC-4BFC-9843-AC904C7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D4DC9-568E-45D1-A9E9-B629E5E8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3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043F-260F-4470-9EF7-24D74807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74AE-1C8E-4623-A369-9AF54281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2A056-E0EA-48D5-B6F1-FB69D1CC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8D3D7-CD54-41EA-8DF2-67F74BEBF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279F3-5DBD-4AEE-B8F5-B5A2E36D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3B6C1-4C59-4BFC-9203-9A719E54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BE71E-FED1-4172-8974-C4A0131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C744A-BCC3-4ED3-9586-58B67540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48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64C-6E63-4900-BFF0-93071334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E8BBA-EEA2-4DB0-95F6-BC95EBD5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1931E-EAE5-4ABC-981E-4753BAFB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9300C-4D51-459B-9E23-D786EB14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35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1D300-AA81-4F26-AE06-CEECC2B5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0EE8E-2C1C-4884-A4D8-1323EC16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3DCA-6062-4288-B8E2-E0C200BD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62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5262-01E8-498B-9EBC-94D41039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4C0F-D830-4C0F-A4BB-3C3187DE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98DEB-0E87-442A-B228-E6798AB8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FA748-5EE2-42CE-9049-9F88624F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4026E-81E5-425B-8867-4AF188D1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EFE47-DB6A-42C5-B240-44EF34B8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78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33AD-6225-4BB2-B4AB-48B39103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D1A59-1CB3-402E-BF5F-5AC13117E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A97D-A624-434A-AAED-40E1D55EF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65879-E86B-4377-BD19-13A5F091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EA05C-973B-483F-BDB6-10DA9497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9C734-7A8C-4507-9885-08F0D029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4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hyperlink" Target="http://www.ehealth.nsw.gov.au/" TargetMode="Externa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8337A-8334-4D87-A823-4039257B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F7547-CE5B-4A80-9552-423EE09C3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7F084-6606-4D8C-9566-6370EB2DC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DCA2-95A2-47DB-9007-DEB11B285072}" type="datetimeFigureOut">
              <a:rPr lang="en-AU" smtClean="0"/>
              <a:t>12/11/21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3ED1-059A-4BB7-A7E1-E99D6C2F0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EC44-52AC-4B90-B9EB-656B1FF1C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20C-C441-45B9-B3B9-20992961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889" y="630000"/>
            <a:ext cx="11312015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46" y="2009775"/>
            <a:ext cx="11312015" cy="3525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Use the BACK and FORWARD buttons on the ribbon to apply formatting, bullets and numbering</a:t>
            </a:r>
          </a:p>
          <a:p>
            <a:pPr lvl="1"/>
            <a:r>
              <a:rPr lang="en-US"/>
              <a:t>Subheading (Level 2)</a:t>
            </a:r>
          </a:p>
          <a:p>
            <a:pPr lvl="2"/>
            <a:r>
              <a:rPr lang="en-US"/>
              <a:t>Body copy (Level 3)</a:t>
            </a:r>
          </a:p>
          <a:p>
            <a:pPr lvl="3"/>
            <a:r>
              <a:rPr lang="en-US"/>
              <a:t>Bullets (Level 4)</a:t>
            </a:r>
          </a:p>
          <a:p>
            <a:pPr lvl="4"/>
            <a:r>
              <a:rPr lang="en-US"/>
              <a:t>Bullets (Level 5)</a:t>
            </a:r>
          </a:p>
          <a:p>
            <a:pPr lvl="5"/>
            <a:r>
              <a:rPr lang="en-US"/>
              <a:t>Numbering (Level 6)</a:t>
            </a:r>
          </a:p>
          <a:p>
            <a:pPr lvl="6"/>
            <a:r>
              <a:rPr lang="en-US"/>
              <a:t>Level seven</a:t>
            </a:r>
          </a:p>
          <a:p>
            <a:pPr lvl="5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1694" y="6322425"/>
            <a:ext cx="27432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98">
                <a:solidFill>
                  <a:schemeClr val="tx2"/>
                </a:solidFill>
              </a:defRPr>
            </a:lvl1pPr>
          </a:lstStyle>
          <a:p>
            <a:fld id="{35065E19-48CD-41FF-A343-BF108F0CD41A}" type="datetime13">
              <a:rPr lang="en-AU" smtClean="0"/>
              <a:t>3:49:15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8204" y="6323012"/>
            <a:ext cx="3354167" cy="12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898">
                <a:solidFill>
                  <a:schemeClr val="tx2"/>
                </a:solidFill>
              </a:defRPr>
            </a:lvl1pPr>
          </a:lstStyle>
          <a:p>
            <a:pPr algn="l"/>
            <a:r>
              <a:rPr lang="en-AU"/>
              <a:t>Presentation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C7A44-1B13-416A-93B3-55968563580D}"/>
              </a:ext>
            </a:extLst>
          </p:cNvPr>
          <p:cNvSpPr txBox="1"/>
          <p:nvPr userDrawn="1"/>
        </p:nvSpPr>
        <p:spPr>
          <a:xfrm>
            <a:off x="11245561" y="6322425"/>
            <a:ext cx="538667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36083F60-C791-4A56-8F61-236580862D60}" type="slidenum">
              <a:rPr lang="en-AU" sz="898" b="1" smtClean="0">
                <a:solidFill>
                  <a:schemeClr val="tx2"/>
                </a:solidFill>
              </a:rPr>
              <a:pPr algn="r"/>
              <a:t>‹#›</a:t>
            </a:fld>
            <a:endParaRPr lang="en-AU" sz="898" b="1">
              <a:solidFill>
                <a:schemeClr val="tx2"/>
              </a:solidFill>
            </a:endParaRPr>
          </a:p>
        </p:txBody>
      </p:sp>
      <p:pic>
        <p:nvPicPr>
          <p:cNvPr id="11" name="Graphic 10">
            <a:hlinkClick r:id="rId18"/>
            <a:extLst>
              <a:ext uri="{FF2B5EF4-FFF2-40B4-BE49-F238E27FC236}">
                <a16:creationId xmlns:a16="http://schemas.microsoft.com/office/drawing/2014/main" id="{0C9DF8E3-3AFC-4379-9519-58FB3A4E855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9309" y="6008370"/>
            <a:ext cx="1221091" cy="448628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92E813-6CF3-43AD-B2A6-FF6DFF46CC91}"/>
              </a:ext>
            </a:extLst>
          </p:cNvPr>
          <p:cNvGrpSpPr/>
          <p:nvPr userDrawn="1"/>
        </p:nvGrpSpPr>
        <p:grpSpPr>
          <a:xfrm>
            <a:off x="-8171" y="-727789"/>
            <a:ext cx="12192000" cy="631052"/>
            <a:chOff x="-16382" y="-1455577"/>
            <a:chExt cx="24444325" cy="126210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24A79F8-5D16-45F6-B0CD-22F7526C0669}"/>
                </a:ext>
              </a:extLst>
            </p:cNvPr>
            <p:cNvSpPr/>
            <p:nvPr userDrawn="1"/>
          </p:nvSpPr>
          <p:spPr>
            <a:xfrm>
              <a:off x="-16382" y="-1455577"/>
              <a:ext cx="24444325" cy="126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898"/>
            </a:p>
          </p:txBody>
        </p:sp>
        <p:sp>
          <p:nvSpPr>
            <p:cNvPr id="105" name="object 5">
              <a:extLst>
                <a:ext uri="{FF2B5EF4-FFF2-40B4-BE49-F238E27FC236}">
                  <a16:creationId xmlns:a16="http://schemas.microsoft.com/office/drawing/2014/main" id="{415AEB39-C640-4DF3-9206-F23713088BA2}"/>
                </a:ext>
              </a:extLst>
            </p:cNvPr>
            <p:cNvSpPr txBox="1"/>
            <p:nvPr userDrawn="1"/>
          </p:nvSpPr>
          <p:spPr>
            <a:xfrm>
              <a:off x="7959357" y="-1193015"/>
              <a:ext cx="2882185" cy="8240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2200" b="1" spc="-50">
                  <a:solidFill>
                    <a:srgbClr val="00B2DE"/>
                  </a:solidFill>
                  <a:cs typeface="Arial Black"/>
                </a:defRPr>
              </a:lvl1pPr>
            </a:lstStyle>
            <a:p>
              <a:pPr lvl="0"/>
              <a:r>
                <a:rPr sz="1297">
                  <a:solidFill>
                    <a:schemeClr val="tx2"/>
                  </a:solidFill>
                </a:rPr>
                <a:t>Secondary </a:t>
              </a:r>
              <a:br>
                <a:rPr lang="en-AU" sz="1297">
                  <a:solidFill>
                    <a:schemeClr val="tx2"/>
                  </a:solidFill>
                </a:rPr>
              </a:br>
              <a:r>
                <a:rPr sz="1297" err="1">
                  <a:solidFill>
                    <a:schemeClr val="tx2"/>
                  </a:solidFill>
                </a:rPr>
                <a:t>Colour</a:t>
              </a:r>
              <a:r>
                <a:rPr sz="1297">
                  <a:solidFill>
                    <a:schemeClr val="tx2"/>
                  </a:solidFill>
                </a:rPr>
                <a:t> Palette</a:t>
              </a:r>
            </a:p>
          </p:txBody>
        </p:sp>
        <p:sp>
          <p:nvSpPr>
            <p:cNvPr id="106" name="object 17">
              <a:extLst>
                <a:ext uri="{FF2B5EF4-FFF2-40B4-BE49-F238E27FC236}">
                  <a16:creationId xmlns:a16="http://schemas.microsoft.com/office/drawing/2014/main" id="{82907838-4F00-474B-BF08-EE1B6C75F109}"/>
                </a:ext>
              </a:extLst>
            </p:cNvPr>
            <p:cNvSpPr txBox="1"/>
            <p:nvPr userDrawn="1"/>
          </p:nvSpPr>
          <p:spPr>
            <a:xfrm>
              <a:off x="235977" y="-1188037"/>
              <a:ext cx="2493875" cy="8240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35">
                <a:lnSpc>
                  <a:spcPct val="100000"/>
                </a:lnSpc>
                <a:spcBef>
                  <a:spcPts val="50"/>
                </a:spcBef>
              </a:pPr>
              <a:r>
                <a:rPr sz="1297" b="1" spc="-25">
                  <a:solidFill>
                    <a:schemeClr val="tx2"/>
                  </a:solidFill>
                  <a:latin typeface="+mn-lt"/>
                  <a:cs typeface="Arial Black"/>
                </a:rPr>
                <a:t>Primary </a:t>
              </a:r>
              <a:br>
                <a:rPr lang="en-AU" sz="1297" b="1" spc="-25">
                  <a:solidFill>
                    <a:schemeClr val="tx2"/>
                  </a:solidFill>
                  <a:latin typeface="+mn-lt"/>
                  <a:cs typeface="Arial Black"/>
                </a:rPr>
              </a:br>
              <a:r>
                <a:rPr sz="1297" b="1" spc="-17" err="1">
                  <a:solidFill>
                    <a:schemeClr val="tx2"/>
                  </a:solidFill>
                  <a:latin typeface="+mn-lt"/>
                  <a:cs typeface="Arial Black"/>
                </a:rPr>
                <a:t>Colour</a:t>
              </a:r>
              <a:r>
                <a:rPr sz="1297" b="1" spc="-47">
                  <a:solidFill>
                    <a:schemeClr val="tx2"/>
                  </a:solidFill>
                  <a:latin typeface="+mn-lt"/>
                  <a:cs typeface="Arial Black"/>
                </a:rPr>
                <a:t> </a:t>
              </a:r>
              <a:r>
                <a:rPr sz="1297" b="1" spc="-32">
                  <a:solidFill>
                    <a:schemeClr val="tx2"/>
                  </a:solidFill>
                  <a:latin typeface="+mn-lt"/>
                  <a:cs typeface="Arial Black"/>
                </a:rPr>
                <a:t>Palette</a:t>
              </a:r>
              <a:endParaRPr sz="1297" b="1">
                <a:solidFill>
                  <a:schemeClr val="tx2"/>
                </a:solidFill>
                <a:latin typeface="+mn-lt"/>
                <a:cs typeface="Arial Black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1464D99-991B-48EA-812A-C8CD52CD0B61}"/>
                </a:ext>
              </a:extLst>
            </p:cNvPr>
            <p:cNvGrpSpPr/>
            <p:nvPr userDrawn="1"/>
          </p:nvGrpSpPr>
          <p:grpSpPr>
            <a:xfrm>
              <a:off x="10347625" y="-1357325"/>
              <a:ext cx="1728000" cy="897573"/>
              <a:chOff x="5294625" y="4278515"/>
              <a:chExt cx="1728000" cy="897573"/>
            </a:xfrm>
          </p:grpSpPr>
          <p:sp>
            <p:nvSpPr>
              <p:cNvPr id="156" name="object 19">
                <a:extLst>
                  <a:ext uri="{FF2B5EF4-FFF2-40B4-BE49-F238E27FC236}">
                    <a16:creationId xmlns:a16="http://schemas.microsoft.com/office/drawing/2014/main" id="{F0C4F415-35DB-4CA1-A216-B976FC729116}"/>
                  </a:ext>
                </a:extLst>
              </p:cNvPr>
              <p:cNvSpPr/>
              <p:nvPr userDrawn="1"/>
            </p:nvSpPr>
            <p:spPr>
              <a:xfrm>
                <a:off x="5294625" y="4457938"/>
                <a:ext cx="1728000" cy="360000"/>
              </a:xfrm>
              <a:prstGeom prst="rect">
                <a:avLst/>
              </a:prstGeom>
              <a:solidFill>
                <a:srgbClr val="D7153A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7" name="object 19">
                <a:extLst>
                  <a:ext uri="{FF2B5EF4-FFF2-40B4-BE49-F238E27FC236}">
                    <a16:creationId xmlns:a16="http://schemas.microsoft.com/office/drawing/2014/main" id="{C3D8C060-586E-4E91-94EE-78578DFCE666}"/>
                  </a:ext>
                </a:extLst>
              </p:cNvPr>
              <p:cNvSpPr/>
              <p:nvPr userDrawn="1"/>
            </p:nvSpPr>
            <p:spPr>
              <a:xfrm>
                <a:off x="5294625" y="4814797"/>
                <a:ext cx="576000" cy="360000"/>
              </a:xfrm>
              <a:prstGeom prst="rect">
                <a:avLst/>
              </a:prstGeom>
              <a:solidFill>
                <a:srgbClr val="E1506B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8" name="object 19">
                <a:extLst>
                  <a:ext uri="{FF2B5EF4-FFF2-40B4-BE49-F238E27FC236}">
                    <a16:creationId xmlns:a16="http://schemas.microsoft.com/office/drawing/2014/main" id="{FB6E54F1-3C95-4784-8CA3-1F9814DD6978}"/>
                  </a:ext>
                </a:extLst>
              </p:cNvPr>
              <p:cNvSpPr/>
              <p:nvPr userDrawn="1"/>
            </p:nvSpPr>
            <p:spPr>
              <a:xfrm>
                <a:off x="5870625" y="4816088"/>
                <a:ext cx="576000" cy="360000"/>
              </a:xfrm>
              <a:prstGeom prst="rect">
                <a:avLst/>
              </a:prstGeom>
              <a:solidFill>
                <a:srgbClr val="EB8A9C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59" name="object 19">
                <a:extLst>
                  <a:ext uri="{FF2B5EF4-FFF2-40B4-BE49-F238E27FC236}">
                    <a16:creationId xmlns:a16="http://schemas.microsoft.com/office/drawing/2014/main" id="{C8894373-AB2F-4547-BD66-9222D189E130}"/>
                  </a:ext>
                </a:extLst>
              </p:cNvPr>
              <p:cNvSpPr/>
              <p:nvPr userDrawn="1"/>
            </p:nvSpPr>
            <p:spPr>
              <a:xfrm>
                <a:off x="6446625" y="4816088"/>
                <a:ext cx="576000" cy="360000"/>
              </a:xfrm>
              <a:prstGeom prst="rect">
                <a:avLst/>
              </a:prstGeom>
              <a:solidFill>
                <a:srgbClr val="F5C4CE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60" name="object 19">
                <a:extLst>
                  <a:ext uri="{FF2B5EF4-FFF2-40B4-BE49-F238E27FC236}">
                    <a16:creationId xmlns:a16="http://schemas.microsoft.com/office/drawing/2014/main" id="{CBC50667-0503-4D61-902C-F4C479A43BE3}"/>
                  </a:ext>
                </a:extLst>
              </p:cNvPr>
              <p:cNvSpPr/>
              <p:nvPr userDrawn="1"/>
            </p:nvSpPr>
            <p:spPr>
              <a:xfrm>
                <a:off x="5294625" y="4278515"/>
                <a:ext cx="576000" cy="180001"/>
              </a:xfrm>
              <a:prstGeom prst="rect">
                <a:avLst/>
              </a:prstGeom>
              <a:solidFill>
                <a:srgbClr val="6A0D1F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61" name="object 19">
                <a:extLst>
                  <a:ext uri="{FF2B5EF4-FFF2-40B4-BE49-F238E27FC236}">
                    <a16:creationId xmlns:a16="http://schemas.microsoft.com/office/drawing/2014/main" id="{ECAD1500-54B6-4622-8F8A-C6AE0B36D478}"/>
                  </a:ext>
                </a:extLst>
              </p:cNvPr>
              <p:cNvSpPr/>
              <p:nvPr userDrawn="1"/>
            </p:nvSpPr>
            <p:spPr>
              <a:xfrm>
                <a:off x="5870625" y="4279806"/>
                <a:ext cx="576000" cy="180001"/>
              </a:xfrm>
              <a:prstGeom prst="rect">
                <a:avLst/>
              </a:prstGeom>
              <a:solidFill>
                <a:srgbClr val="9F142E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62" name="object 19">
                <a:extLst>
                  <a:ext uri="{FF2B5EF4-FFF2-40B4-BE49-F238E27FC236}">
                    <a16:creationId xmlns:a16="http://schemas.microsoft.com/office/drawing/2014/main" id="{C0A8EEA8-744F-40DA-A249-13BA8C9ADE84}"/>
                  </a:ext>
                </a:extLst>
              </p:cNvPr>
              <p:cNvSpPr/>
              <p:nvPr userDrawn="1"/>
            </p:nvSpPr>
            <p:spPr>
              <a:xfrm>
                <a:off x="6446625" y="4279806"/>
                <a:ext cx="576000" cy="180001"/>
              </a:xfrm>
              <a:prstGeom prst="rect">
                <a:avLst/>
              </a:prstGeom>
              <a:solidFill>
                <a:srgbClr val="BF1838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993F400-BE48-4CF1-91B0-96CF29EB54EF}"/>
                </a:ext>
              </a:extLst>
            </p:cNvPr>
            <p:cNvGrpSpPr/>
            <p:nvPr userDrawn="1"/>
          </p:nvGrpSpPr>
          <p:grpSpPr>
            <a:xfrm>
              <a:off x="12205781" y="-1364817"/>
              <a:ext cx="1728000" cy="889953"/>
              <a:chOff x="7110725" y="4286135"/>
              <a:chExt cx="1728000" cy="889953"/>
            </a:xfrm>
          </p:grpSpPr>
          <p:sp>
            <p:nvSpPr>
              <p:cNvPr id="149" name="object 19">
                <a:extLst>
                  <a:ext uri="{FF2B5EF4-FFF2-40B4-BE49-F238E27FC236}">
                    <a16:creationId xmlns:a16="http://schemas.microsoft.com/office/drawing/2014/main" id="{D60FECD2-9871-429F-BEB2-572702B28E2E}"/>
                  </a:ext>
                </a:extLst>
              </p:cNvPr>
              <p:cNvSpPr/>
              <p:nvPr userDrawn="1"/>
            </p:nvSpPr>
            <p:spPr>
              <a:xfrm>
                <a:off x="7110725" y="4457938"/>
                <a:ext cx="1728000" cy="360000"/>
              </a:xfrm>
              <a:prstGeom prst="rect">
                <a:avLst/>
              </a:prstGeom>
              <a:solidFill>
                <a:srgbClr val="1F669E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0" name="object 19">
                <a:extLst>
                  <a:ext uri="{FF2B5EF4-FFF2-40B4-BE49-F238E27FC236}">
                    <a16:creationId xmlns:a16="http://schemas.microsoft.com/office/drawing/2014/main" id="{70278658-E646-4D0C-8AEB-E01FC6DAD6CE}"/>
                  </a:ext>
                </a:extLst>
              </p:cNvPr>
              <p:cNvSpPr/>
              <p:nvPr userDrawn="1"/>
            </p:nvSpPr>
            <p:spPr>
              <a:xfrm>
                <a:off x="7110725" y="4814797"/>
                <a:ext cx="576000" cy="360000"/>
              </a:xfrm>
              <a:prstGeom prst="rect">
                <a:avLst/>
              </a:prstGeom>
              <a:solidFill>
                <a:srgbClr val="578CB6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1" name="object 19">
                <a:extLst>
                  <a:ext uri="{FF2B5EF4-FFF2-40B4-BE49-F238E27FC236}">
                    <a16:creationId xmlns:a16="http://schemas.microsoft.com/office/drawing/2014/main" id="{26AA9E22-EA94-491A-9FF0-200BC5F0F102}"/>
                  </a:ext>
                </a:extLst>
              </p:cNvPr>
              <p:cNvSpPr/>
              <p:nvPr userDrawn="1"/>
            </p:nvSpPr>
            <p:spPr>
              <a:xfrm>
                <a:off x="7686725" y="4816088"/>
                <a:ext cx="576000" cy="360000"/>
              </a:xfrm>
              <a:prstGeom prst="rect">
                <a:avLst/>
              </a:prstGeom>
              <a:solidFill>
                <a:srgbClr val="8FB2CE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52" name="object 19">
                <a:extLst>
                  <a:ext uri="{FF2B5EF4-FFF2-40B4-BE49-F238E27FC236}">
                    <a16:creationId xmlns:a16="http://schemas.microsoft.com/office/drawing/2014/main" id="{3F35DB35-4BE9-46DB-8109-ACAFBE84FDEE}"/>
                  </a:ext>
                </a:extLst>
              </p:cNvPr>
              <p:cNvSpPr/>
              <p:nvPr userDrawn="1"/>
            </p:nvSpPr>
            <p:spPr>
              <a:xfrm>
                <a:off x="8262725" y="4816088"/>
                <a:ext cx="576000" cy="360000"/>
              </a:xfrm>
              <a:prstGeom prst="rect">
                <a:avLst/>
              </a:prstGeom>
              <a:solidFill>
                <a:srgbClr val="C7D9E7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53" name="object 19">
                <a:extLst>
                  <a:ext uri="{FF2B5EF4-FFF2-40B4-BE49-F238E27FC236}">
                    <a16:creationId xmlns:a16="http://schemas.microsoft.com/office/drawing/2014/main" id="{90F2D026-F006-4244-80BD-A55E878005B6}"/>
                  </a:ext>
                </a:extLst>
              </p:cNvPr>
              <p:cNvSpPr/>
              <p:nvPr userDrawn="1"/>
            </p:nvSpPr>
            <p:spPr>
              <a:xfrm>
                <a:off x="7110725" y="4286135"/>
                <a:ext cx="576000" cy="180002"/>
              </a:xfrm>
              <a:prstGeom prst="rect">
                <a:avLst/>
              </a:prstGeom>
              <a:solidFill>
                <a:srgbClr val="11334E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4" name="object 19">
                <a:extLst>
                  <a:ext uri="{FF2B5EF4-FFF2-40B4-BE49-F238E27FC236}">
                    <a16:creationId xmlns:a16="http://schemas.microsoft.com/office/drawing/2014/main" id="{88CA791D-9632-4284-B28D-6763B0F2C696}"/>
                  </a:ext>
                </a:extLst>
              </p:cNvPr>
              <p:cNvSpPr/>
              <p:nvPr userDrawn="1"/>
            </p:nvSpPr>
            <p:spPr>
              <a:xfrm>
                <a:off x="7686725" y="4287426"/>
                <a:ext cx="576000" cy="180002"/>
              </a:xfrm>
              <a:prstGeom prst="rect">
                <a:avLst/>
              </a:prstGeom>
              <a:solidFill>
                <a:srgbClr val="1A4D75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55" name="object 19">
                <a:extLst>
                  <a:ext uri="{FF2B5EF4-FFF2-40B4-BE49-F238E27FC236}">
                    <a16:creationId xmlns:a16="http://schemas.microsoft.com/office/drawing/2014/main" id="{BB574448-8AED-4554-8F66-068F32323B1B}"/>
                  </a:ext>
                </a:extLst>
              </p:cNvPr>
              <p:cNvSpPr/>
              <p:nvPr userDrawn="1"/>
            </p:nvSpPr>
            <p:spPr>
              <a:xfrm>
                <a:off x="8262725" y="4287426"/>
                <a:ext cx="576000" cy="180002"/>
              </a:xfrm>
              <a:prstGeom prst="rect">
                <a:avLst/>
              </a:prstGeom>
              <a:solidFill>
                <a:srgbClr val="1F5C8C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5B78876-67BB-4A9A-95C2-FEFC20FBCAB9}"/>
                </a:ext>
              </a:extLst>
            </p:cNvPr>
            <p:cNvGrpSpPr/>
            <p:nvPr userDrawn="1"/>
          </p:nvGrpSpPr>
          <p:grpSpPr>
            <a:xfrm>
              <a:off x="14063937" y="-1366109"/>
              <a:ext cx="1728000" cy="893499"/>
              <a:chOff x="8926825" y="4282589"/>
              <a:chExt cx="1728000" cy="893499"/>
            </a:xfrm>
          </p:grpSpPr>
          <p:sp>
            <p:nvSpPr>
              <p:cNvPr id="142" name="object 19">
                <a:extLst>
                  <a:ext uri="{FF2B5EF4-FFF2-40B4-BE49-F238E27FC236}">
                    <a16:creationId xmlns:a16="http://schemas.microsoft.com/office/drawing/2014/main" id="{8051FE82-07FE-4AFC-A2D7-76B22D479BC0}"/>
                  </a:ext>
                </a:extLst>
              </p:cNvPr>
              <p:cNvSpPr/>
              <p:nvPr userDrawn="1"/>
            </p:nvSpPr>
            <p:spPr>
              <a:xfrm>
                <a:off x="8926825" y="4457938"/>
                <a:ext cx="1728000" cy="360000"/>
              </a:xfrm>
              <a:prstGeom prst="rect">
                <a:avLst/>
              </a:prstGeom>
              <a:solidFill>
                <a:srgbClr val="00B2DE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3" name="object 19">
                <a:extLst>
                  <a:ext uri="{FF2B5EF4-FFF2-40B4-BE49-F238E27FC236}">
                    <a16:creationId xmlns:a16="http://schemas.microsoft.com/office/drawing/2014/main" id="{B1A567AB-77BD-45E7-A93D-8B68CA7A68D2}"/>
                  </a:ext>
                </a:extLst>
              </p:cNvPr>
              <p:cNvSpPr/>
              <p:nvPr userDrawn="1"/>
            </p:nvSpPr>
            <p:spPr>
              <a:xfrm>
                <a:off x="8926825" y="4814797"/>
                <a:ext cx="576000" cy="360000"/>
              </a:xfrm>
              <a:prstGeom prst="rect">
                <a:avLst/>
              </a:prstGeom>
              <a:solidFill>
                <a:srgbClr val="40C5E6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4" name="object 19">
                <a:extLst>
                  <a:ext uri="{FF2B5EF4-FFF2-40B4-BE49-F238E27FC236}">
                    <a16:creationId xmlns:a16="http://schemas.microsoft.com/office/drawing/2014/main" id="{B6BF911A-4427-4E51-8EC5-5F6B16421022}"/>
                  </a:ext>
                </a:extLst>
              </p:cNvPr>
              <p:cNvSpPr/>
              <p:nvPr userDrawn="1"/>
            </p:nvSpPr>
            <p:spPr>
              <a:xfrm>
                <a:off x="9502825" y="4816088"/>
                <a:ext cx="576000" cy="360000"/>
              </a:xfrm>
              <a:prstGeom prst="rect">
                <a:avLst/>
              </a:prstGeom>
              <a:solidFill>
                <a:srgbClr val="7FD8EE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45" name="object 19">
                <a:extLst>
                  <a:ext uri="{FF2B5EF4-FFF2-40B4-BE49-F238E27FC236}">
                    <a16:creationId xmlns:a16="http://schemas.microsoft.com/office/drawing/2014/main" id="{09AD29ED-FB81-4C10-A48E-BA3DFBE78026}"/>
                  </a:ext>
                </a:extLst>
              </p:cNvPr>
              <p:cNvSpPr/>
              <p:nvPr userDrawn="1"/>
            </p:nvSpPr>
            <p:spPr>
              <a:xfrm>
                <a:off x="10078825" y="4816088"/>
                <a:ext cx="576000" cy="360000"/>
              </a:xfrm>
              <a:prstGeom prst="rect">
                <a:avLst/>
              </a:prstGeom>
              <a:solidFill>
                <a:srgbClr val="BFECF7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46" name="object 19">
                <a:extLst>
                  <a:ext uri="{FF2B5EF4-FFF2-40B4-BE49-F238E27FC236}">
                    <a16:creationId xmlns:a16="http://schemas.microsoft.com/office/drawing/2014/main" id="{DB04B731-A677-43C5-8947-743B2B71533E}"/>
                  </a:ext>
                </a:extLst>
              </p:cNvPr>
              <p:cNvSpPr/>
              <p:nvPr userDrawn="1"/>
            </p:nvSpPr>
            <p:spPr>
              <a:xfrm>
                <a:off x="8926825" y="4282589"/>
                <a:ext cx="576000" cy="183547"/>
              </a:xfrm>
              <a:prstGeom prst="rect">
                <a:avLst/>
              </a:prstGeom>
              <a:solidFill>
                <a:srgbClr val="0E596E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7" name="object 19">
                <a:extLst>
                  <a:ext uri="{FF2B5EF4-FFF2-40B4-BE49-F238E27FC236}">
                    <a16:creationId xmlns:a16="http://schemas.microsoft.com/office/drawing/2014/main" id="{1B8E9F0D-89E2-419E-BD67-A028045DC979}"/>
                  </a:ext>
                </a:extLst>
              </p:cNvPr>
              <p:cNvSpPr/>
              <p:nvPr userDrawn="1"/>
            </p:nvSpPr>
            <p:spPr>
              <a:xfrm>
                <a:off x="9502825" y="4283880"/>
                <a:ext cx="576000" cy="183547"/>
              </a:xfrm>
              <a:prstGeom prst="rect">
                <a:avLst/>
              </a:prstGeom>
              <a:solidFill>
                <a:srgbClr val="1686A5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48" name="object 19">
                <a:extLst>
                  <a:ext uri="{FF2B5EF4-FFF2-40B4-BE49-F238E27FC236}">
                    <a16:creationId xmlns:a16="http://schemas.microsoft.com/office/drawing/2014/main" id="{E6114C9F-FF15-4564-8BAF-1B3E9446D374}"/>
                  </a:ext>
                </a:extLst>
              </p:cNvPr>
              <p:cNvSpPr/>
              <p:nvPr userDrawn="1"/>
            </p:nvSpPr>
            <p:spPr>
              <a:xfrm>
                <a:off x="10078825" y="4283880"/>
                <a:ext cx="576000" cy="183547"/>
              </a:xfrm>
              <a:prstGeom prst="rect">
                <a:avLst/>
              </a:prstGeom>
              <a:solidFill>
                <a:srgbClr val="1AA1C6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D19D1AD-946F-4518-9E25-F065512CACB5}"/>
                </a:ext>
              </a:extLst>
            </p:cNvPr>
            <p:cNvGrpSpPr/>
            <p:nvPr userDrawn="1"/>
          </p:nvGrpSpPr>
          <p:grpSpPr>
            <a:xfrm>
              <a:off x="15856825" y="-1367401"/>
              <a:ext cx="1728000" cy="894791"/>
              <a:chOff x="8926825" y="4281297"/>
              <a:chExt cx="1728000" cy="894791"/>
            </a:xfrm>
          </p:grpSpPr>
          <p:sp>
            <p:nvSpPr>
              <p:cNvPr id="135" name="object 19">
                <a:extLst>
                  <a:ext uri="{FF2B5EF4-FFF2-40B4-BE49-F238E27FC236}">
                    <a16:creationId xmlns:a16="http://schemas.microsoft.com/office/drawing/2014/main" id="{1D5EFAE7-74A5-46CF-94C2-501D1C8CE5C2}"/>
                  </a:ext>
                </a:extLst>
              </p:cNvPr>
              <p:cNvSpPr/>
              <p:nvPr userDrawn="1"/>
            </p:nvSpPr>
            <p:spPr>
              <a:xfrm>
                <a:off x="8926825" y="4457938"/>
                <a:ext cx="1728000" cy="360000"/>
              </a:xfrm>
              <a:prstGeom prst="rect">
                <a:avLst/>
              </a:prstGeom>
              <a:solidFill>
                <a:srgbClr val="9CC44F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6" name="object 19">
                <a:extLst>
                  <a:ext uri="{FF2B5EF4-FFF2-40B4-BE49-F238E27FC236}">
                    <a16:creationId xmlns:a16="http://schemas.microsoft.com/office/drawing/2014/main" id="{D6827CA4-0C77-4C85-B516-DB954F68908D}"/>
                  </a:ext>
                </a:extLst>
              </p:cNvPr>
              <p:cNvSpPr/>
              <p:nvPr userDrawn="1"/>
            </p:nvSpPr>
            <p:spPr>
              <a:xfrm>
                <a:off x="8926825" y="4814797"/>
                <a:ext cx="576000" cy="360000"/>
              </a:xfrm>
              <a:prstGeom prst="rect">
                <a:avLst/>
              </a:prstGeom>
              <a:solidFill>
                <a:srgbClr val="B5D37B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7" name="object 19">
                <a:extLst>
                  <a:ext uri="{FF2B5EF4-FFF2-40B4-BE49-F238E27FC236}">
                    <a16:creationId xmlns:a16="http://schemas.microsoft.com/office/drawing/2014/main" id="{6AAA3762-48CE-4FE8-8A9B-2CAEB8D6B707}"/>
                  </a:ext>
                </a:extLst>
              </p:cNvPr>
              <p:cNvSpPr/>
              <p:nvPr userDrawn="1"/>
            </p:nvSpPr>
            <p:spPr>
              <a:xfrm>
                <a:off x="9502825" y="4816088"/>
                <a:ext cx="576000" cy="360000"/>
              </a:xfrm>
              <a:prstGeom prst="rect">
                <a:avLst/>
              </a:prstGeom>
              <a:solidFill>
                <a:srgbClr val="CDE1A7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38" name="object 19">
                <a:extLst>
                  <a:ext uri="{FF2B5EF4-FFF2-40B4-BE49-F238E27FC236}">
                    <a16:creationId xmlns:a16="http://schemas.microsoft.com/office/drawing/2014/main" id="{6FD97F82-4454-4C58-8CA6-F4869A65E01B}"/>
                  </a:ext>
                </a:extLst>
              </p:cNvPr>
              <p:cNvSpPr/>
              <p:nvPr userDrawn="1"/>
            </p:nvSpPr>
            <p:spPr>
              <a:xfrm>
                <a:off x="10078825" y="4816088"/>
                <a:ext cx="576000" cy="360000"/>
              </a:xfrm>
              <a:prstGeom prst="rect">
                <a:avLst/>
              </a:prstGeom>
              <a:solidFill>
                <a:srgbClr val="E6F0D3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39" name="object 19">
                <a:extLst>
                  <a:ext uri="{FF2B5EF4-FFF2-40B4-BE49-F238E27FC236}">
                    <a16:creationId xmlns:a16="http://schemas.microsoft.com/office/drawing/2014/main" id="{B8D15BDD-6785-47F5-9327-1D2670D04BAB}"/>
                  </a:ext>
                </a:extLst>
              </p:cNvPr>
              <p:cNvSpPr/>
              <p:nvPr userDrawn="1"/>
            </p:nvSpPr>
            <p:spPr>
              <a:xfrm>
                <a:off x="8926825" y="4281297"/>
                <a:ext cx="576000" cy="184839"/>
              </a:xfrm>
              <a:prstGeom prst="rect">
                <a:avLst/>
              </a:prstGeom>
              <a:solidFill>
                <a:srgbClr val="4E612B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0" name="object 19">
                <a:extLst>
                  <a:ext uri="{FF2B5EF4-FFF2-40B4-BE49-F238E27FC236}">
                    <a16:creationId xmlns:a16="http://schemas.microsoft.com/office/drawing/2014/main" id="{0E3DD3B5-B9F9-46EE-BD94-5BEFECD55BE0}"/>
                  </a:ext>
                </a:extLst>
              </p:cNvPr>
              <p:cNvSpPr/>
              <p:nvPr userDrawn="1"/>
            </p:nvSpPr>
            <p:spPr>
              <a:xfrm>
                <a:off x="9502825" y="4282588"/>
                <a:ext cx="576000" cy="184839"/>
              </a:xfrm>
              <a:prstGeom prst="rect">
                <a:avLst/>
              </a:prstGeom>
              <a:solidFill>
                <a:srgbClr val="759241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141" name="object 19">
                <a:extLst>
                  <a:ext uri="{FF2B5EF4-FFF2-40B4-BE49-F238E27FC236}">
                    <a16:creationId xmlns:a16="http://schemas.microsoft.com/office/drawing/2014/main" id="{57A6E3A3-48D4-4CDF-9FE1-38D2DFE341F8}"/>
                  </a:ext>
                </a:extLst>
              </p:cNvPr>
              <p:cNvSpPr/>
              <p:nvPr userDrawn="1"/>
            </p:nvSpPr>
            <p:spPr>
              <a:xfrm>
                <a:off x="10078825" y="4282588"/>
                <a:ext cx="576000" cy="184839"/>
              </a:xfrm>
              <a:prstGeom prst="rect">
                <a:avLst/>
              </a:prstGeom>
              <a:solidFill>
                <a:srgbClr val="8CAF4E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endParaRPr sz="898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sp>
          <p:nvSpPr>
            <p:cNvPr id="111" name="object 19">
              <a:extLst>
                <a:ext uri="{FF2B5EF4-FFF2-40B4-BE49-F238E27FC236}">
                  <a16:creationId xmlns:a16="http://schemas.microsoft.com/office/drawing/2014/main" id="{1BAD44F6-CB1B-4BAE-A0C4-16599B0A38C6}"/>
                </a:ext>
              </a:extLst>
            </p:cNvPr>
            <p:cNvSpPr/>
            <p:nvPr userDrawn="1"/>
          </p:nvSpPr>
          <p:spPr>
            <a:xfrm>
              <a:off x="2480326" y="-696559"/>
              <a:ext cx="576000" cy="360000"/>
            </a:xfrm>
            <a:prstGeom prst="rect">
              <a:avLst/>
            </a:prstGeom>
            <a:solidFill>
              <a:srgbClr val="405C8B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2" name="object 19">
              <a:extLst>
                <a:ext uri="{FF2B5EF4-FFF2-40B4-BE49-F238E27FC236}">
                  <a16:creationId xmlns:a16="http://schemas.microsoft.com/office/drawing/2014/main" id="{F4765FD5-DF39-4C07-914A-E93207ABCD7C}"/>
                </a:ext>
              </a:extLst>
            </p:cNvPr>
            <p:cNvSpPr/>
            <p:nvPr userDrawn="1"/>
          </p:nvSpPr>
          <p:spPr>
            <a:xfrm>
              <a:off x="3056326" y="-695268"/>
              <a:ext cx="576000" cy="360000"/>
            </a:xfrm>
            <a:prstGeom prst="rect">
              <a:avLst/>
            </a:prstGeom>
            <a:solidFill>
              <a:srgbClr val="7F92B1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13" name="object 19">
              <a:extLst>
                <a:ext uri="{FF2B5EF4-FFF2-40B4-BE49-F238E27FC236}">
                  <a16:creationId xmlns:a16="http://schemas.microsoft.com/office/drawing/2014/main" id="{3DED632D-0DEC-4535-AE40-6ED571E98D56}"/>
                </a:ext>
              </a:extLst>
            </p:cNvPr>
            <p:cNvSpPr/>
            <p:nvPr userDrawn="1"/>
          </p:nvSpPr>
          <p:spPr>
            <a:xfrm>
              <a:off x="3632326" y="-695268"/>
              <a:ext cx="576000" cy="360000"/>
            </a:xfrm>
            <a:prstGeom prst="rect">
              <a:avLst/>
            </a:prstGeom>
            <a:solidFill>
              <a:srgbClr val="BFC9D8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14" name="object 19">
              <a:extLst>
                <a:ext uri="{FF2B5EF4-FFF2-40B4-BE49-F238E27FC236}">
                  <a16:creationId xmlns:a16="http://schemas.microsoft.com/office/drawing/2014/main" id="{2C929AA5-2821-46CB-8675-C81ACC4723D0}"/>
                </a:ext>
              </a:extLst>
            </p:cNvPr>
            <p:cNvSpPr/>
            <p:nvPr userDrawn="1"/>
          </p:nvSpPr>
          <p:spPr>
            <a:xfrm>
              <a:off x="2480326" y="-1216129"/>
              <a:ext cx="576000" cy="180000"/>
            </a:xfrm>
            <a:prstGeom prst="rect">
              <a:avLst/>
            </a:prstGeom>
            <a:solidFill>
              <a:srgbClr val="011431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5" name="object 19">
              <a:extLst>
                <a:ext uri="{FF2B5EF4-FFF2-40B4-BE49-F238E27FC236}">
                  <a16:creationId xmlns:a16="http://schemas.microsoft.com/office/drawing/2014/main" id="{E5D35B40-81B8-4757-A6AB-1B4749310514}"/>
                </a:ext>
              </a:extLst>
            </p:cNvPr>
            <p:cNvSpPr/>
            <p:nvPr userDrawn="1"/>
          </p:nvSpPr>
          <p:spPr>
            <a:xfrm>
              <a:off x="3056326" y="-1221187"/>
              <a:ext cx="576000" cy="180000"/>
            </a:xfrm>
            <a:prstGeom prst="rect">
              <a:avLst/>
            </a:prstGeom>
            <a:solidFill>
              <a:srgbClr val="021E49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16" name="object 19">
              <a:extLst>
                <a:ext uri="{FF2B5EF4-FFF2-40B4-BE49-F238E27FC236}">
                  <a16:creationId xmlns:a16="http://schemas.microsoft.com/office/drawing/2014/main" id="{188AFC3C-2EDE-4904-9175-1BFB62B68684}"/>
                </a:ext>
              </a:extLst>
            </p:cNvPr>
            <p:cNvSpPr/>
            <p:nvPr userDrawn="1"/>
          </p:nvSpPr>
          <p:spPr>
            <a:xfrm>
              <a:off x="3632326" y="-1221187"/>
              <a:ext cx="576000" cy="180000"/>
            </a:xfrm>
            <a:prstGeom prst="rect">
              <a:avLst/>
            </a:prstGeom>
            <a:solidFill>
              <a:srgbClr val="032458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rgbClr val="032458"/>
                </a:solidFill>
                <a:latin typeface="+mn-lt"/>
              </a:endParaRPr>
            </a:p>
          </p:txBody>
        </p:sp>
        <p:sp>
          <p:nvSpPr>
            <p:cNvPr id="117" name="object 19">
              <a:extLst>
                <a:ext uri="{FF2B5EF4-FFF2-40B4-BE49-F238E27FC236}">
                  <a16:creationId xmlns:a16="http://schemas.microsoft.com/office/drawing/2014/main" id="{E6E91B61-E9D8-4667-B3F4-B1259B1AF2C3}"/>
                </a:ext>
              </a:extLst>
            </p:cNvPr>
            <p:cNvSpPr/>
            <p:nvPr userDrawn="1"/>
          </p:nvSpPr>
          <p:spPr>
            <a:xfrm>
              <a:off x="4197657" y="-696559"/>
              <a:ext cx="576000" cy="360000"/>
            </a:xfrm>
            <a:prstGeom prst="rect">
              <a:avLst/>
            </a:prstGeom>
            <a:solidFill>
              <a:srgbClr val="FF9F71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8" name="object 19">
              <a:extLst>
                <a:ext uri="{FF2B5EF4-FFF2-40B4-BE49-F238E27FC236}">
                  <a16:creationId xmlns:a16="http://schemas.microsoft.com/office/drawing/2014/main" id="{F8785A8B-6CD6-4F83-A5DC-649B09CAC561}"/>
                </a:ext>
              </a:extLst>
            </p:cNvPr>
            <p:cNvSpPr/>
            <p:nvPr userDrawn="1"/>
          </p:nvSpPr>
          <p:spPr>
            <a:xfrm>
              <a:off x="4773657" y="-695268"/>
              <a:ext cx="576000" cy="360000"/>
            </a:xfrm>
            <a:prstGeom prst="rect">
              <a:avLst/>
            </a:prstGeom>
            <a:solidFill>
              <a:srgbClr val="FFBFA0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19" name="object 19">
              <a:extLst>
                <a:ext uri="{FF2B5EF4-FFF2-40B4-BE49-F238E27FC236}">
                  <a16:creationId xmlns:a16="http://schemas.microsoft.com/office/drawing/2014/main" id="{2A188185-3740-40FD-B186-19B9A0B08DB0}"/>
                </a:ext>
              </a:extLst>
            </p:cNvPr>
            <p:cNvSpPr/>
            <p:nvPr userDrawn="1"/>
          </p:nvSpPr>
          <p:spPr>
            <a:xfrm>
              <a:off x="5349657" y="-695268"/>
              <a:ext cx="576000" cy="360000"/>
            </a:xfrm>
            <a:prstGeom prst="rect">
              <a:avLst/>
            </a:prstGeom>
            <a:solidFill>
              <a:srgbClr val="FFDFCF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0" name="object 19">
              <a:extLst>
                <a:ext uri="{FF2B5EF4-FFF2-40B4-BE49-F238E27FC236}">
                  <a16:creationId xmlns:a16="http://schemas.microsoft.com/office/drawing/2014/main" id="{81264108-36AD-4B9B-B08A-CBCD320EDE5F}"/>
                </a:ext>
              </a:extLst>
            </p:cNvPr>
            <p:cNvSpPr/>
            <p:nvPr userDrawn="1"/>
          </p:nvSpPr>
          <p:spPr>
            <a:xfrm>
              <a:off x="4197657" y="-1219007"/>
              <a:ext cx="576000" cy="180000"/>
            </a:xfrm>
            <a:prstGeom prst="rect">
              <a:avLst/>
            </a:prstGeom>
            <a:solidFill>
              <a:srgbClr val="7E3F25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1" name="object 19">
              <a:extLst>
                <a:ext uri="{FF2B5EF4-FFF2-40B4-BE49-F238E27FC236}">
                  <a16:creationId xmlns:a16="http://schemas.microsoft.com/office/drawing/2014/main" id="{B6080C8B-BF5F-488B-9502-B5D0DB6399AA}"/>
                </a:ext>
              </a:extLst>
            </p:cNvPr>
            <p:cNvSpPr/>
            <p:nvPr userDrawn="1"/>
          </p:nvSpPr>
          <p:spPr>
            <a:xfrm>
              <a:off x="4773657" y="-1217717"/>
              <a:ext cx="576000" cy="180000"/>
            </a:xfrm>
            <a:prstGeom prst="rect">
              <a:avLst/>
            </a:prstGeom>
            <a:solidFill>
              <a:srgbClr val="BD5F37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rgbClr val="BD5F37"/>
                </a:solidFill>
                <a:latin typeface="+mn-lt"/>
              </a:endParaRPr>
            </a:p>
          </p:txBody>
        </p:sp>
        <p:sp>
          <p:nvSpPr>
            <p:cNvPr id="122" name="object 19">
              <a:extLst>
                <a:ext uri="{FF2B5EF4-FFF2-40B4-BE49-F238E27FC236}">
                  <a16:creationId xmlns:a16="http://schemas.microsoft.com/office/drawing/2014/main" id="{E9EB73E9-F82B-47CD-90A7-E249914DE6DD}"/>
                </a:ext>
              </a:extLst>
            </p:cNvPr>
            <p:cNvSpPr/>
            <p:nvPr userDrawn="1"/>
          </p:nvSpPr>
          <p:spPr>
            <a:xfrm>
              <a:off x="5349657" y="-1217717"/>
              <a:ext cx="576000" cy="180000"/>
            </a:xfrm>
            <a:prstGeom prst="rect">
              <a:avLst/>
            </a:prstGeom>
            <a:solidFill>
              <a:srgbClr val="E37242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3" name="object 19">
              <a:extLst>
                <a:ext uri="{FF2B5EF4-FFF2-40B4-BE49-F238E27FC236}">
                  <a16:creationId xmlns:a16="http://schemas.microsoft.com/office/drawing/2014/main" id="{9239B84B-977F-444E-BD1F-53F5C2B3AA07}"/>
                </a:ext>
              </a:extLst>
            </p:cNvPr>
            <p:cNvSpPr/>
            <p:nvPr userDrawn="1"/>
          </p:nvSpPr>
          <p:spPr>
            <a:xfrm>
              <a:off x="5926446" y="-696559"/>
              <a:ext cx="576000" cy="360000"/>
            </a:xfrm>
            <a:prstGeom prst="rect">
              <a:avLst/>
            </a:prstGeom>
            <a:solidFill>
              <a:srgbClr val="40C8B6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4" name="object 19">
              <a:extLst>
                <a:ext uri="{FF2B5EF4-FFF2-40B4-BE49-F238E27FC236}">
                  <a16:creationId xmlns:a16="http://schemas.microsoft.com/office/drawing/2014/main" id="{968037BD-AB34-4BE7-993E-D746B3DBBC58}"/>
                </a:ext>
              </a:extLst>
            </p:cNvPr>
            <p:cNvSpPr/>
            <p:nvPr userDrawn="1"/>
          </p:nvSpPr>
          <p:spPr>
            <a:xfrm>
              <a:off x="6502446" y="-695268"/>
              <a:ext cx="576000" cy="360000"/>
            </a:xfrm>
            <a:prstGeom prst="rect">
              <a:avLst/>
            </a:prstGeom>
            <a:solidFill>
              <a:srgbClr val="7FDACE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5" name="object 19">
              <a:extLst>
                <a:ext uri="{FF2B5EF4-FFF2-40B4-BE49-F238E27FC236}">
                  <a16:creationId xmlns:a16="http://schemas.microsoft.com/office/drawing/2014/main" id="{51606ABB-B82B-41B9-8BE0-43C63C20E028}"/>
                </a:ext>
              </a:extLst>
            </p:cNvPr>
            <p:cNvSpPr/>
            <p:nvPr userDrawn="1"/>
          </p:nvSpPr>
          <p:spPr>
            <a:xfrm>
              <a:off x="7078446" y="-695268"/>
              <a:ext cx="576000" cy="360000"/>
            </a:xfrm>
            <a:prstGeom prst="rect">
              <a:avLst/>
            </a:prstGeom>
            <a:solidFill>
              <a:srgbClr val="BFECE7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6" name="object 19">
              <a:extLst>
                <a:ext uri="{FF2B5EF4-FFF2-40B4-BE49-F238E27FC236}">
                  <a16:creationId xmlns:a16="http://schemas.microsoft.com/office/drawing/2014/main" id="{C1AFC0FB-E746-4B30-B771-7C3CA360A02D}"/>
                </a:ext>
              </a:extLst>
            </p:cNvPr>
            <p:cNvSpPr/>
            <p:nvPr userDrawn="1"/>
          </p:nvSpPr>
          <p:spPr>
            <a:xfrm>
              <a:off x="5926446" y="-1220974"/>
              <a:ext cx="576000" cy="180000"/>
            </a:xfrm>
            <a:prstGeom prst="rect">
              <a:avLst/>
            </a:prstGeom>
            <a:solidFill>
              <a:srgbClr val="0E5A4F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7" name="object 19">
              <a:extLst>
                <a:ext uri="{FF2B5EF4-FFF2-40B4-BE49-F238E27FC236}">
                  <a16:creationId xmlns:a16="http://schemas.microsoft.com/office/drawing/2014/main" id="{E43C049C-9E6F-49EA-9C00-1C0429F01714}"/>
                </a:ext>
              </a:extLst>
            </p:cNvPr>
            <p:cNvSpPr/>
            <p:nvPr userDrawn="1"/>
          </p:nvSpPr>
          <p:spPr>
            <a:xfrm>
              <a:off x="6502446" y="-1219683"/>
              <a:ext cx="576000" cy="180000"/>
            </a:xfrm>
            <a:prstGeom prst="rect">
              <a:avLst/>
            </a:prstGeom>
            <a:solidFill>
              <a:srgbClr val="158776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8" name="object 19">
              <a:extLst>
                <a:ext uri="{FF2B5EF4-FFF2-40B4-BE49-F238E27FC236}">
                  <a16:creationId xmlns:a16="http://schemas.microsoft.com/office/drawing/2014/main" id="{8D78CDBE-DC94-46AA-82FD-043F7C3355FC}"/>
                </a:ext>
              </a:extLst>
            </p:cNvPr>
            <p:cNvSpPr/>
            <p:nvPr userDrawn="1"/>
          </p:nvSpPr>
          <p:spPr>
            <a:xfrm>
              <a:off x="7078446" y="-1219683"/>
              <a:ext cx="576000" cy="180000"/>
            </a:xfrm>
            <a:prstGeom prst="rect">
              <a:avLst/>
            </a:prstGeom>
            <a:solidFill>
              <a:srgbClr val="19A28E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9" name="object 19">
              <a:extLst>
                <a:ext uri="{FF2B5EF4-FFF2-40B4-BE49-F238E27FC236}">
                  <a16:creationId xmlns:a16="http://schemas.microsoft.com/office/drawing/2014/main" id="{55D72FC1-63A5-4072-93C5-80F3CD3D690D}"/>
                </a:ext>
              </a:extLst>
            </p:cNvPr>
            <p:cNvSpPr/>
            <p:nvPr userDrawn="1"/>
          </p:nvSpPr>
          <p:spPr>
            <a:xfrm>
              <a:off x="2480326" y="-1053418"/>
              <a:ext cx="1728000" cy="360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0" name="object 19">
              <a:extLst>
                <a:ext uri="{FF2B5EF4-FFF2-40B4-BE49-F238E27FC236}">
                  <a16:creationId xmlns:a16="http://schemas.microsoft.com/office/drawing/2014/main" id="{DD406E93-6F99-4494-A722-A8D600FC8F09}"/>
                </a:ext>
              </a:extLst>
            </p:cNvPr>
            <p:cNvSpPr/>
            <p:nvPr userDrawn="1"/>
          </p:nvSpPr>
          <p:spPr>
            <a:xfrm>
              <a:off x="4197657" y="-1053418"/>
              <a:ext cx="1728000" cy="36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1" name="object 19">
              <a:extLst>
                <a:ext uri="{FF2B5EF4-FFF2-40B4-BE49-F238E27FC236}">
                  <a16:creationId xmlns:a16="http://schemas.microsoft.com/office/drawing/2014/main" id="{DA406DC9-4486-49F6-BC61-86556ACE11EB}"/>
                </a:ext>
              </a:extLst>
            </p:cNvPr>
            <p:cNvSpPr/>
            <p:nvPr userDrawn="1"/>
          </p:nvSpPr>
          <p:spPr>
            <a:xfrm>
              <a:off x="5926446" y="-1053418"/>
              <a:ext cx="1728000" cy="360000"/>
            </a:xfrm>
            <a:prstGeom prst="rect">
              <a:avLst/>
            </a:prstGeom>
            <a:solidFill>
              <a:srgbClr val="00B59E"/>
            </a:solidFill>
          </p:spPr>
          <p:txBody>
            <a:bodyPr wrap="square" lIns="0" tIns="0" rIns="0" bIns="0" rtlCol="0" anchor="ctr"/>
            <a:lstStyle/>
            <a:p>
              <a:pPr algn="ctr"/>
              <a:endParaRPr sz="898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868A1D2-EACF-4473-A941-612EA8432016}"/>
                </a:ext>
              </a:extLst>
            </p:cNvPr>
            <p:cNvGrpSpPr/>
            <p:nvPr userDrawn="1"/>
          </p:nvGrpSpPr>
          <p:grpSpPr>
            <a:xfrm>
              <a:off x="18521828" y="-1344810"/>
              <a:ext cx="5062071" cy="906357"/>
              <a:chOff x="11047963" y="-610330"/>
              <a:chExt cx="2693109" cy="482197"/>
            </a:xfrm>
          </p:grpSpPr>
          <p:sp>
            <p:nvSpPr>
              <p:cNvPr id="133" name="object 14">
                <a:extLst>
                  <a:ext uri="{FF2B5EF4-FFF2-40B4-BE49-F238E27FC236}">
                    <a16:creationId xmlns:a16="http://schemas.microsoft.com/office/drawing/2014/main" id="{FB456F11-49F9-4E98-9D30-FA0EF3D6721C}"/>
                  </a:ext>
                </a:extLst>
              </p:cNvPr>
              <p:cNvSpPr/>
              <p:nvPr userDrawn="1"/>
            </p:nvSpPr>
            <p:spPr>
              <a:xfrm>
                <a:off x="11047963" y="-610330"/>
                <a:ext cx="2693109" cy="482197"/>
              </a:xfrm>
              <a:custGeom>
                <a:avLst/>
                <a:gdLst/>
                <a:ahLst/>
                <a:cxnLst/>
                <a:rect l="l" t="t" r="r" b="b"/>
                <a:pathLst>
                  <a:path w="1749425" h="2319654">
                    <a:moveTo>
                      <a:pt x="0" y="2319464"/>
                    </a:moveTo>
                    <a:lnTo>
                      <a:pt x="1748967" y="2319464"/>
                    </a:lnTo>
                    <a:lnTo>
                      <a:pt x="1748967" y="0"/>
                    </a:lnTo>
                    <a:lnTo>
                      <a:pt x="0" y="0"/>
                    </a:lnTo>
                    <a:lnTo>
                      <a:pt x="0" y="231946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108000" tIns="0" rIns="0" bIns="0" rtlCol="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AU" sz="998">
                    <a:solidFill>
                      <a:schemeClr val="tx1"/>
                    </a:solidFill>
                  </a:rPr>
                  <a:t>Colour palette for use with</a:t>
                </a:r>
                <a:br>
                  <a:rPr lang="en-AU" sz="998">
                    <a:solidFill>
                      <a:schemeClr val="tx1"/>
                    </a:solidFill>
                  </a:rPr>
                </a:br>
                <a:r>
                  <a:rPr lang="en-AU" sz="998">
                    <a:solidFill>
                      <a:schemeClr val="tx1"/>
                    </a:solidFill>
                  </a:rPr>
                  <a:t>eyedropper tool </a:t>
                </a:r>
                <a:endParaRPr sz="998">
                  <a:solidFill>
                    <a:schemeClr val="tx1"/>
                  </a:solidFill>
                </a:endParaRPr>
              </a:p>
            </p:txBody>
          </p:sp>
          <p:pic>
            <p:nvPicPr>
              <p:cNvPr id="134" name="Graphic 133" descr="Eye dropper">
                <a:extLst>
                  <a:ext uri="{FF2B5EF4-FFF2-40B4-BE49-F238E27FC236}">
                    <a16:creationId xmlns:a16="http://schemas.microsoft.com/office/drawing/2014/main" id="{6F563BDA-C8BE-4939-980C-996B30E127E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3259241" y="-484536"/>
                <a:ext cx="349294" cy="349294"/>
              </a:xfrm>
              <a:prstGeom prst="rect">
                <a:avLst/>
              </a:prstGeom>
            </p:spPr>
          </p:pic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F8DFA81-151F-4351-8E65-E3F65729E266}"/>
              </a:ext>
            </a:extLst>
          </p:cNvPr>
          <p:cNvGrpSpPr/>
          <p:nvPr userDrawn="1"/>
        </p:nvGrpSpPr>
        <p:grpSpPr>
          <a:xfrm>
            <a:off x="-2780566" y="-707923"/>
            <a:ext cx="2772396" cy="3629806"/>
            <a:chOff x="-2209799" y="2372675"/>
            <a:chExt cx="2212568" cy="3419241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1A059C7-419B-4017-A331-1B01B0F20E1B}"/>
                </a:ext>
              </a:extLst>
            </p:cNvPr>
            <p:cNvSpPr txBox="1"/>
            <p:nvPr userDrawn="1"/>
          </p:nvSpPr>
          <p:spPr>
            <a:xfrm>
              <a:off x="-2209799" y="3233104"/>
              <a:ext cx="2212568" cy="255881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lvl="0" indent="0" defTabSz="1828800">
                <a:lnSpc>
                  <a:spcPct val="100000"/>
                </a:lnSpc>
                <a:spcBef>
                  <a:spcPts val="0"/>
                </a:spcBef>
                <a:spcAft>
                  <a:spcPts val="2200"/>
                </a:spcAft>
                <a:buFont typeface="Arial" panose="020B0604020202020204" pitchFamily="34" charset="0"/>
                <a:buNone/>
                <a:defRPr sz="3600" b="1">
                  <a:solidFill>
                    <a:srgbClr val="00B2DE"/>
                  </a:solidFill>
                </a:defRPr>
              </a:lvl1pPr>
              <a:lvl2pPr marL="0" lvl="1" indent="0" defTabSz="1828800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Font typeface="Arial" panose="020B0604020202020204" pitchFamily="34" charset="0"/>
                <a:buNone/>
                <a:defRPr sz="3400" b="1">
                  <a:solidFill>
                    <a:schemeClr val="tx2"/>
                  </a:solidFill>
                </a:defRPr>
              </a:lvl2pPr>
              <a:lvl3pPr marL="0" lvl="2" indent="0" defTabSz="1828800">
                <a:lnSpc>
                  <a:spcPct val="100000"/>
                </a:lnSpc>
                <a:spcBef>
                  <a:spcPts val="0"/>
                </a:spcBef>
                <a:spcAft>
                  <a:spcPts val="2200"/>
                </a:spcAft>
                <a:buFont typeface="Arial" panose="020B0604020202020204" pitchFamily="34" charset="0"/>
                <a:buNone/>
                <a:defRPr sz="3400">
                  <a:solidFill>
                    <a:schemeClr val="tx2"/>
                  </a:solidFill>
                </a:defRPr>
              </a:lvl3pPr>
              <a:lvl4pPr marL="360000" lvl="3" indent="-360000" defTabSz="1828800">
                <a:lnSpc>
                  <a:spcPct val="100000"/>
                </a:lnSpc>
                <a:spcBef>
                  <a:spcPts val="0"/>
                </a:spcBef>
                <a:spcAft>
                  <a:spcPts val="1100"/>
                </a:spcAft>
                <a:buClr>
                  <a:srgbClr val="00B2DE"/>
                </a:buClr>
                <a:buFont typeface="Arial" panose="020B0604020202020204" pitchFamily="34" charset="0"/>
                <a:buChar char="•"/>
                <a:defRPr sz="3400">
                  <a:solidFill>
                    <a:schemeClr val="tx2"/>
                  </a:solidFill>
                </a:defRPr>
              </a:lvl4pPr>
              <a:lvl5pPr marL="720000" lvl="4" indent="-360000" defTabSz="1828800">
                <a:lnSpc>
                  <a:spcPct val="100000"/>
                </a:lnSpc>
                <a:spcBef>
                  <a:spcPts val="0"/>
                </a:spcBef>
                <a:spcAft>
                  <a:spcPts val="1100"/>
                </a:spcAft>
                <a:buClr>
                  <a:srgbClr val="00B2DE"/>
                </a:buClr>
                <a:buFont typeface="Arial" panose="020B0604020202020204" pitchFamily="34" charset="0"/>
                <a:buChar char="&gt;"/>
                <a:defRPr sz="3400">
                  <a:solidFill>
                    <a:schemeClr val="tx2"/>
                  </a:solidFill>
                </a:defRPr>
              </a:lvl5pPr>
              <a:lvl6pPr marL="720000" lvl="5" indent="-720000" defTabSz="1828800">
                <a:lnSpc>
                  <a:spcPct val="100000"/>
                </a:lnSpc>
                <a:spcBef>
                  <a:spcPts val="0"/>
                </a:spcBef>
                <a:spcAft>
                  <a:spcPts val="1100"/>
                </a:spcAft>
                <a:buClr>
                  <a:srgbClr val="00B2DE"/>
                </a:buClr>
                <a:buSzPct val="80000"/>
                <a:buFont typeface="+mj-lt"/>
                <a:buAutoNum type="arabicPeriod"/>
                <a:defRPr sz="3400">
                  <a:solidFill>
                    <a:schemeClr val="tx2"/>
                  </a:solidFill>
                </a:defRPr>
              </a:lvl6pPr>
              <a:lvl7pPr marL="720000" lvl="6" indent="-720000" defTabSz="1828800">
                <a:lnSpc>
                  <a:spcPct val="100000"/>
                </a:lnSpc>
                <a:spcBef>
                  <a:spcPts val="0"/>
                </a:spcBef>
                <a:spcAft>
                  <a:spcPts val="1100"/>
                </a:spcAft>
                <a:buClr>
                  <a:schemeClr val="accent5"/>
                </a:buClr>
                <a:buFont typeface="+mj-lt"/>
                <a:buAutoNum type="alphaLcPeriod"/>
                <a:defRPr sz="3400">
                  <a:solidFill>
                    <a:schemeClr val="tx2"/>
                  </a:solidFill>
                </a:defRPr>
              </a:lvl7pPr>
              <a:lvl8pPr marL="0" indent="0" defTabSz="1828800">
                <a:lnSpc>
                  <a:spcPct val="100000"/>
                </a:lnSpc>
                <a:spcBef>
                  <a:spcPts val="0"/>
                </a:spcBef>
                <a:spcAft>
                  <a:spcPts val="1100"/>
                </a:spcAft>
                <a:buFont typeface="Arial" panose="020B0604020202020204" pitchFamily="34" charset="0"/>
                <a:buNone/>
                <a:defRPr sz="3400">
                  <a:solidFill>
                    <a:schemeClr val="tx2"/>
                  </a:solidFill>
                </a:defRPr>
              </a:lvl8pPr>
              <a:lvl9pPr marL="0" indent="0" defTabSz="1828800">
                <a:lnSpc>
                  <a:spcPct val="100000"/>
                </a:lnSpc>
                <a:spcBef>
                  <a:spcPts val="0"/>
                </a:spcBef>
                <a:spcAft>
                  <a:spcPts val="1100"/>
                </a:spcAft>
                <a:buFont typeface="Arial" panose="020B0604020202020204" pitchFamily="34" charset="0"/>
                <a:buNone/>
                <a:defRPr sz="3400">
                  <a:solidFill>
                    <a:schemeClr val="tx2"/>
                  </a:solidFill>
                </a:defRPr>
              </a:lvl9pPr>
            </a:lstStyle>
            <a:p>
              <a:pPr lvl="0"/>
              <a:r>
                <a:rPr lang="en-AU" sz="1796"/>
                <a:t>L1 – Subheading </a:t>
              </a:r>
              <a:r>
                <a:rPr lang="en-AU" sz="998"/>
                <a:t>(36pt)</a:t>
              </a:r>
            </a:p>
            <a:p>
              <a:pPr lvl="1"/>
              <a:r>
                <a:rPr lang="en-AU" sz="1696"/>
                <a:t>L2 – Subheading </a:t>
              </a:r>
              <a:r>
                <a:rPr lang="en-AU" sz="998"/>
                <a:t>(34pt)</a:t>
              </a:r>
            </a:p>
            <a:p>
              <a:pPr lvl="2"/>
              <a:r>
                <a:rPr lang="en-AU" sz="1696"/>
                <a:t>L3 – Body copy </a:t>
              </a:r>
              <a:r>
                <a:rPr lang="en-AU" sz="998"/>
                <a:t>(34pt)</a:t>
              </a:r>
            </a:p>
            <a:p>
              <a:pPr lvl="3"/>
              <a:r>
                <a:rPr lang="en-AU" sz="1696"/>
                <a:t>L4 – Bullet </a:t>
              </a:r>
              <a:r>
                <a:rPr lang="en-AU" sz="998"/>
                <a:t>(34pt)</a:t>
              </a:r>
            </a:p>
            <a:p>
              <a:pPr marL="359136" marR="0" lvl="4" indent="-179568" algn="l" defTabSz="9122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49"/>
                </a:spcAft>
                <a:buClr>
                  <a:srgbClr val="00B2DE"/>
                </a:buClr>
                <a:buSzTx/>
                <a:buFont typeface="Courier New" panose="02070309020205020404" pitchFamily="49" charset="0"/>
                <a:buChar char="o"/>
                <a:tabLst/>
                <a:defRPr/>
              </a:pPr>
              <a:r>
                <a:rPr lang="en-AU" sz="1696"/>
                <a:t>L5 – Bullets </a:t>
              </a:r>
              <a:r>
                <a:rPr lang="en-AU" sz="998"/>
                <a:t>(34pt)</a:t>
              </a:r>
            </a:p>
            <a:p>
              <a:pPr marL="359136" marR="0" lvl="5" indent="-359136" algn="l" defTabSz="9122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49"/>
                </a:spcAft>
                <a:buClr>
                  <a:srgbClr val="00B2DE"/>
                </a:buClr>
                <a:buSzPct val="80000"/>
                <a:buFont typeface="+mj-lt"/>
                <a:buAutoNum type="arabicPeriod"/>
                <a:tabLst/>
                <a:defRPr/>
              </a:pPr>
              <a:r>
                <a:rPr lang="en-AU" sz="1696"/>
                <a:t>L6 – Numbering </a:t>
              </a:r>
              <a:r>
                <a:rPr lang="en-AU" sz="998"/>
                <a:t>(34pt)</a:t>
              </a:r>
            </a:p>
            <a:p>
              <a:pPr marL="359136" marR="0" lvl="6" indent="-359136" algn="l" defTabSz="9122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49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AU" sz="1696"/>
                <a:t>L7 – Numbering 2 </a:t>
              </a:r>
              <a:r>
                <a:rPr lang="en-AU" sz="998"/>
                <a:t>(34pt)</a:t>
              </a:r>
            </a:p>
            <a:p>
              <a:pPr marL="0" lvl="6" indent="0">
                <a:buNone/>
              </a:pPr>
              <a:endParaRPr lang="en-AU" sz="1696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CEEE9DE-BC56-4908-94AE-D4E25F6907FE}"/>
                </a:ext>
              </a:extLst>
            </p:cNvPr>
            <p:cNvSpPr txBox="1"/>
            <p:nvPr userDrawn="1"/>
          </p:nvSpPr>
          <p:spPr>
            <a:xfrm>
              <a:off x="-2209799" y="2372675"/>
              <a:ext cx="2108199" cy="5696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AU" sz="1496" b="1">
                  <a:solidFill>
                    <a:schemeClr val="bg1"/>
                  </a:solidFill>
                </a:rPr>
                <a:t>Formatting Guide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53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912205" rtl="0" eaLnBrk="1" latinLnBrk="0" hangingPunct="1">
        <a:lnSpc>
          <a:spcPct val="90000"/>
        </a:lnSpc>
        <a:spcBef>
          <a:spcPct val="0"/>
        </a:spcBef>
        <a:buNone/>
        <a:defRPr sz="2394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2205" rtl="0" eaLnBrk="1" latinLnBrk="0" hangingPunct="1">
        <a:lnSpc>
          <a:spcPct val="100000"/>
        </a:lnSpc>
        <a:spcBef>
          <a:spcPts val="0"/>
        </a:spcBef>
        <a:spcAft>
          <a:spcPts val="1097"/>
        </a:spcAft>
        <a:buFont typeface="Arial" panose="020B0604020202020204" pitchFamily="34" charset="0"/>
        <a:buNone/>
        <a:defRPr sz="1796" b="1" kern="1200">
          <a:solidFill>
            <a:srgbClr val="00B2DE"/>
          </a:solidFill>
          <a:latin typeface="+mn-lt"/>
          <a:ea typeface="+mn-ea"/>
          <a:cs typeface="+mn-cs"/>
        </a:defRPr>
      </a:lvl1pPr>
      <a:lvl2pPr marL="0" indent="0" algn="l" defTabSz="912205" rtl="0" eaLnBrk="1" latinLnBrk="0" hangingPunct="1">
        <a:lnSpc>
          <a:spcPct val="90000"/>
        </a:lnSpc>
        <a:spcBef>
          <a:spcPts val="0"/>
        </a:spcBef>
        <a:spcAft>
          <a:spcPts val="549"/>
        </a:spcAft>
        <a:buFont typeface="Arial" panose="020B0604020202020204" pitchFamily="34" charset="0"/>
        <a:buNone/>
        <a:defRPr sz="1696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2205" rtl="0" eaLnBrk="1" latinLnBrk="0" hangingPunct="1">
        <a:lnSpc>
          <a:spcPct val="100000"/>
        </a:lnSpc>
        <a:spcBef>
          <a:spcPts val="0"/>
        </a:spcBef>
        <a:spcAft>
          <a:spcPts val="1097"/>
        </a:spcAft>
        <a:buFont typeface="Arial" panose="020B0604020202020204" pitchFamily="34" charset="0"/>
        <a:buNone/>
        <a:defRPr sz="1696" kern="1200">
          <a:solidFill>
            <a:schemeClr val="tx2"/>
          </a:solidFill>
          <a:latin typeface="+mn-lt"/>
          <a:ea typeface="+mn-ea"/>
          <a:cs typeface="+mn-cs"/>
        </a:defRPr>
      </a:lvl3pPr>
      <a:lvl4pPr marL="179568" indent="-179568" algn="l" defTabSz="912205" rtl="0" eaLnBrk="1" latinLnBrk="0" hangingPunct="1">
        <a:lnSpc>
          <a:spcPct val="100000"/>
        </a:lnSpc>
        <a:spcBef>
          <a:spcPts val="0"/>
        </a:spcBef>
        <a:spcAft>
          <a:spcPts val="549"/>
        </a:spcAft>
        <a:buClr>
          <a:srgbClr val="00B2DE"/>
        </a:buClr>
        <a:buFont typeface="Arial" panose="020B0604020202020204" pitchFamily="34" charset="0"/>
        <a:buChar char="•"/>
        <a:defRPr sz="1696" kern="1200">
          <a:solidFill>
            <a:schemeClr val="tx2"/>
          </a:solidFill>
          <a:latin typeface="+mn-lt"/>
          <a:ea typeface="+mn-ea"/>
          <a:cs typeface="+mn-cs"/>
        </a:defRPr>
      </a:lvl4pPr>
      <a:lvl5pPr marL="359136" indent="-179568" algn="l" defTabSz="912205" rtl="0" eaLnBrk="1" latinLnBrk="0" hangingPunct="1">
        <a:lnSpc>
          <a:spcPct val="100000"/>
        </a:lnSpc>
        <a:spcBef>
          <a:spcPts val="0"/>
        </a:spcBef>
        <a:spcAft>
          <a:spcPts val="549"/>
        </a:spcAft>
        <a:buClr>
          <a:srgbClr val="00B2DE"/>
        </a:buClr>
        <a:buFont typeface="Courier New" panose="02070309020205020404" pitchFamily="49" charset="0"/>
        <a:buChar char="o"/>
        <a:defRPr sz="1696" kern="1200">
          <a:solidFill>
            <a:schemeClr val="tx2"/>
          </a:solidFill>
          <a:latin typeface="+mn-lt"/>
          <a:ea typeface="+mn-ea"/>
          <a:cs typeface="+mn-cs"/>
        </a:defRPr>
      </a:lvl5pPr>
      <a:lvl6pPr marL="359136" indent="-359136" algn="l" defTabSz="912205" rtl="0" eaLnBrk="1" latinLnBrk="0" hangingPunct="1">
        <a:lnSpc>
          <a:spcPct val="100000"/>
        </a:lnSpc>
        <a:spcBef>
          <a:spcPts val="0"/>
        </a:spcBef>
        <a:spcAft>
          <a:spcPts val="549"/>
        </a:spcAft>
        <a:buClr>
          <a:srgbClr val="00B2DE"/>
        </a:buClr>
        <a:buSzPct val="80000"/>
        <a:buFont typeface="+mj-lt"/>
        <a:buAutoNum type="arabicPeriod"/>
        <a:defRPr sz="1696" kern="1200">
          <a:solidFill>
            <a:schemeClr val="tx2"/>
          </a:solidFill>
          <a:latin typeface="+mn-lt"/>
          <a:ea typeface="+mn-ea"/>
          <a:cs typeface="+mn-cs"/>
        </a:defRPr>
      </a:lvl6pPr>
      <a:lvl7pPr marL="359136" indent="-359136" algn="l" defTabSz="912205" rtl="0" eaLnBrk="1" latinLnBrk="0" hangingPunct="1">
        <a:lnSpc>
          <a:spcPct val="100000"/>
        </a:lnSpc>
        <a:spcBef>
          <a:spcPts val="0"/>
        </a:spcBef>
        <a:spcAft>
          <a:spcPts val="549"/>
        </a:spcAft>
        <a:buClr>
          <a:schemeClr val="accent5"/>
        </a:buClr>
        <a:buFont typeface="+mj-lt"/>
        <a:buAutoNum type="alphaLcPeriod"/>
        <a:defRPr sz="1696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2205" rtl="0" eaLnBrk="1" latinLnBrk="0" hangingPunct="1">
        <a:lnSpc>
          <a:spcPct val="100000"/>
        </a:lnSpc>
        <a:spcBef>
          <a:spcPts val="0"/>
        </a:spcBef>
        <a:spcAft>
          <a:spcPts val="549"/>
        </a:spcAft>
        <a:buFont typeface="Arial" panose="020B0604020202020204" pitchFamily="34" charset="0"/>
        <a:buNone/>
        <a:defRPr sz="1696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2205" rtl="0" eaLnBrk="1" latinLnBrk="0" hangingPunct="1">
        <a:lnSpc>
          <a:spcPct val="100000"/>
        </a:lnSpc>
        <a:spcBef>
          <a:spcPts val="0"/>
        </a:spcBef>
        <a:spcAft>
          <a:spcPts val="549"/>
        </a:spcAft>
        <a:buFont typeface="Arial" panose="020B0604020202020204" pitchFamily="34" charset="0"/>
        <a:buNone/>
        <a:defRPr sz="1696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0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103" algn="l" defTabSz="91220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2205" algn="l" defTabSz="91220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8308" algn="l" defTabSz="91220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4411" algn="l" defTabSz="91220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0514" algn="l" defTabSz="91220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6616" algn="l" defTabSz="91220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2719" algn="l" defTabSz="91220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48822" algn="l" defTabSz="912205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99">
          <p15:clr>
            <a:srgbClr val="F26B43"/>
          </p15:clr>
        </p15:guide>
        <p15:guide id="2" orient="horz" pos="4320">
          <p15:clr>
            <a:srgbClr val="F26B43"/>
          </p15:clr>
        </p15:guide>
        <p15:guide id="3" orient="horz" pos="794">
          <p15:clr>
            <a:srgbClr val="F26B43"/>
          </p15:clr>
        </p15:guide>
        <p15:guide id="4" pos="567">
          <p15:clr>
            <a:srgbClr val="F26B43"/>
          </p15:clr>
        </p15:guide>
        <p15:guide id="5" pos="14856">
          <p15:clr>
            <a:srgbClr val="F26B43"/>
          </p15:clr>
        </p15:guide>
        <p15:guide id="6" orient="horz" pos="7568">
          <p15:clr>
            <a:srgbClr val="F26B43"/>
          </p15:clr>
        </p15:guide>
        <p15:guide id="7" orient="horz" pos="8124">
          <p15:clr>
            <a:srgbClr val="F26B43"/>
          </p15:clr>
        </p15:guide>
        <p15:guide id="8" orient="horz" pos="1970">
          <p15:clr>
            <a:srgbClr val="F26B43"/>
          </p15:clr>
        </p15:guide>
        <p15:guide id="9" orient="horz" pos="2532">
          <p15:clr>
            <a:srgbClr val="F26B43"/>
          </p15:clr>
        </p15:guide>
        <p15:guide id="10" orient="horz" pos="6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D52171D-BB30-5B48-8655-1D0E66F9BFEF}"/>
              </a:ext>
            </a:extLst>
          </p:cNvPr>
          <p:cNvSpPr/>
          <p:nvPr/>
        </p:nvSpPr>
        <p:spPr>
          <a:xfrm>
            <a:off x="0" y="0"/>
            <a:ext cx="302002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ublic Sans" pitchFamily="2" charset="77"/>
            </a:endParaRPr>
          </a:p>
        </p:txBody>
      </p:sp>
      <p:graphicFrame>
        <p:nvGraphicFramePr>
          <p:cNvPr id="7" name="Table 27">
            <a:extLst>
              <a:ext uri="{FF2B5EF4-FFF2-40B4-BE49-F238E27FC236}">
                <a16:creationId xmlns:a16="http://schemas.microsoft.com/office/drawing/2014/main" id="{7FC6A2C5-7B4D-4521-AA0C-AB8383BF4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46962"/>
              </p:ext>
            </p:extLst>
          </p:nvPr>
        </p:nvGraphicFramePr>
        <p:xfrm>
          <a:off x="294900" y="179954"/>
          <a:ext cx="2474285" cy="590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4285">
                  <a:extLst>
                    <a:ext uri="{9D8B030D-6E8A-4147-A177-3AD203B41FA5}">
                      <a16:colId xmlns:a16="http://schemas.microsoft.com/office/drawing/2014/main" val="697636957"/>
                    </a:ext>
                  </a:extLst>
                </a:gridCol>
              </a:tblGrid>
              <a:tr h="1327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F2564"/>
                          </a:solidFill>
                          <a:effectLst/>
                          <a:uLnTx/>
                          <a:uFillTx/>
                          <a:latin typeface="Public Sans" pitchFamily="2" charset="77"/>
                          <a:ea typeface="+mn-ea"/>
                          <a:cs typeface="+mn-cs"/>
                        </a:rPr>
                        <a:t>Persona title </a:t>
                      </a:r>
                      <a:endParaRPr lang="en-GB" sz="2000" b="1" dirty="0">
                        <a:solidFill>
                          <a:srgbClr val="0F2564"/>
                        </a:solidFill>
                        <a:latin typeface="Public Sans" pitchFamily="2" charset="77"/>
                      </a:endParaRPr>
                    </a:p>
                    <a:p>
                      <a:r>
                        <a:rPr lang="en-GB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ublic Sans" pitchFamily="2" charset="77"/>
                          <a:ea typeface="+mn-ea"/>
                          <a:cs typeface="+mn-cs"/>
                        </a:rPr>
                        <a:t>Persona’s 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69394"/>
                  </a:ext>
                </a:extLst>
              </a:tr>
              <a:tr h="1866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bg1"/>
                        </a:solidFill>
                        <a:latin typeface="Public Sans" pitchFamily="2" charset="7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Public Sans" pitchFamily="2" charset="77"/>
                        </a:rPr>
                        <a:t>“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Public Sans" pitchFamily="2" charset="77"/>
                        </a:rPr>
                        <a:t> Quote from your research about this persona’s goal(s) </a:t>
                      </a: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Public Sans" pitchFamily="2" charset="77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ublic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5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497224"/>
                  </a:ext>
                </a:extLst>
              </a:tr>
              <a:tr h="615418"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rgbClr val="002664"/>
                          </a:solidFill>
                          <a:latin typeface="Public Sans" pitchFamily="2" charset="77"/>
                          <a:ea typeface="+mn-ea"/>
                          <a:cs typeface="+mn-cs"/>
                        </a:rPr>
                        <a:t>Top tasks needed from </a:t>
                      </a:r>
                      <a:r>
                        <a:rPr 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ublic Sans" pitchFamily="2" charset="77"/>
                        </a:rPr>
                        <a:t>[your work] </a:t>
                      </a:r>
                      <a:r>
                        <a:rPr lang="en-US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Public Sans" pitchFamily="2" charset="77"/>
                        </a:rPr>
                        <a:t>:</a:t>
                      </a:r>
                      <a:endParaRPr lang="en-GB" sz="11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Public Sa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827087"/>
                  </a:ext>
                </a:extLst>
              </a:tr>
              <a:tr h="2095536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ublic Sans" pitchFamily="2" charset="77"/>
                        </a:rPr>
                        <a:t>Access to…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ublic Sans" pitchFamily="2" charset="77"/>
                        </a:rPr>
                        <a:t>Collaboration with…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ublic Sans" pitchFamily="2" charset="77"/>
                        </a:rPr>
                        <a:t>Support with…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ublic Sans" pitchFamily="2" charset="77"/>
                          <a:ea typeface="+mn-ea"/>
                          <a:cs typeface="+mn-cs"/>
                        </a:rPr>
                        <a:t>Ability to…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ublic Sans" pitchFamily="2" charset="77"/>
                        </a:rPr>
                        <a:t>Facilitation of… </a:t>
                      </a:r>
                    </a:p>
                    <a:p>
                      <a:endParaRPr lang="en-GB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ublic Sans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1408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974449-5C4F-4974-A0ED-CEEFBD2DA11A}"/>
              </a:ext>
            </a:extLst>
          </p:cNvPr>
          <p:cNvSpPr txBox="1"/>
          <p:nvPr/>
        </p:nvSpPr>
        <p:spPr>
          <a:xfrm>
            <a:off x="3302790" y="296479"/>
            <a:ext cx="341395" cy="3750002"/>
          </a:xfrm>
          <a:prstGeom prst="roundRect">
            <a:avLst/>
          </a:prstGeom>
          <a:solidFill>
            <a:srgbClr val="366CFE"/>
          </a:solidFill>
        </p:spPr>
        <p:txBody>
          <a:bodyPr vert="vert270" wrap="none" anchor="ctr">
            <a:noAutofit/>
          </a:bodyPr>
          <a:lstStyle/>
          <a:p>
            <a:pPr marL="0" marR="0" lvl="0" indent="0" algn="ctr" defTabSz="91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ublic Sans" pitchFamily="2" charset="77"/>
              </a:rPr>
              <a:t>Current Pain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A9C00-C177-4458-B05D-AA24FB923ECA}"/>
              </a:ext>
            </a:extLst>
          </p:cNvPr>
          <p:cNvSpPr txBox="1"/>
          <p:nvPr/>
        </p:nvSpPr>
        <p:spPr>
          <a:xfrm>
            <a:off x="3302790" y="4491496"/>
            <a:ext cx="341395" cy="2073888"/>
          </a:xfrm>
          <a:prstGeom prst="roundRect">
            <a:avLst/>
          </a:prstGeom>
          <a:solidFill>
            <a:srgbClr val="CBEDFD"/>
          </a:solidFill>
        </p:spPr>
        <p:txBody>
          <a:bodyPr vert="vert270" wrap="none" anchor="ctr">
            <a:noAutofit/>
          </a:bodyPr>
          <a:lstStyle/>
          <a:p>
            <a:pPr marL="0" marR="0" lvl="0" indent="0" algn="ctr" defTabSz="91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solidFill>
                  <a:srgbClr val="0F2564"/>
                </a:solidFill>
                <a:effectLst/>
                <a:uLnTx/>
                <a:uFillTx/>
                <a:latin typeface="Public Sans" pitchFamily="2" charset="77"/>
              </a:rPr>
              <a:t>Future Gains</a:t>
            </a:r>
            <a:endParaRPr kumimoji="0" lang="en-US" sz="1200" b="1" i="0" u="none" strike="sngStrike" kern="1200" cap="none" spc="0" normalizeH="0" baseline="0" noProof="0" dirty="0">
              <a:solidFill>
                <a:srgbClr val="0F2564"/>
              </a:solidFill>
              <a:effectLst/>
              <a:uLnTx/>
              <a:uFillTx/>
              <a:latin typeface="Public Sa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2AEC3F-C221-49A4-96DB-B19709D3C44A}"/>
              </a:ext>
            </a:extLst>
          </p:cNvPr>
          <p:cNvSpPr txBox="1"/>
          <p:nvPr/>
        </p:nvSpPr>
        <p:spPr>
          <a:xfrm>
            <a:off x="3899871" y="4491496"/>
            <a:ext cx="1861226" cy="2073889"/>
          </a:xfrm>
          <a:prstGeom prst="roundRect">
            <a:avLst/>
          </a:prstGeom>
          <a:solidFill>
            <a:srgbClr val="CBEDFD"/>
          </a:solidFill>
          <a:ln w="19050">
            <a:noFill/>
            <a:prstDash val="solid"/>
          </a:ln>
        </p:spPr>
        <p:txBody>
          <a:bodyPr wrap="square" anchor="ctr">
            <a:noAutofit/>
          </a:bodyPr>
          <a:lstStyle/>
          <a:p>
            <a:pPr marL="0" marR="0" lvl="0" indent="0" algn="ctr" defTabSz="91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Public Sans" pitchFamily="2" charset="77"/>
              </a:rPr>
              <a:t>The [x] will provide...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C5BC26-5A4E-445E-BC2A-C068FA5972FB}"/>
              </a:ext>
            </a:extLst>
          </p:cNvPr>
          <p:cNvSpPr txBox="1"/>
          <p:nvPr/>
        </p:nvSpPr>
        <p:spPr>
          <a:xfrm>
            <a:off x="5926812" y="4491494"/>
            <a:ext cx="1861227" cy="2073890"/>
          </a:xfrm>
          <a:prstGeom prst="roundRect">
            <a:avLst/>
          </a:prstGeom>
          <a:solidFill>
            <a:srgbClr val="CBEDFD"/>
          </a:solidFill>
          <a:ln w="19050">
            <a:noFill/>
            <a:prstDash val="solid"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marR="0" lvl="0" indent="0" algn="ctr" defTabSz="9122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2664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The [x] will provide...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31411-EAFA-44DF-B60D-100AE3E819CC}"/>
              </a:ext>
            </a:extLst>
          </p:cNvPr>
          <p:cNvSpPr txBox="1"/>
          <p:nvPr/>
        </p:nvSpPr>
        <p:spPr>
          <a:xfrm>
            <a:off x="7955809" y="4491495"/>
            <a:ext cx="1861227" cy="2073889"/>
          </a:xfrm>
          <a:prstGeom prst="roundRect">
            <a:avLst/>
          </a:prstGeom>
          <a:solidFill>
            <a:srgbClr val="CBEDFD"/>
          </a:solidFill>
          <a:ln w="19050">
            <a:noFill/>
            <a:prstDash val="solid"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marR="0" lvl="0" indent="0" algn="ctr" defTabSz="9122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2664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The [x] will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provide...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ublic Sa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61880-49E2-4D01-A1A8-447F7FF6066A}"/>
              </a:ext>
            </a:extLst>
          </p:cNvPr>
          <p:cNvSpPr txBox="1"/>
          <p:nvPr/>
        </p:nvSpPr>
        <p:spPr>
          <a:xfrm>
            <a:off x="9985779" y="4491496"/>
            <a:ext cx="1861226" cy="2073889"/>
          </a:xfrm>
          <a:prstGeom prst="roundRect">
            <a:avLst/>
          </a:prstGeom>
          <a:solidFill>
            <a:srgbClr val="CBEDFD"/>
          </a:solidFill>
          <a:ln w="19050">
            <a:noFill/>
            <a:prstDash val="solid"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marR="0" lvl="0" indent="0" algn="ctr" defTabSz="9122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2664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The [x] will provide...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F3DE45-8391-4525-8610-82824151E534}"/>
              </a:ext>
            </a:extLst>
          </p:cNvPr>
          <p:cNvSpPr txBox="1"/>
          <p:nvPr/>
        </p:nvSpPr>
        <p:spPr>
          <a:xfrm>
            <a:off x="3898900" y="296480"/>
            <a:ext cx="1861226" cy="3750003"/>
          </a:xfrm>
          <a:prstGeom prst="roundRect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366CFE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defPPr>
              <a:defRPr lang="en-US"/>
            </a:defPPr>
            <a:lvl1pPr marR="0" lvl="0" indent="0" algn="ctr" defTabSz="9122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002664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>
                <a:latin typeface="Public Sans" pitchFamily="2" charset="77"/>
              </a:rPr>
              <a:t>Pain point</a:t>
            </a:r>
          </a:p>
          <a:p>
            <a:endParaRPr lang="en-US" dirty="0">
              <a:latin typeface="Public Sans" pitchFamily="2" charset="77"/>
            </a:endParaRP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#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9DF7B-1EED-4666-B8A5-2F3D93D7BC62}"/>
              </a:ext>
            </a:extLst>
          </p:cNvPr>
          <p:cNvSpPr txBox="1"/>
          <p:nvPr/>
        </p:nvSpPr>
        <p:spPr>
          <a:xfrm>
            <a:off x="5922350" y="296479"/>
            <a:ext cx="1861226" cy="3750004"/>
          </a:xfrm>
          <a:prstGeom prst="roundRect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366CFE"/>
            </a:solidFill>
          </a:ln>
        </p:spPr>
        <p:txBody>
          <a:bodyPr vert="horz" wrap="square" lIns="36000" tIns="36000" rIns="36000" bIns="36000" rtlCol="0">
            <a:noAutofit/>
          </a:bodyPr>
          <a:lstStyle/>
          <a:p>
            <a:pPr marL="0" marR="0" lvl="0" indent="0" algn="ctr" defTabSz="91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664"/>
                </a:solidFill>
                <a:effectLst/>
                <a:uLnTx/>
                <a:uFillTx/>
                <a:latin typeface="Public Sans" pitchFamily="2" charset="77"/>
              </a:rPr>
              <a:t>Pain point</a:t>
            </a:r>
          </a:p>
          <a:p>
            <a:pPr algn="ctr" defTabSz="912205"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Public Sans" pitchFamily="2" charset="77"/>
            </a:endParaRPr>
          </a:p>
          <a:p>
            <a:pPr algn="ctr" defTabSz="912205"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# 2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664"/>
                </a:solidFill>
                <a:effectLst/>
                <a:uLnTx/>
                <a:uFillTx/>
                <a:latin typeface="Public Sans" pitchFamily="2" charset="77"/>
              </a:rPr>
              <a:t> </a:t>
            </a:r>
          </a:p>
          <a:p>
            <a:pPr marL="0" marR="0" lvl="0" indent="0" algn="l" defTabSz="91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2664"/>
              </a:solidFill>
              <a:effectLst/>
              <a:uLnTx/>
              <a:uFillTx/>
              <a:latin typeface="Public Sa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012B44-F3A8-4F60-8477-76925422585A}"/>
              </a:ext>
            </a:extLst>
          </p:cNvPr>
          <p:cNvSpPr txBox="1"/>
          <p:nvPr/>
        </p:nvSpPr>
        <p:spPr>
          <a:xfrm>
            <a:off x="7954838" y="296479"/>
            <a:ext cx="1861227" cy="3750003"/>
          </a:xfrm>
          <a:prstGeom prst="roundRect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366CFE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defPPr>
              <a:defRPr lang="en-US"/>
            </a:defPPr>
            <a:lvl1pPr marR="0" lvl="0" indent="0" algn="ctr" defTabSz="9122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002664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GB" dirty="0">
                <a:latin typeface="Public Sans" pitchFamily="2" charset="77"/>
              </a:rPr>
              <a:t>Pain point </a:t>
            </a:r>
          </a:p>
          <a:p>
            <a:endParaRPr lang="en-GB" dirty="0">
              <a:latin typeface="Public Sans" pitchFamily="2" charset="77"/>
            </a:endParaRP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#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7D0B06-A8D5-4980-A164-97ECA20B15A2}"/>
              </a:ext>
            </a:extLst>
          </p:cNvPr>
          <p:cNvSpPr txBox="1"/>
          <p:nvPr/>
        </p:nvSpPr>
        <p:spPr>
          <a:xfrm>
            <a:off x="9984806" y="296478"/>
            <a:ext cx="1861226" cy="3750003"/>
          </a:xfrm>
          <a:prstGeom prst="roundRect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366CFE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defPPr>
              <a:defRPr lang="en-US"/>
            </a:defPPr>
            <a:lvl1pPr marR="0" lvl="0" indent="0" algn="ctr" defTabSz="9122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002664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>
                <a:latin typeface="Public Sans" pitchFamily="2" charset="77"/>
              </a:rPr>
              <a:t>Pain Point</a:t>
            </a:r>
          </a:p>
          <a:p>
            <a:endParaRPr lang="en-US" dirty="0">
              <a:latin typeface="Public Sans" pitchFamily="2" charset="77"/>
            </a:endParaRP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Public Sans" pitchFamily="2" charset="77"/>
              </a:rPr>
              <a:t># 4</a:t>
            </a:r>
            <a:endParaRPr lang="en-US" dirty="0">
              <a:latin typeface="Public Sans" pitchFamily="2" charset="77"/>
            </a:endParaRPr>
          </a:p>
          <a:p>
            <a:endParaRPr lang="en-US" dirty="0">
              <a:latin typeface="Public Sans" pitchFamily="2" charset="77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B0084-916B-4886-AB30-915924F2456B}"/>
              </a:ext>
            </a:extLst>
          </p:cNvPr>
          <p:cNvCxnSpPr>
            <a:cxnSpLocks/>
            <a:stCxn id="32" idx="2"/>
            <a:endCxn id="24" idx="0"/>
          </p:cNvCxnSpPr>
          <p:nvPr/>
        </p:nvCxnSpPr>
        <p:spPr>
          <a:xfrm>
            <a:off x="4829513" y="4046483"/>
            <a:ext cx="971" cy="445013"/>
          </a:xfrm>
          <a:prstGeom prst="line">
            <a:avLst/>
          </a:prstGeom>
          <a:ln w="19050">
            <a:solidFill>
              <a:srgbClr val="366CF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2D6337-E8EA-4F62-B4E3-8AFDFA3AE4AC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>
            <a:off x="6852963" y="4046483"/>
            <a:ext cx="4463" cy="445011"/>
          </a:xfrm>
          <a:prstGeom prst="line">
            <a:avLst/>
          </a:prstGeom>
          <a:ln w="19050">
            <a:solidFill>
              <a:srgbClr val="366CF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4B9CD4-BA8A-41E4-9A7C-E8EB3A4C5CA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>
            <a:off x="8885452" y="4046482"/>
            <a:ext cx="971" cy="445013"/>
          </a:xfrm>
          <a:prstGeom prst="line">
            <a:avLst/>
          </a:prstGeom>
          <a:ln w="19050">
            <a:solidFill>
              <a:srgbClr val="366CF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95AEAF-1274-4DD9-BF6B-5D0A6CD161E1}"/>
              </a:ext>
            </a:extLst>
          </p:cNvPr>
          <p:cNvCxnSpPr>
            <a:cxnSpLocks/>
            <a:stCxn id="35" idx="2"/>
            <a:endCxn id="27" idx="0"/>
          </p:cNvCxnSpPr>
          <p:nvPr/>
        </p:nvCxnSpPr>
        <p:spPr>
          <a:xfrm>
            <a:off x="10915419" y="4046481"/>
            <a:ext cx="973" cy="445015"/>
          </a:xfrm>
          <a:prstGeom prst="line">
            <a:avLst/>
          </a:prstGeom>
          <a:ln w="19050">
            <a:solidFill>
              <a:srgbClr val="366CF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700DA04-4E4E-B148-95FE-E7D8A1EC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5" y="5678905"/>
            <a:ext cx="986844" cy="9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9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Health Corporate">
  <a:themeElements>
    <a:clrScheme name="Custom 57">
      <a:dk1>
        <a:sysClr val="windowText" lastClr="000000"/>
      </a:dk1>
      <a:lt1>
        <a:sysClr val="window" lastClr="FFFFFF"/>
      </a:lt1>
      <a:dk2>
        <a:srgbClr val="002664"/>
      </a:dk2>
      <a:lt2>
        <a:srgbClr val="E7E6E6"/>
      </a:lt2>
      <a:accent1>
        <a:srgbClr val="FF7F41"/>
      </a:accent1>
      <a:accent2>
        <a:srgbClr val="002664"/>
      </a:accent2>
      <a:accent3>
        <a:srgbClr val="00B59E"/>
      </a:accent3>
      <a:accent4>
        <a:srgbClr val="1F669E"/>
      </a:accent4>
      <a:accent5>
        <a:srgbClr val="00B2DE"/>
      </a:accent5>
      <a:accent6>
        <a:srgbClr val="9CC44F"/>
      </a:accent6>
      <a:hlink>
        <a:srgbClr val="002664"/>
      </a:hlink>
      <a:folHlink>
        <a:srgbClr val="002664"/>
      </a:folHlink>
    </a:clrScheme>
    <a:fontScheme name="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0" rIns="0" bIns="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Corporate_eHealth NSW.potx" id="{45059F27-1889-466E-8F7A-D5762A97676C}" vid="{E537E765-59B9-426B-907C-48D656EF34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Public Sans</vt:lpstr>
      <vt:lpstr>Wingdings</vt:lpstr>
      <vt:lpstr>Office Theme</vt:lpstr>
      <vt:lpstr>eHealth Corporate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Mckercher (NSW Health Pathology)</dc:creator>
  <cp:lastModifiedBy>TJ Harrop</cp:lastModifiedBy>
  <cp:revision>10</cp:revision>
  <dcterms:created xsi:type="dcterms:W3CDTF">2021-11-04T03:02:12Z</dcterms:created>
  <dcterms:modified xsi:type="dcterms:W3CDTF">2021-11-12T05:38:41Z</dcterms:modified>
</cp:coreProperties>
</file>