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4" r:id="rId4"/>
    <p:sldId id="265" r:id="rId5"/>
    <p:sldId id="258" r:id="rId6"/>
    <p:sldId id="262" r:id="rId7"/>
    <p:sldId id="259" r:id="rId8"/>
    <p:sldId id="260" r:id="rId9"/>
    <p:sldId id="263" r:id="rId10"/>
    <p:sldId id="26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26" y="9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wbaker, Todd J" userId="29cb72e8-6410-44b7-993c-547be3ffa15e" providerId="ADAL" clId="{CA19EC8F-3DA7-49B0-9203-ECE740748BAE}"/>
    <pc:docChg chg="undo custSel addSld modSld sldOrd modMainMaster">
      <pc:chgData name="Hawbaker, Todd J" userId="29cb72e8-6410-44b7-993c-547be3ffa15e" providerId="ADAL" clId="{CA19EC8F-3DA7-49B0-9203-ECE740748BAE}" dt="2021-11-19T18:23:23.382" v="2112" actId="20577"/>
      <pc:docMkLst>
        <pc:docMk/>
      </pc:docMkLst>
      <pc:sldChg chg="modSp mod">
        <pc:chgData name="Hawbaker, Todd J" userId="29cb72e8-6410-44b7-993c-547be3ffa15e" providerId="ADAL" clId="{CA19EC8F-3DA7-49B0-9203-ECE740748BAE}" dt="2021-11-19T17:52:15.930" v="2016"/>
        <pc:sldMkLst>
          <pc:docMk/>
          <pc:sldMk cId="0" sldId="256"/>
        </pc:sldMkLst>
        <pc:spChg chg="mod">
          <ac:chgData name="Hawbaker, Todd J" userId="29cb72e8-6410-44b7-993c-547be3ffa15e" providerId="ADAL" clId="{CA19EC8F-3DA7-49B0-9203-ECE740748BAE}" dt="2021-11-18T19:59:43.003" v="74" actId="20577"/>
          <ac:spMkLst>
            <pc:docMk/>
            <pc:sldMk cId="0" sldId="256"/>
            <ac:spMk id="86" creationId="{00000000-0000-0000-0000-000000000000}"/>
          </ac:spMkLst>
        </pc:spChg>
        <pc:spChg chg="mod">
          <ac:chgData name="Hawbaker, Todd J" userId="29cb72e8-6410-44b7-993c-547be3ffa15e" providerId="ADAL" clId="{CA19EC8F-3DA7-49B0-9203-ECE740748BAE}" dt="2021-11-19T17:52:15.930" v="2016"/>
          <ac:spMkLst>
            <pc:docMk/>
            <pc:sldMk cId="0" sldId="256"/>
            <ac:spMk id="87" creationId="{00000000-0000-0000-0000-000000000000}"/>
          </ac:spMkLst>
        </pc:spChg>
      </pc:sldChg>
      <pc:sldChg chg="addSp delSp modSp mod">
        <pc:chgData name="Hawbaker, Todd J" userId="29cb72e8-6410-44b7-993c-547be3ffa15e" providerId="ADAL" clId="{CA19EC8F-3DA7-49B0-9203-ECE740748BAE}" dt="2021-11-19T18:01:57.381" v="2020" actId="478"/>
        <pc:sldMkLst>
          <pc:docMk/>
          <pc:sldMk cId="0" sldId="257"/>
        </pc:sldMkLst>
        <pc:spChg chg="del">
          <ac:chgData name="Hawbaker, Todd J" userId="29cb72e8-6410-44b7-993c-547be3ffa15e" providerId="ADAL" clId="{CA19EC8F-3DA7-49B0-9203-ECE740748BAE}" dt="2021-11-19T17:43:46.770" v="1932" actId="478"/>
          <ac:spMkLst>
            <pc:docMk/>
            <pc:sldMk cId="0" sldId="257"/>
            <ac:spMk id="93" creationId="{00000000-0000-0000-0000-000000000000}"/>
          </ac:spMkLst>
        </pc:spChg>
        <pc:spChg chg="mod">
          <ac:chgData name="Hawbaker, Todd J" userId="29cb72e8-6410-44b7-993c-547be3ffa15e" providerId="ADAL" clId="{CA19EC8F-3DA7-49B0-9203-ECE740748BAE}" dt="2021-11-19T17:43:43.420" v="1931" actId="403"/>
          <ac:spMkLst>
            <pc:docMk/>
            <pc:sldMk cId="0" sldId="257"/>
            <ac:spMk id="94" creationId="{00000000-0000-0000-0000-000000000000}"/>
          </ac:spMkLst>
        </pc:spChg>
        <pc:picChg chg="add del mod">
          <ac:chgData name="Hawbaker, Todd J" userId="29cb72e8-6410-44b7-993c-547be3ffa15e" providerId="ADAL" clId="{CA19EC8F-3DA7-49B0-9203-ECE740748BAE}" dt="2021-11-19T18:01:57.381" v="2020" actId="478"/>
          <ac:picMkLst>
            <pc:docMk/>
            <pc:sldMk cId="0" sldId="257"/>
            <ac:picMk id="3" creationId="{3913772D-2F83-4271-91A9-DEF411751A56}"/>
          </ac:picMkLst>
        </pc:picChg>
      </pc:sldChg>
      <pc:sldChg chg="addSp delSp modSp mod">
        <pc:chgData name="Hawbaker, Todd J" userId="29cb72e8-6410-44b7-993c-547be3ffa15e" providerId="ADAL" clId="{CA19EC8F-3DA7-49B0-9203-ECE740748BAE}" dt="2021-11-19T18:11:57.498" v="2038" actId="6549"/>
        <pc:sldMkLst>
          <pc:docMk/>
          <pc:sldMk cId="0" sldId="258"/>
        </pc:sldMkLst>
        <pc:spChg chg="add del mod">
          <ac:chgData name="Hawbaker, Todd J" userId="29cb72e8-6410-44b7-993c-547be3ffa15e" providerId="ADAL" clId="{CA19EC8F-3DA7-49B0-9203-ECE740748BAE}" dt="2021-11-19T17:42:45.805" v="1920" actId="478"/>
          <ac:spMkLst>
            <pc:docMk/>
            <pc:sldMk cId="0" sldId="258"/>
            <ac:spMk id="2" creationId="{9FE744F1-E2BE-4C16-AD7E-41C48C94A61D}"/>
          </ac:spMkLst>
        </pc:spChg>
        <pc:spChg chg="add del mod">
          <ac:chgData name="Hawbaker, Todd J" userId="29cb72e8-6410-44b7-993c-547be3ffa15e" providerId="ADAL" clId="{CA19EC8F-3DA7-49B0-9203-ECE740748BAE}" dt="2021-11-19T17:51:34.467" v="2011" actId="478"/>
          <ac:spMkLst>
            <pc:docMk/>
            <pc:sldMk cId="0" sldId="258"/>
            <ac:spMk id="4" creationId="{9303EFF0-1AF5-4E7B-BC6E-A0EC625C108A}"/>
          </ac:spMkLst>
        </pc:spChg>
        <pc:spChg chg="add mod ord">
          <ac:chgData name="Hawbaker, Todd J" userId="29cb72e8-6410-44b7-993c-547be3ffa15e" providerId="ADAL" clId="{CA19EC8F-3DA7-49B0-9203-ECE740748BAE}" dt="2021-11-19T18:11:57.498" v="2038" actId="6549"/>
          <ac:spMkLst>
            <pc:docMk/>
            <pc:sldMk cId="0" sldId="258"/>
            <ac:spMk id="7" creationId="{576488FD-863A-4970-95D6-F0C5EA38A8E0}"/>
          </ac:spMkLst>
        </pc:spChg>
        <pc:spChg chg="del mod">
          <ac:chgData name="Hawbaker, Todd J" userId="29cb72e8-6410-44b7-993c-547be3ffa15e" providerId="ADAL" clId="{CA19EC8F-3DA7-49B0-9203-ECE740748BAE}" dt="2021-11-19T17:51:24.325" v="2008" actId="478"/>
          <ac:spMkLst>
            <pc:docMk/>
            <pc:sldMk cId="0" sldId="258"/>
            <ac:spMk id="100" creationId="{00000000-0000-0000-0000-000000000000}"/>
          </ac:spMkLst>
        </pc:spChg>
      </pc:sldChg>
      <pc:sldChg chg="addSp delSp modSp mod">
        <pc:chgData name="Hawbaker, Todd J" userId="29cb72e8-6410-44b7-993c-547be3ffa15e" providerId="ADAL" clId="{CA19EC8F-3DA7-49B0-9203-ECE740748BAE}" dt="2021-11-18T20:28:42.565" v="1880" actId="20577"/>
        <pc:sldMkLst>
          <pc:docMk/>
          <pc:sldMk cId="0" sldId="259"/>
        </pc:sldMkLst>
        <pc:spChg chg="add del mod">
          <ac:chgData name="Hawbaker, Todd J" userId="29cb72e8-6410-44b7-993c-547be3ffa15e" providerId="ADAL" clId="{CA19EC8F-3DA7-49B0-9203-ECE740748BAE}" dt="2021-11-18T20:10:37.967" v="279"/>
          <ac:spMkLst>
            <pc:docMk/>
            <pc:sldMk cId="0" sldId="259"/>
            <ac:spMk id="2" creationId="{92A813F8-B597-42A1-84D7-A5254A2E55E3}"/>
          </ac:spMkLst>
        </pc:spChg>
        <pc:spChg chg="add del">
          <ac:chgData name="Hawbaker, Todd J" userId="29cb72e8-6410-44b7-993c-547be3ffa15e" providerId="ADAL" clId="{CA19EC8F-3DA7-49B0-9203-ECE740748BAE}" dt="2021-11-18T20:10:40.201" v="282"/>
          <ac:spMkLst>
            <pc:docMk/>
            <pc:sldMk cId="0" sldId="259"/>
            <ac:spMk id="3" creationId="{9154243D-1161-450C-8035-7A44AB1E1712}"/>
          </ac:spMkLst>
        </pc:spChg>
        <pc:spChg chg="mod">
          <ac:chgData name="Hawbaker, Todd J" userId="29cb72e8-6410-44b7-993c-547be3ffa15e" providerId="ADAL" clId="{CA19EC8F-3DA7-49B0-9203-ECE740748BAE}" dt="2021-11-18T20:28:42.565" v="1880" actId="20577"/>
          <ac:spMkLst>
            <pc:docMk/>
            <pc:sldMk cId="0" sldId="259"/>
            <ac:spMk id="106" creationId="{00000000-0000-0000-0000-000000000000}"/>
          </ac:spMkLst>
        </pc:spChg>
      </pc:sldChg>
      <pc:sldChg chg="modSp mod ord">
        <pc:chgData name="Hawbaker, Todd J" userId="29cb72e8-6410-44b7-993c-547be3ffa15e" providerId="ADAL" clId="{CA19EC8F-3DA7-49B0-9203-ECE740748BAE}" dt="2021-11-19T18:12:54.500" v="2045"/>
        <pc:sldMkLst>
          <pc:docMk/>
          <pc:sldMk cId="0" sldId="260"/>
        </pc:sldMkLst>
        <pc:spChg chg="mod">
          <ac:chgData name="Hawbaker, Todd J" userId="29cb72e8-6410-44b7-993c-547be3ffa15e" providerId="ADAL" clId="{CA19EC8F-3DA7-49B0-9203-ECE740748BAE}" dt="2021-11-19T17:51:59.660" v="2013" actId="6549"/>
          <ac:spMkLst>
            <pc:docMk/>
            <pc:sldMk cId="0" sldId="260"/>
            <ac:spMk id="111" creationId="{00000000-0000-0000-0000-000000000000}"/>
          </ac:spMkLst>
        </pc:spChg>
      </pc:sldChg>
      <pc:sldChg chg="modSp mod">
        <pc:chgData name="Hawbaker, Todd J" userId="29cb72e8-6410-44b7-993c-547be3ffa15e" providerId="ADAL" clId="{CA19EC8F-3DA7-49B0-9203-ECE740748BAE}" dt="2021-11-19T18:23:23.382" v="2112" actId="20577"/>
        <pc:sldMkLst>
          <pc:docMk/>
          <pc:sldMk cId="0" sldId="261"/>
        </pc:sldMkLst>
        <pc:spChg chg="mod">
          <ac:chgData name="Hawbaker, Todd J" userId="29cb72e8-6410-44b7-993c-547be3ffa15e" providerId="ADAL" clId="{CA19EC8F-3DA7-49B0-9203-ECE740748BAE}" dt="2021-11-19T18:23:23.382" v="2112" actId="20577"/>
          <ac:spMkLst>
            <pc:docMk/>
            <pc:sldMk cId="0" sldId="261"/>
            <ac:spMk id="117" creationId="{00000000-0000-0000-0000-000000000000}"/>
          </ac:spMkLst>
        </pc:spChg>
      </pc:sldChg>
      <pc:sldChg chg="addSp delSp modSp add mod">
        <pc:chgData name="Hawbaker, Todd J" userId="29cb72e8-6410-44b7-993c-547be3ffa15e" providerId="ADAL" clId="{CA19EC8F-3DA7-49B0-9203-ECE740748BAE}" dt="2021-11-19T17:51:48.507" v="2012" actId="478"/>
        <pc:sldMkLst>
          <pc:docMk/>
          <pc:sldMk cId="2640164306" sldId="262"/>
        </pc:sldMkLst>
        <pc:spChg chg="mod">
          <ac:chgData name="Hawbaker, Todd J" userId="29cb72e8-6410-44b7-993c-547be3ffa15e" providerId="ADAL" clId="{CA19EC8F-3DA7-49B0-9203-ECE740748BAE}" dt="2021-11-19T17:51:20.910" v="2007" actId="14100"/>
          <ac:spMkLst>
            <pc:docMk/>
            <pc:sldMk cId="2640164306" sldId="262"/>
            <ac:spMk id="2" creationId="{9FE744F1-E2BE-4C16-AD7E-41C48C94A61D}"/>
          </ac:spMkLst>
        </pc:spChg>
        <pc:spChg chg="add del mod">
          <ac:chgData name="Hawbaker, Todd J" userId="29cb72e8-6410-44b7-993c-547be3ffa15e" providerId="ADAL" clId="{CA19EC8F-3DA7-49B0-9203-ECE740748BAE}" dt="2021-11-19T17:51:48.507" v="2012" actId="478"/>
          <ac:spMkLst>
            <pc:docMk/>
            <pc:sldMk cId="2640164306" sldId="262"/>
            <ac:spMk id="4" creationId="{8202F531-A8BB-47F1-8DDD-D3043FDDDB16}"/>
          </ac:spMkLst>
        </pc:spChg>
        <pc:spChg chg="add mod ord">
          <ac:chgData name="Hawbaker, Todd J" userId="29cb72e8-6410-44b7-993c-547be3ffa15e" providerId="ADAL" clId="{CA19EC8F-3DA7-49B0-9203-ECE740748BAE}" dt="2021-11-19T17:51:04.250" v="2003" actId="167"/>
          <ac:spMkLst>
            <pc:docMk/>
            <pc:sldMk cId="2640164306" sldId="262"/>
            <ac:spMk id="5" creationId="{98B83652-BA95-49FD-828F-8626179A1426}"/>
          </ac:spMkLst>
        </pc:spChg>
        <pc:spChg chg="del">
          <ac:chgData name="Hawbaker, Todd J" userId="29cb72e8-6410-44b7-993c-547be3ffa15e" providerId="ADAL" clId="{CA19EC8F-3DA7-49B0-9203-ECE740748BAE}" dt="2021-11-19T17:51:07.303" v="2004" actId="478"/>
          <ac:spMkLst>
            <pc:docMk/>
            <pc:sldMk cId="2640164306" sldId="262"/>
            <ac:spMk id="100" creationId="{00000000-0000-0000-0000-000000000000}"/>
          </ac:spMkLst>
        </pc:spChg>
      </pc:sldChg>
      <pc:sldChg chg="addSp delSp modSp add mod ord">
        <pc:chgData name="Hawbaker, Todd J" userId="29cb72e8-6410-44b7-993c-547be3ffa15e" providerId="ADAL" clId="{CA19EC8F-3DA7-49B0-9203-ECE740748BAE}" dt="2021-11-19T18:12:14.797" v="2043" actId="478"/>
        <pc:sldMkLst>
          <pc:docMk/>
          <pc:sldMk cId="2630906758" sldId="263"/>
        </pc:sldMkLst>
        <pc:spChg chg="add del mod">
          <ac:chgData name="Hawbaker, Todd J" userId="29cb72e8-6410-44b7-993c-547be3ffa15e" providerId="ADAL" clId="{CA19EC8F-3DA7-49B0-9203-ECE740748BAE}" dt="2021-11-19T18:12:14.031" v="2042" actId="478"/>
          <ac:spMkLst>
            <pc:docMk/>
            <pc:sldMk cId="2630906758" sldId="263"/>
            <ac:spMk id="4" creationId="{5A9E37DE-37A1-4FBC-8911-1C32BB14D5DF}"/>
          </ac:spMkLst>
        </pc:spChg>
        <pc:spChg chg="add del mod">
          <ac:chgData name="Hawbaker, Todd J" userId="29cb72e8-6410-44b7-993c-547be3ffa15e" providerId="ADAL" clId="{CA19EC8F-3DA7-49B0-9203-ECE740748BAE}" dt="2021-11-19T18:12:14.797" v="2043" actId="478"/>
          <ac:spMkLst>
            <pc:docMk/>
            <pc:sldMk cId="2630906758" sldId="263"/>
            <ac:spMk id="8" creationId="{7105FB6B-BB76-4154-8F90-77415F4F8304}"/>
          </ac:spMkLst>
        </pc:spChg>
        <pc:spChg chg="del mod">
          <ac:chgData name="Hawbaker, Todd J" userId="29cb72e8-6410-44b7-993c-547be3ffa15e" providerId="ADAL" clId="{CA19EC8F-3DA7-49B0-9203-ECE740748BAE}" dt="2021-11-19T18:12:12.560" v="2041" actId="478"/>
          <ac:spMkLst>
            <pc:docMk/>
            <pc:sldMk cId="2630906758" sldId="263"/>
            <ac:spMk id="100" creationId="{00000000-0000-0000-0000-000000000000}"/>
          </ac:spMkLst>
        </pc:spChg>
        <pc:picChg chg="add mod ord">
          <ac:chgData name="Hawbaker, Todd J" userId="29cb72e8-6410-44b7-993c-547be3ffa15e" providerId="ADAL" clId="{CA19EC8F-3DA7-49B0-9203-ECE740748BAE}" dt="2021-11-19T17:50:55.042" v="2001" actId="1036"/>
          <ac:picMkLst>
            <pc:docMk/>
            <pc:sldMk cId="2630906758" sldId="263"/>
            <ac:picMk id="3" creationId="{244B78BE-D2AC-4772-BE69-94EFB1FF2082}"/>
          </ac:picMkLst>
        </pc:picChg>
        <pc:picChg chg="add mod">
          <ac:chgData name="Hawbaker, Todd J" userId="29cb72e8-6410-44b7-993c-547be3ffa15e" providerId="ADAL" clId="{CA19EC8F-3DA7-49B0-9203-ECE740748BAE}" dt="2021-11-19T17:50:55.042" v="2001" actId="1036"/>
          <ac:picMkLst>
            <pc:docMk/>
            <pc:sldMk cId="2630906758" sldId="263"/>
            <ac:picMk id="5" creationId="{404DE42F-4F5B-4414-80CE-FB141B9C7C13}"/>
          </ac:picMkLst>
        </pc:picChg>
      </pc:sldChg>
      <pc:sldChg chg="addSp delSp modSp add mod">
        <pc:chgData name="Hawbaker, Todd J" userId="29cb72e8-6410-44b7-993c-547be3ffa15e" providerId="ADAL" clId="{CA19EC8F-3DA7-49B0-9203-ECE740748BAE}" dt="2021-11-19T18:14:44.372" v="2088" actId="1076"/>
        <pc:sldMkLst>
          <pc:docMk/>
          <pc:sldMk cId="1336905663" sldId="264"/>
        </pc:sldMkLst>
        <pc:spChg chg="add del mod">
          <ac:chgData name="Hawbaker, Todd J" userId="29cb72e8-6410-44b7-993c-547be3ffa15e" providerId="ADAL" clId="{CA19EC8F-3DA7-49B0-9203-ECE740748BAE}" dt="2021-11-19T18:14:23.726" v="2083" actId="478"/>
          <ac:spMkLst>
            <pc:docMk/>
            <pc:sldMk cId="1336905663" sldId="264"/>
            <ac:spMk id="3" creationId="{F7C091E8-AF70-4F8D-B1E7-E5F16D671BF9}"/>
          </ac:spMkLst>
        </pc:spChg>
        <pc:spChg chg="del">
          <ac:chgData name="Hawbaker, Todd J" userId="29cb72e8-6410-44b7-993c-547be3ffa15e" providerId="ADAL" clId="{CA19EC8F-3DA7-49B0-9203-ECE740748BAE}" dt="2021-11-19T18:14:22.015" v="2082" actId="478"/>
          <ac:spMkLst>
            <pc:docMk/>
            <pc:sldMk cId="1336905663" sldId="264"/>
            <ac:spMk id="94" creationId="{00000000-0000-0000-0000-000000000000}"/>
          </ac:spMkLst>
        </pc:spChg>
        <pc:picChg chg="add mod modCrop">
          <ac:chgData name="Hawbaker, Todd J" userId="29cb72e8-6410-44b7-993c-547be3ffa15e" providerId="ADAL" clId="{CA19EC8F-3DA7-49B0-9203-ECE740748BAE}" dt="2021-11-19T18:14:44.372" v="2088" actId="1076"/>
          <ac:picMkLst>
            <pc:docMk/>
            <pc:sldMk cId="1336905663" sldId="264"/>
            <ac:picMk id="5" creationId="{0EBB29E7-3335-421E-9E1A-DA3277319271}"/>
          </ac:picMkLst>
        </pc:picChg>
      </pc:sldChg>
      <pc:sldChg chg="addSp delSp modSp add mod">
        <pc:chgData name="Hawbaker, Todd J" userId="29cb72e8-6410-44b7-993c-547be3ffa15e" providerId="ADAL" clId="{CA19EC8F-3DA7-49B0-9203-ECE740748BAE}" dt="2021-11-19T18:16:56.954" v="2100" actId="1076"/>
        <pc:sldMkLst>
          <pc:docMk/>
          <pc:sldMk cId="2649932219" sldId="265"/>
        </pc:sldMkLst>
        <pc:picChg chg="add mod modCrop">
          <ac:chgData name="Hawbaker, Todd J" userId="29cb72e8-6410-44b7-993c-547be3ffa15e" providerId="ADAL" clId="{CA19EC8F-3DA7-49B0-9203-ECE740748BAE}" dt="2021-11-19T18:16:56.954" v="2100" actId="1076"/>
          <ac:picMkLst>
            <pc:docMk/>
            <pc:sldMk cId="2649932219" sldId="265"/>
            <ac:picMk id="3" creationId="{B7E6E6ED-0A24-4CB5-B669-F5C197FC4712}"/>
          </ac:picMkLst>
        </pc:picChg>
        <pc:picChg chg="del">
          <ac:chgData name="Hawbaker, Todd J" userId="29cb72e8-6410-44b7-993c-547be3ffa15e" providerId="ADAL" clId="{CA19EC8F-3DA7-49B0-9203-ECE740748BAE}" dt="2021-11-19T18:16:27.606" v="2091" actId="478"/>
          <ac:picMkLst>
            <pc:docMk/>
            <pc:sldMk cId="2649932219" sldId="265"/>
            <ac:picMk id="5" creationId="{0EBB29E7-3335-421E-9E1A-DA3277319271}"/>
          </ac:picMkLst>
        </pc:picChg>
      </pc:sldChg>
      <pc:sldMasterChg chg="modSldLayout">
        <pc:chgData name="Hawbaker, Todd J" userId="29cb72e8-6410-44b7-993c-547be3ffa15e" providerId="ADAL" clId="{CA19EC8F-3DA7-49B0-9203-ECE740748BAE}" dt="2021-11-19T17:43:28.555" v="1927" actId="14100"/>
        <pc:sldMasterMkLst>
          <pc:docMk/>
          <pc:sldMasterMk cId="0" sldId="2147483659"/>
        </pc:sldMasterMkLst>
        <pc:sldLayoutChg chg="modSp mod">
          <pc:chgData name="Hawbaker, Todd J" userId="29cb72e8-6410-44b7-993c-547be3ffa15e" providerId="ADAL" clId="{CA19EC8F-3DA7-49B0-9203-ECE740748BAE}" dt="2021-11-19T17:43:28.555" v="1927" actId="14100"/>
          <pc:sldLayoutMkLst>
            <pc:docMk/>
            <pc:sldMasterMk cId="0" sldId="2147483659"/>
            <pc:sldLayoutMk cId="0" sldId="2147483655"/>
          </pc:sldLayoutMkLst>
          <pc:spChg chg="mod">
            <ac:chgData name="Hawbaker, Todd J" userId="29cb72e8-6410-44b7-993c-547be3ffa15e" providerId="ADAL" clId="{CA19EC8F-3DA7-49B0-9203-ECE740748BAE}" dt="2021-11-19T17:43:17.843" v="1923" actId="14100"/>
            <ac:spMkLst>
              <pc:docMk/>
              <pc:sldMasterMk cId="0" sldId="2147483659"/>
              <pc:sldLayoutMk cId="0" sldId="2147483655"/>
              <ac:spMk id="62" creationId="{00000000-0000-0000-0000-000000000000}"/>
            </ac:spMkLst>
          </pc:spChg>
          <pc:spChg chg="mod">
            <ac:chgData name="Hawbaker, Todd J" userId="29cb72e8-6410-44b7-993c-547be3ffa15e" providerId="ADAL" clId="{CA19EC8F-3DA7-49B0-9203-ECE740748BAE}" dt="2021-11-19T17:43:20.409" v="1924" actId="14100"/>
            <ac:spMkLst>
              <pc:docMk/>
              <pc:sldMasterMk cId="0" sldId="2147483659"/>
              <pc:sldLayoutMk cId="0" sldId="2147483655"/>
              <ac:spMk id="66" creationId="{00000000-0000-0000-0000-000000000000}"/>
            </ac:spMkLst>
          </pc:spChg>
          <pc:spChg chg="mod">
            <ac:chgData name="Hawbaker, Todd J" userId="29cb72e8-6410-44b7-993c-547be3ffa15e" providerId="ADAL" clId="{CA19EC8F-3DA7-49B0-9203-ECE740748BAE}" dt="2021-11-19T17:43:23.886" v="1925" actId="14100"/>
            <ac:spMkLst>
              <pc:docMk/>
              <pc:sldMasterMk cId="0" sldId="2147483659"/>
              <pc:sldLayoutMk cId="0" sldId="2147483655"/>
              <ac:spMk id="67" creationId="{00000000-0000-0000-0000-000000000000}"/>
            </ac:spMkLst>
          </pc:spChg>
          <pc:spChg chg="mod">
            <ac:chgData name="Hawbaker, Todd J" userId="29cb72e8-6410-44b7-993c-547be3ffa15e" providerId="ADAL" clId="{CA19EC8F-3DA7-49B0-9203-ECE740748BAE}" dt="2021-11-19T17:43:28.555" v="1927" actId="14100"/>
            <ac:spMkLst>
              <pc:docMk/>
              <pc:sldMasterMk cId="0" sldId="2147483659"/>
              <pc:sldLayoutMk cId="0" sldId="2147483655"/>
              <ac:spMk id="68"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19bf4f98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19bf4f98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9bf4f98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19bf4f98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9bf4f98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19bf4f98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51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9bf4f98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19bf4f98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23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9bf4f98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19bf4f98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9bf4f98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19bf4f98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19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19bf4f9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19bf4f9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19bf4f98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19bf4f98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9bf4f98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19bf4f98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0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3072653"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2073712"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67" name="Google Shape;67;p9"/>
          <p:cNvSpPr txBox="1">
            <a:spLocks noGrp="1"/>
          </p:cNvSpPr>
          <p:nvPr>
            <p:ph type="subTitle" idx="1"/>
          </p:nvPr>
        </p:nvSpPr>
        <p:spPr>
          <a:xfrm>
            <a:off x="724950" y="3161525"/>
            <a:ext cx="2073712"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68" name="Google Shape;68;p9"/>
          <p:cNvSpPr txBox="1">
            <a:spLocks noGrp="1"/>
          </p:cNvSpPr>
          <p:nvPr>
            <p:ph type="body" idx="2"/>
          </p:nvPr>
        </p:nvSpPr>
        <p:spPr>
          <a:xfrm>
            <a:off x="3294529" y="1318650"/>
            <a:ext cx="5254096" cy="3059475"/>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Harmonized Landsat Sentinel time series analysis in the cloud</a:t>
            </a:r>
            <a:endParaRPr dirty="0"/>
          </a:p>
        </p:txBody>
      </p:sp>
      <p:sp>
        <p:nvSpPr>
          <p:cNvPr id="87" name="Google Shape;87;p13"/>
          <p:cNvSpPr txBox="1">
            <a:spLocks noGrp="1"/>
          </p:cNvSpPr>
          <p:nvPr>
            <p:ph type="subTitle" idx="1"/>
          </p:nvPr>
        </p:nvSpPr>
        <p:spPr>
          <a:xfrm>
            <a:off x="729625" y="3477700"/>
            <a:ext cx="7688100" cy="11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Todd Hawbaker, Jodi Riegle, and </a:t>
            </a:r>
            <a:r>
              <a:rPr lang="en-US" dirty="0" err="1"/>
              <a:t>Kehan</a:t>
            </a:r>
            <a:r>
              <a:rPr lang="en-US" dirty="0"/>
              <a:t> Yang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https://github.com/tjhawbaker/nch21_hls_timeseries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Pain points / Lessons Learned / Meeting Hackathon Goals </a:t>
            </a:r>
            <a:endParaRPr sz="2040" dirty="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457200" lvl="0" indent="-298767" algn="l" rtl="0">
              <a:spcBef>
                <a:spcPts val="1200"/>
              </a:spcBef>
              <a:spcAft>
                <a:spcPts val="0"/>
              </a:spcAft>
              <a:buSzPct val="100000"/>
              <a:buChar char="●"/>
            </a:pPr>
            <a:r>
              <a:rPr lang="en-US" i="1" dirty="0"/>
              <a:t>Everything was awesome! Learning how to use CMR and STAC to query and get links was a huge step forward.  Learning how to manipulate and visualize the data with </a:t>
            </a:r>
            <a:r>
              <a:rPr lang="en-US" i="1" dirty="0" err="1"/>
              <a:t>Xarray</a:t>
            </a:r>
            <a:r>
              <a:rPr lang="en-US" i="1" dirty="0"/>
              <a:t> and </a:t>
            </a:r>
            <a:r>
              <a:rPr lang="en-US" i="1" dirty="0" err="1"/>
              <a:t>holoviews</a:t>
            </a:r>
            <a:r>
              <a:rPr lang="en-US" i="1" dirty="0"/>
              <a:t> was extremely useful too.</a:t>
            </a:r>
            <a:endParaRPr i="1" dirty="0"/>
          </a:p>
          <a:p>
            <a:pPr marL="457200" lvl="0" indent="-298767" algn="l" rtl="0">
              <a:spcBef>
                <a:spcPts val="1200"/>
              </a:spcBef>
              <a:spcAft>
                <a:spcPts val="0"/>
              </a:spcAft>
              <a:buSzPct val="100000"/>
              <a:buChar char="●"/>
            </a:pPr>
            <a:r>
              <a:rPr lang="en-US" i="1" dirty="0"/>
              <a:t>Learning to use functionality in the new python libraries.  Committing large notebooks to git</a:t>
            </a:r>
            <a:endParaRPr i="1" dirty="0"/>
          </a:p>
          <a:p>
            <a:pPr marL="457200" lvl="0" indent="-298767" algn="l" rtl="0">
              <a:spcBef>
                <a:spcPts val="1000"/>
              </a:spcBef>
              <a:spcAft>
                <a:spcPts val="0"/>
              </a:spcAft>
              <a:buSzPct val="100000"/>
              <a:buChar char="●"/>
            </a:pPr>
            <a:r>
              <a:rPr lang="en" i="1" dirty="0"/>
              <a:t>We were heavily invested in the old model of downloading data then processing locally.  Downloading was our largest bottleneck.  Accessing data from the cloud helps reduce that bottleneck.  Efficient queries and data reads also lets us focus more time on doing cool things with the data.  Delivering our derived data in the cloud would help our stakeholders.</a:t>
            </a:r>
          </a:p>
          <a:p>
            <a:pPr marL="457200" lvl="0" indent="-298767" algn="l" rtl="0">
              <a:spcBef>
                <a:spcPts val="1200"/>
              </a:spcBef>
              <a:spcAft>
                <a:spcPts val="0"/>
              </a:spcAft>
              <a:buSzPct val="100000"/>
              <a:buChar char="●"/>
            </a:pPr>
            <a:r>
              <a:rPr lang="en-US" i="1" dirty="0"/>
              <a:t>We learned a lot!  Much work remains to incorporate what we’ve learned into our own processing pipelines.</a:t>
            </a:r>
            <a:endParaRPr i="1"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Goals</a:t>
            </a:r>
            <a:endParaRPr dirty="0"/>
          </a:p>
        </p:txBody>
      </p:sp>
      <p:sp>
        <p:nvSpPr>
          <p:cNvPr id="94" name="Google Shape;94;p14"/>
          <p:cNvSpPr txBox="1">
            <a:spLocks noGrp="1"/>
          </p:cNvSpPr>
          <p:nvPr>
            <p:ph type="body" idx="2"/>
          </p:nvPr>
        </p:nvSpPr>
        <p:spPr>
          <a:xfrm>
            <a:off x="3509682" y="1318650"/>
            <a:ext cx="5284693" cy="305947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0" i="0" dirty="0">
                <a:solidFill>
                  <a:srgbClr val="24292F"/>
                </a:solidFill>
                <a:effectLst/>
                <a:latin typeface="-apple-system"/>
              </a:rPr>
              <a:t>A cloud-deployable framework to identify burned areas in the harmonized Landsat Sentinel-2 data, and possibly other remotely sensed data sources. Basically, extending what we've done with Landsat to HLS data. The product we are planning is code or a container that users could run in the cloud to generate a time series of burned area products for their area of interest.</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Goals</a:t>
            </a:r>
            <a:endParaRPr dirty="0"/>
          </a:p>
        </p:txBody>
      </p:sp>
      <p:pic>
        <p:nvPicPr>
          <p:cNvPr id="5" name="Picture 4">
            <a:extLst>
              <a:ext uri="{FF2B5EF4-FFF2-40B4-BE49-F238E27FC236}">
                <a16:creationId xmlns:a16="http://schemas.microsoft.com/office/drawing/2014/main" id="{0EBB29E7-3335-421E-9E1A-DA3277319271}"/>
              </a:ext>
            </a:extLst>
          </p:cNvPr>
          <p:cNvPicPr>
            <a:picLocks noChangeAspect="1"/>
          </p:cNvPicPr>
          <p:nvPr/>
        </p:nvPicPr>
        <p:blipFill rotWithShape="1">
          <a:blip r:embed="rId3"/>
          <a:srcRect l="8824" t="13987" r="11058"/>
          <a:stretch/>
        </p:blipFill>
        <p:spPr>
          <a:xfrm>
            <a:off x="3644153" y="719418"/>
            <a:ext cx="5062818" cy="4424082"/>
          </a:xfrm>
          <a:prstGeom prst="rect">
            <a:avLst/>
          </a:prstGeom>
        </p:spPr>
      </p:pic>
    </p:spTree>
    <p:extLst>
      <p:ext uri="{BB962C8B-B14F-4D97-AF65-F5344CB8AC3E}">
        <p14:creationId xmlns:p14="http://schemas.microsoft.com/office/powerpoint/2010/main" val="133690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Goals</a:t>
            </a:r>
            <a:endParaRPr dirty="0"/>
          </a:p>
        </p:txBody>
      </p:sp>
      <p:pic>
        <p:nvPicPr>
          <p:cNvPr id="3" name="Picture 2">
            <a:extLst>
              <a:ext uri="{FF2B5EF4-FFF2-40B4-BE49-F238E27FC236}">
                <a16:creationId xmlns:a16="http://schemas.microsoft.com/office/drawing/2014/main" id="{B7E6E6ED-0A24-4CB5-B669-F5C197FC4712}"/>
              </a:ext>
            </a:extLst>
          </p:cNvPr>
          <p:cNvPicPr>
            <a:picLocks noChangeAspect="1"/>
          </p:cNvPicPr>
          <p:nvPr/>
        </p:nvPicPr>
        <p:blipFill rotWithShape="1">
          <a:blip r:embed="rId3"/>
          <a:srcRect l="16752" t="13726" r="18719" b="24314"/>
          <a:stretch/>
        </p:blipFill>
        <p:spPr>
          <a:xfrm>
            <a:off x="3291312" y="400239"/>
            <a:ext cx="5556853" cy="4343021"/>
          </a:xfrm>
          <a:prstGeom prst="rect">
            <a:avLst/>
          </a:prstGeom>
        </p:spPr>
      </p:pic>
    </p:spTree>
    <p:extLst>
      <p:ext uri="{BB962C8B-B14F-4D97-AF65-F5344CB8AC3E}">
        <p14:creationId xmlns:p14="http://schemas.microsoft.com/office/powerpoint/2010/main" val="264993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7" name="Google Shape;100;p15">
            <a:extLst>
              <a:ext uri="{FF2B5EF4-FFF2-40B4-BE49-F238E27FC236}">
                <a16:creationId xmlns:a16="http://schemas.microsoft.com/office/drawing/2014/main" id="{576488FD-863A-4970-95D6-F0C5EA38A8E0}"/>
              </a:ext>
            </a:extLst>
          </p:cNvPr>
          <p:cNvSpPr txBox="1">
            <a:spLocks/>
          </p:cNvSpPr>
          <p:nvPr/>
        </p:nvSpPr>
        <p:spPr>
          <a:xfrm>
            <a:off x="729450" y="2078874"/>
            <a:ext cx="8117988" cy="26885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nSpc>
                <a:spcPct val="120000"/>
              </a:lnSpc>
            </a:pPr>
            <a:r>
              <a:rPr lang="en-US" sz="1400" dirty="0">
                <a:solidFill>
                  <a:srgbClr val="24292F"/>
                </a:solidFill>
                <a:latin typeface="-apple-system"/>
              </a:rPr>
              <a:t>Built a tool to query and acquire links to HLS data from the </a:t>
            </a:r>
            <a:r>
              <a:rPr lang="en-US" sz="1400" dirty="0" err="1">
                <a:solidFill>
                  <a:srgbClr val="24292F"/>
                </a:solidFill>
                <a:latin typeface="-apple-system"/>
              </a:rPr>
              <a:t>EarthData</a:t>
            </a:r>
            <a:r>
              <a:rPr lang="en-US" sz="1400" dirty="0">
                <a:solidFill>
                  <a:srgbClr val="24292F"/>
                </a:solidFill>
                <a:latin typeface="-apple-system"/>
              </a:rPr>
              <a:t> library.</a:t>
            </a:r>
          </a:p>
          <a:p>
            <a:pPr>
              <a:lnSpc>
                <a:spcPct val="120000"/>
              </a:lnSpc>
            </a:pPr>
            <a:r>
              <a:rPr lang="en-US" sz="1400" dirty="0">
                <a:solidFill>
                  <a:srgbClr val="24292F"/>
                </a:solidFill>
                <a:latin typeface="-apple-system"/>
              </a:rPr>
              <a:t>With the found links, created a </a:t>
            </a:r>
            <a:r>
              <a:rPr lang="en-US" sz="1400" dirty="0" err="1">
                <a:solidFill>
                  <a:srgbClr val="24292F"/>
                </a:solidFill>
                <a:latin typeface="-apple-system"/>
              </a:rPr>
              <a:t>rioxarray</a:t>
            </a:r>
            <a:r>
              <a:rPr lang="en-US" sz="1400" dirty="0">
                <a:solidFill>
                  <a:srgbClr val="24292F"/>
                </a:solidFill>
                <a:latin typeface="-apple-system"/>
              </a:rPr>
              <a:t> Dataset consisting of </a:t>
            </a:r>
            <a:r>
              <a:rPr lang="en-US" sz="1400" dirty="0" err="1">
                <a:solidFill>
                  <a:srgbClr val="24292F"/>
                </a:solidFill>
                <a:latin typeface="-apple-system"/>
              </a:rPr>
              <a:t>DataArrays</a:t>
            </a:r>
            <a:r>
              <a:rPr lang="en-US" sz="1400" dirty="0">
                <a:solidFill>
                  <a:srgbClr val="24292F"/>
                </a:solidFill>
                <a:latin typeface="-apple-system"/>
              </a:rPr>
              <a:t> for bands shared by Sentinel and Landsat, with date and time information.</a:t>
            </a:r>
          </a:p>
          <a:p>
            <a:pPr>
              <a:lnSpc>
                <a:spcPct val="120000"/>
              </a:lnSpc>
            </a:pPr>
            <a:r>
              <a:rPr lang="en-US" sz="1400" dirty="0">
                <a:solidFill>
                  <a:srgbClr val="24292F"/>
                </a:solidFill>
                <a:latin typeface="-apple-system"/>
              </a:rPr>
              <a:t>Used band math to add spectral indices to the Dataset.</a:t>
            </a:r>
          </a:p>
          <a:p>
            <a:pPr>
              <a:lnSpc>
                <a:spcPct val="120000"/>
              </a:lnSpc>
            </a:pPr>
            <a:r>
              <a:rPr lang="en-US" sz="1400" dirty="0">
                <a:solidFill>
                  <a:srgbClr val="24292F"/>
                </a:solidFill>
                <a:latin typeface="-apple-system"/>
              </a:rPr>
              <a:t>Visualized QA masks and spectral indices.</a:t>
            </a:r>
          </a:p>
          <a:p>
            <a:pPr>
              <a:lnSpc>
                <a:spcPct val="120000"/>
              </a:lnSpc>
            </a:pPr>
            <a:r>
              <a:rPr lang="en-US" sz="1400" dirty="0">
                <a:solidFill>
                  <a:srgbClr val="24292F"/>
                </a:solidFill>
                <a:latin typeface="-apple-system"/>
              </a:rPr>
              <a:t>Applied a moving window to the time series of spectral indices (e.g., mean NDVI over the past 30 days).</a:t>
            </a:r>
          </a:p>
          <a:p>
            <a:pPr>
              <a:lnSpc>
                <a:spcPct val="120000"/>
              </a:lnSpc>
            </a:pPr>
            <a:r>
              <a:rPr lang="en-US" sz="1400" dirty="0">
                <a:solidFill>
                  <a:srgbClr val="24292F"/>
                </a:solidFill>
                <a:latin typeface="-apple-system"/>
              </a:rPr>
              <a:t>Calculate the difference between spectral indices for each scene and the moving window time series.</a:t>
            </a:r>
          </a:p>
          <a:p>
            <a:pPr>
              <a:lnSpc>
                <a:spcPct val="120000"/>
              </a:lnSpc>
            </a:pPr>
            <a:r>
              <a:rPr lang="en-US" sz="1400" dirty="0">
                <a:solidFill>
                  <a:srgbClr val="24292F"/>
                </a:solidFill>
                <a:latin typeface="-apple-system"/>
              </a:rPr>
              <a:t>Apply a classifier to the spectral index differences and save the results.</a:t>
            </a:r>
          </a:p>
          <a:p>
            <a:pPr>
              <a:lnSpc>
                <a:spcPct val="120000"/>
              </a:lnSpc>
            </a:pPr>
            <a:endParaRPr lang="en-US" sz="1400" dirty="0">
              <a:solidFill>
                <a:srgbClr val="24292F"/>
              </a:solidFill>
              <a:latin typeface="-apple-system"/>
            </a:endParaRPr>
          </a:p>
        </p:txBody>
      </p:sp>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Use Case/Workflow outline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5" name="Google Shape;100;p15">
            <a:extLst>
              <a:ext uri="{FF2B5EF4-FFF2-40B4-BE49-F238E27FC236}">
                <a16:creationId xmlns:a16="http://schemas.microsoft.com/office/drawing/2014/main" id="{98B83652-BA95-49FD-828F-8626179A1426}"/>
              </a:ext>
            </a:extLst>
          </p:cNvPr>
          <p:cNvSpPr txBox="1">
            <a:spLocks/>
          </p:cNvSpPr>
          <p:nvPr/>
        </p:nvSpPr>
        <p:spPr>
          <a:xfrm>
            <a:off x="729450" y="2078874"/>
            <a:ext cx="8117988" cy="26885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nSpc>
                <a:spcPct val="120000"/>
              </a:lnSpc>
            </a:pPr>
            <a:r>
              <a:rPr lang="en-US" sz="1400" dirty="0">
                <a:solidFill>
                  <a:srgbClr val="24292F"/>
                </a:solidFill>
                <a:latin typeface="-apple-system"/>
              </a:rPr>
              <a:t>Built a tool to query and acquire links to HLS data from the </a:t>
            </a:r>
            <a:r>
              <a:rPr lang="en-US" sz="1400" dirty="0" err="1">
                <a:solidFill>
                  <a:srgbClr val="24292F"/>
                </a:solidFill>
                <a:latin typeface="-apple-system"/>
              </a:rPr>
              <a:t>EarthData</a:t>
            </a:r>
            <a:r>
              <a:rPr lang="en-US" sz="1400" dirty="0">
                <a:solidFill>
                  <a:srgbClr val="24292F"/>
                </a:solidFill>
                <a:latin typeface="-apple-system"/>
              </a:rPr>
              <a:t> library.</a:t>
            </a:r>
          </a:p>
          <a:p>
            <a:pPr>
              <a:lnSpc>
                <a:spcPct val="120000"/>
              </a:lnSpc>
            </a:pPr>
            <a:r>
              <a:rPr lang="en-US" sz="1400" dirty="0">
                <a:solidFill>
                  <a:srgbClr val="24292F"/>
                </a:solidFill>
                <a:latin typeface="-apple-system"/>
              </a:rPr>
              <a:t>With the found links, created a </a:t>
            </a:r>
            <a:r>
              <a:rPr lang="en-US" sz="1400" dirty="0" err="1">
                <a:solidFill>
                  <a:srgbClr val="24292F"/>
                </a:solidFill>
                <a:latin typeface="-apple-system"/>
              </a:rPr>
              <a:t>rioxarray</a:t>
            </a:r>
            <a:r>
              <a:rPr lang="en-US" sz="1400" dirty="0">
                <a:solidFill>
                  <a:srgbClr val="24292F"/>
                </a:solidFill>
                <a:latin typeface="-apple-system"/>
              </a:rPr>
              <a:t> Dataset consisting of </a:t>
            </a:r>
            <a:r>
              <a:rPr lang="en-US" sz="1400" dirty="0" err="1">
                <a:solidFill>
                  <a:srgbClr val="24292F"/>
                </a:solidFill>
                <a:latin typeface="-apple-system"/>
              </a:rPr>
              <a:t>DataArrays</a:t>
            </a:r>
            <a:r>
              <a:rPr lang="en-US" sz="1400" dirty="0">
                <a:solidFill>
                  <a:srgbClr val="24292F"/>
                </a:solidFill>
                <a:latin typeface="-apple-system"/>
              </a:rPr>
              <a:t> for bands shared by Sentinel and Landsat, with date and time information.</a:t>
            </a:r>
          </a:p>
          <a:p>
            <a:pPr>
              <a:lnSpc>
                <a:spcPct val="120000"/>
              </a:lnSpc>
            </a:pPr>
            <a:r>
              <a:rPr lang="en-US" sz="1400" dirty="0">
                <a:solidFill>
                  <a:srgbClr val="24292F"/>
                </a:solidFill>
                <a:latin typeface="-apple-system"/>
              </a:rPr>
              <a:t>Used band math to add spectral indices to the Dataset.</a:t>
            </a:r>
          </a:p>
          <a:p>
            <a:pPr>
              <a:lnSpc>
                <a:spcPct val="120000"/>
              </a:lnSpc>
            </a:pPr>
            <a:r>
              <a:rPr lang="en-US" sz="1400" dirty="0">
                <a:solidFill>
                  <a:srgbClr val="24292F"/>
                </a:solidFill>
                <a:latin typeface="-apple-system"/>
              </a:rPr>
              <a:t>Visualized QA masks and spectral indices.</a:t>
            </a:r>
          </a:p>
          <a:p>
            <a:pPr>
              <a:lnSpc>
                <a:spcPct val="120000"/>
              </a:lnSpc>
            </a:pPr>
            <a:r>
              <a:rPr lang="en-US" sz="1400" dirty="0">
                <a:solidFill>
                  <a:srgbClr val="24292F"/>
                </a:solidFill>
                <a:latin typeface="-apple-system"/>
              </a:rPr>
              <a:t>Applied a moving window to the time series of spectral indices (e.g., mean NDVI over the past 30 days).</a:t>
            </a:r>
          </a:p>
          <a:p>
            <a:pPr>
              <a:lnSpc>
                <a:spcPct val="120000"/>
              </a:lnSpc>
            </a:pPr>
            <a:r>
              <a:rPr lang="en-US" sz="1400" dirty="0">
                <a:solidFill>
                  <a:srgbClr val="24292F"/>
                </a:solidFill>
                <a:latin typeface="-apple-system"/>
              </a:rPr>
              <a:t>Calculate the difference between spectral indices for each scene and the moving window time series.</a:t>
            </a:r>
          </a:p>
          <a:p>
            <a:pPr>
              <a:lnSpc>
                <a:spcPct val="120000"/>
              </a:lnSpc>
            </a:pPr>
            <a:r>
              <a:rPr lang="en-US" sz="1400" dirty="0">
                <a:solidFill>
                  <a:srgbClr val="24292F"/>
                </a:solidFill>
                <a:latin typeface="-apple-system"/>
              </a:rPr>
              <a:t>Apply a classifier to the spectral index differences and save the results.</a:t>
            </a:r>
          </a:p>
          <a:p>
            <a:pPr>
              <a:lnSpc>
                <a:spcPct val="120000"/>
              </a:lnSpc>
            </a:pPr>
            <a:endParaRPr lang="en-US" sz="1400" dirty="0">
              <a:solidFill>
                <a:srgbClr val="24292F"/>
              </a:solidFill>
              <a:latin typeface="-apple-system"/>
            </a:endParaRPr>
          </a:p>
        </p:txBody>
      </p:sp>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Use Case/Workflow outline</a:t>
            </a:r>
            <a:endParaRPr/>
          </a:p>
        </p:txBody>
      </p:sp>
      <p:sp>
        <p:nvSpPr>
          <p:cNvPr id="2" name="Rectangle 1">
            <a:extLst>
              <a:ext uri="{FF2B5EF4-FFF2-40B4-BE49-F238E27FC236}">
                <a16:creationId xmlns:a16="http://schemas.microsoft.com/office/drawing/2014/main" id="{9FE744F1-E2BE-4C16-AD7E-41C48C94A61D}"/>
              </a:ext>
            </a:extLst>
          </p:cNvPr>
          <p:cNvSpPr/>
          <p:nvPr/>
        </p:nvSpPr>
        <p:spPr>
          <a:xfrm>
            <a:off x="914400" y="3716912"/>
            <a:ext cx="7735330" cy="509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16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or services used</a:t>
            </a:r>
            <a:endParaRPr/>
          </a:p>
        </p:txBody>
      </p:sp>
      <p:sp>
        <p:nvSpPr>
          <p:cNvPr id="106" name="Google Shape;106;p16"/>
          <p:cNvSpPr txBox="1">
            <a:spLocks noGrp="1"/>
          </p:cNvSpPr>
          <p:nvPr>
            <p:ph type="body" idx="1"/>
          </p:nvPr>
        </p:nvSpPr>
        <p:spPr>
          <a:xfrm>
            <a:off x="729449" y="1819701"/>
            <a:ext cx="8077905" cy="3088944"/>
          </a:xfrm>
          <a:prstGeom prst="rect">
            <a:avLst/>
          </a:prstGeom>
        </p:spPr>
        <p:txBody>
          <a:bodyPr spcFirstLastPara="1" wrap="square" lIns="91425" tIns="91425" rIns="91425" bIns="91425" anchor="t" anchorCtr="0">
            <a:normAutofit fontScale="85000" lnSpcReduction="10000"/>
          </a:bodyPr>
          <a:lstStyle/>
          <a:p>
            <a:pPr marL="146050" lvl="0" indent="0" algn="l" rtl="0">
              <a:lnSpc>
                <a:spcPct val="100000"/>
              </a:lnSpc>
              <a:spcBef>
                <a:spcPts val="600"/>
              </a:spcBef>
              <a:spcAft>
                <a:spcPts val="0"/>
              </a:spcAft>
              <a:buClr>
                <a:srgbClr val="434343"/>
              </a:buClr>
              <a:buSzPts val="1300"/>
              <a:buNone/>
            </a:pPr>
            <a:r>
              <a:rPr lang="en-US" i="1" dirty="0">
                <a:solidFill>
                  <a:srgbClr val="434343"/>
                </a:solidFill>
                <a:latin typeface="Arial"/>
                <a:ea typeface="Arial"/>
                <a:cs typeface="Arial"/>
                <a:sym typeface="Arial"/>
              </a:rPr>
              <a:t>https://github.com/tjhawbaker/nch21_hls_timeseries</a:t>
            </a:r>
            <a:endParaRPr lang="en" i="1" dirty="0">
              <a:solidFill>
                <a:srgbClr val="434343"/>
              </a:solidFill>
              <a:latin typeface="Arial"/>
              <a:ea typeface="Arial"/>
              <a:cs typeface="Arial"/>
              <a:sym typeface="Arial"/>
            </a:endParaRPr>
          </a:p>
          <a:p>
            <a:pPr marL="457200" lvl="0" indent="-311150" algn="l" rtl="0">
              <a:lnSpc>
                <a:spcPct val="100000"/>
              </a:lnSpc>
              <a:spcBef>
                <a:spcPts val="600"/>
              </a:spcBef>
              <a:spcAft>
                <a:spcPts val="0"/>
              </a:spcAft>
              <a:buClr>
                <a:srgbClr val="434343"/>
              </a:buClr>
              <a:buSzPts val="1300"/>
              <a:buFont typeface="Arial"/>
              <a:buChar char="●"/>
            </a:pPr>
            <a:r>
              <a:rPr lang="en-US" i="1" dirty="0" err="1">
                <a:solidFill>
                  <a:srgbClr val="434343"/>
                </a:solidFill>
                <a:latin typeface="Arial"/>
                <a:ea typeface="Arial"/>
                <a:cs typeface="Arial"/>
                <a:sym typeface="Arial"/>
              </a:rPr>
              <a:t>query_and_acquire_HLS_data.ipynb</a:t>
            </a:r>
            <a:r>
              <a:rPr lang="en-US" i="1" dirty="0">
                <a:solidFill>
                  <a:srgbClr val="434343"/>
                </a:solidFill>
                <a:latin typeface="Arial"/>
                <a:ea typeface="Arial"/>
                <a:cs typeface="Arial"/>
                <a:sym typeface="Arial"/>
              </a:rPr>
              <a:t> </a:t>
            </a:r>
            <a:endParaRPr lang="en" i="1" dirty="0">
              <a:solidFill>
                <a:srgbClr val="434343"/>
              </a:solidFill>
              <a:latin typeface="Arial"/>
              <a:ea typeface="Arial"/>
              <a:cs typeface="Arial"/>
              <a:sym typeface="Arial"/>
            </a:endParaRPr>
          </a:p>
          <a:p>
            <a:pPr lvl="1" indent="-311150">
              <a:lnSpc>
                <a:spcPct val="100000"/>
              </a:lnSpc>
              <a:spcBef>
                <a:spcPts val="600"/>
              </a:spcBef>
              <a:buClr>
                <a:srgbClr val="434343"/>
              </a:buClr>
              <a:buSzPts val="1300"/>
              <a:buFont typeface="Arial"/>
              <a:buChar char="●"/>
            </a:pPr>
            <a:r>
              <a:rPr lang="en" i="1" dirty="0">
                <a:solidFill>
                  <a:srgbClr val="434343"/>
                </a:solidFill>
                <a:latin typeface="Arial"/>
                <a:ea typeface="Arial"/>
                <a:cs typeface="Arial"/>
                <a:sym typeface="Arial"/>
              </a:rPr>
              <a:t>CMR API and STAC to query </a:t>
            </a:r>
            <a:r>
              <a:rPr lang="en-US" i="1" dirty="0">
                <a:solidFill>
                  <a:srgbClr val="434343"/>
                </a:solidFill>
                <a:latin typeface="Arial"/>
                <a:ea typeface="Arial"/>
                <a:cs typeface="Arial"/>
                <a:sym typeface="Arial"/>
              </a:rPr>
              <a:t>'https://cmr.earthdata.nasa.gov/</a:t>
            </a:r>
            <a:r>
              <a:rPr lang="en-US" i="1" dirty="0" err="1">
                <a:solidFill>
                  <a:srgbClr val="434343"/>
                </a:solidFill>
                <a:latin typeface="Arial"/>
                <a:ea typeface="Arial"/>
                <a:cs typeface="Arial"/>
                <a:sym typeface="Arial"/>
              </a:rPr>
              <a:t>stac</a:t>
            </a:r>
            <a:r>
              <a:rPr lang="en-US" i="1" dirty="0">
                <a:solidFill>
                  <a:srgbClr val="434343"/>
                </a:solidFill>
                <a:latin typeface="Arial"/>
                <a:ea typeface="Arial"/>
                <a:cs typeface="Arial"/>
                <a:sym typeface="Arial"/>
              </a:rPr>
              <a:t>/LPCLOUD’ for a given location (HLS tile centroid) and date range</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Downloads query links (for comparison with direct data read from S3 links)</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Save query results as a .csv file for later</a:t>
            </a:r>
            <a:endParaRPr i="1" dirty="0">
              <a:solidFill>
                <a:srgbClr val="434343"/>
              </a:solidFill>
              <a:latin typeface="Arial"/>
              <a:ea typeface="Arial"/>
              <a:cs typeface="Arial"/>
              <a:sym typeface="Arial"/>
            </a:endParaRPr>
          </a:p>
          <a:p>
            <a:pPr marL="457200" lvl="0" indent="-311150" algn="l" rtl="0">
              <a:lnSpc>
                <a:spcPct val="100000"/>
              </a:lnSpc>
              <a:spcBef>
                <a:spcPts val="600"/>
              </a:spcBef>
              <a:spcAft>
                <a:spcPts val="0"/>
              </a:spcAft>
              <a:buClr>
                <a:srgbClr val="434343"/>
              </a:buClr>
              <a:buSzPts val="1300"/>
              <a:buFont typeface="Arial"/>
              <a:buChar char="●"/>
            </a:pPr>
            <a:r>
              <a:rPr lang="en-US" i="1" dirty="0" err="1">
                <a:solidFill>
                  <a:srgbClr val="434343"/>
                </a:solidFill>
                <a:latin typeface="Arial"/>
                <a:ea typeface="Arial"/>
                <a:cs typeface="Arial"/>
                <a:sym typeface="Arial"/>
              </a:rPr>
              <a:t>read_hls_data_and_visualize.ipynb</a:t>
            </a:r>
            <a:endParaRPr lang="en-US" i="1" dirty="0">
              <a:solidFill>
                <a:srgbClr val="434343"/>
              </a:solidFill>
              <a:latin typeface="Arial"/>
              <a:ea typeface="Arial"/>
              <a:cs typeface="Arial"/>
              <a:sym typeface="Arial"/>
            </a:endParaRPr>
          </a:p>
          <a:p>
            <a:pPr lvl="1" indent="-311150">
              <a:lnSpc>
                <a:spcPct val="100000"/>
              </a:lnSpc>
              <a:spcBef>
                <a:spcPts val="600"/>
              </a:spcBef>
              <a:buClr>
                <a:srgbClr val="434343"/>
              </a:buClr>
              <a:buSzPts val="1300"/>
              <a:buFont typeface="Arial"/>
              <a:buChar char="●"/>
            </a:pPr>
            <a:r>
              <a:rPr lang="en" i="1" dirty="0">
                <a:solidFill>
                  <a:srgbClr val="434343"/>
                </a:solidFill>
                <a:latin typeface="Arial"/>
                <a:ea typeface="Arial"/>
                <a:cs typeface="Arial"/>
                <a:sym typeface="Arial"/>
              </a:rPr>
              <a:t>Reads .csv of links from query_and_acquire_HLS_data.ipynb</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Reads links into </a:t>
            </a:r>
            <a:r>
              <a:rPr lang="en-US" i="1" dirty="0" err="1">
                <a:solidFill>
                  <a:srgbClr val="434343"/>
                </a:solidFill>
                <a:latin typeface="Arial"/>
                <a:ea typeface="Arial"/>
                <a:cs typeface="Arial"/>
                <a:sym typeface="Arial"/>
              </a:rPr>
              <a:t>Xarray</a:t>
            </a:r>
            <a:r>
              <a:rPr lang="en-US" i="1" dirty="0">
                <a:solidFill>
                  <a:srgbClr val="434343"/>
                </a:solidFill>
                <a:latin typeface="Arial"/>
                <a:ea typeface="Arial"/>
                <a:cs typeface="Arial"/>
                <a:sym typeface="Arial"/>
              </a:rPr>
              <a:t> data series, normalizing band names (each band is a data array)</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Calculates spectral indices (e.g., NDVI, NBR, NDSI)</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Visualize individual images, QA bits, and spectral indices</a:t>
            </a:r>
          </a:p>
          <a:p>
            <a:pPr>
              <a:lnSpc>
                <a:spcPct val="100000"/>
              </a:lnSpc>
              <a:spcBef>
                <a:spcPts val="600"/>
              </a:spcBef>
              <a:buClr>
                <a:srgbClr val="434343"/>
              </a:buClr>
              <a:buFont typeface="Arial"/>
              <a:buChar char="●"/>
            </a:pPr>
            <a:r>
              <a:rPr lang="en-US" i="1" dirty="0" err="1">
                <a:solidFill>
                  <a:srgbClr val="434343"/>
                </a:solidFill>
                <a:latin typeface="Arial"/>
                <a:ea typeface="Arial"/>
                <a:cs typeface="Arial"/>
                <a:sym typeface="Arial"/>
              </a:rPr>
              <a:t>read_hls_data_and_analyze.ipynb</a:t>
            </a:r>
            <a:endParaRPr lang="en-US" i="1" dirty="0">
              <a:solidFill>
                <a:srgbClr val="434343"/>
              </a:solidFill>
              <a:latin typeface="Arial"/>
              <a:ea typeface="Arial"/>
              <a:cs typeface="Arial"/>
              <a:sym typeface="Arial"/>
            </a:endParaRP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Same as above, but without visualization</a:t>
            </a: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Adds rolling mean of NBR</a:t>
            </a: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Calculates NBR change for each image relative to the NBR rolling mean</a:t>
            </a:r>
          </a:p>
          <a:p>
            <a:pPr lvl="1" indent="-311150">
              <a:lnSpc>
                <a:spcPct val="100000"/>
              </a:lnSpc>
              <a:spcBef>
                <a:spcPts val="600"/>
              </a:spcBef>
              <a:buClr>
                <a:srgbClr val="434343"/>
              </a:buClr>
              <a:buSzPts val="1300"/>
              <a:buFont typeface="Arial"/>
              <a:buChar char="●"/>
            </a:pPr>
            <a:endParaRPr i="1" dirty="0">
              <a:solidFill>
                <a:srgbClr val="434343"/>
              </a:solidFill>
              <a:latin typeface="Arial"/>
              <a:ea typeface="Arial"/>
              <a:cs typeface="Arial"/>
              <a:sym typeface="Arial"/>
            </a:endParaRPr>
          </a:p>
          <a:p>
            <a:pPr marL="0" lvl="0" indent="0" algn="l" rtl="0">
              <a:lnSpc>
                <a:spcPct val="100000"/>
              </a:lnSpc>
              <a:spcBef>
                <a:spcPts val="600"/>
              </a:spcBef>
              <a:spcAft>
                <a:spcPts val="1200"/>
              </a:spcAft>
              <a:buNone/>
            </a:pPr>
            <a:endParaRPr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Demo of notebook created for project</a:t>
            </a:r>
            <a:endParaRPr sz="1488"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Use Case/Workflow outline</a:t>
            </a:r>
            <a:endParaRPr/>
          </a:p>
        </p:txBody>
      </p:sp>
      <p:pic>
        <p:nvPicPr>
          <p:cNvPr id="5" name="Picture 4" descr="A picture containing background pattern&#10;&#10;Description automatically generated">
            <a:extLst>
              <a:ext uri="{FF2B5EF4-FFF2-40B4-BE49-F238E27FC236}">
                <a16:creationId xmlns:a16="http://schemas.microsoft.com/office/drawing/2014/main" id="{404DE42F-4F5B-4414-80CE-FB141B9C7C13}"/>
              </a:ext>
            </a:extLst>
          </p:cNvPr>
          <p:cNvPicPr>
            <a:picLocks noChangeAspect="1"/>
          </p:cNvPicPr>
          <p:nvPr/>
        </p:nvPicPr>
        <p:blipFill>
          <a:blip r:embed="rId3"/>
          <a:stretch>
            <a:fillRect/>
          </a:stretch>
        </p:blipFill>
        <p:spPr>
          <a:xfrm>
            <a:off x="4572000" y="1453797"/>
            <a:ext cx="4572000" cy="1959429"/>
          </a:xfrm>
          <a:prstGeom prst="rect">
            <a:avLst/>
          </a:prstGeom>
        </p:spPr>
      </p:pic>
      <p:pic>
        <p:nvPicPr>
          <p:cNvPr id="3" name="Picture 2" descr="A picture containing chart&#10;&#10;Description automatically generated">
            <a:extLst>
              <a:ext uri="{FF2B5EF4-FFF2-40B4-BE49-F238E27FC236}">
                <a16:creationId xmlns:a16="http://schemas.microsoft.com/office/drawing/2014/main" id="{244B78BE-D2AC-4772-BE69-94EFB1FF2082}"/>
              </a:ext>
            </a:extLst>
          </p:cNvPr>
          <p:cNvPicPr>
            <a:picLocks noChangeAspect="1"/>
          </p:cNvPicPr>
          <p:nvPr/>
        </p:nvPicPr>
        <p:blipFill>
          <a:blip r:embed="rId4"/>
          <a:stretch>
            <a:fillRect/>
          </a:stretch>
        </p:blipFill>
        <p:spPr>
          <a:xfrm>
            <a:off x="0" y="1453797"/>
            <a:ext cx="4572000" cy="1959428"/>
          </a:xfrm>
          <a:prstGeom prst="rect">
            <a:avLst/>
          </a:prstGeom>
        </p:spPr>
      </p:pic>
    </p:spTree>
    <p:extLst>
      <p:ext uri="{BB962C8B-B14F-4D97-AF65-F5344CB8AC3E}">
        <p14:creationId xmlns:p14="http://schemas.microsoft.com/office/powerpoint/2010/main" val="263090675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686</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Lato</vt:lpstr>
      <vt:lpstr>Raleway</vt:lpstr>
      <vt:lpstr>Streamline</vt:lpstr>
      <vt:lpstr>Harmonized Landsat Sentinel time series analysis in the cloud</vt:lpstr>
      <vt:lpstr>Project Goals</vt:lpstr>
      <vt:lpstr>Project Goals</vt:lpstr>
      <vt:lpstr>Project Goals</vt:lpstr>
      <vt:lpstr>Project Use Case/Workflow outline</vt:lpstr>
      <vt:lpstr>Project Use Case/Workflow outline</vt:lpstr>
      <vt:lpstr>Methods or services used</vt:lpstr>
      <vt:lpstr>Demo of notebook created for project</vt:lpstr>
      <vt:lpstr>Project Use Case/Workflow outline</vt:lpstr>
      <vt:lpstr>Pain points / Lessons Learned / Meeting Hackathon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Harmonized Landsat Sentinel time series analysis in the cloud</dc:title>
  <cp:lastModifiedBy>Hawbaker, Todd J</cp:lastModifiedBy>
  <cp:revision>5</cp:revision>
  <dcterms:modified xsi:type="dcterms:W3CDTF">2021-11-19T19:00:54Z</dcterms:modified>
</cp:coreProperties>
</file>