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Data Structures Final Airline Ticket Reservation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 </a:t>
            </a:r>
            <a:r>
              <a:rPr lang="en-US" dirty="0" err="1"/>
              <a:t>hobbs</a:t>
            </a:r>
            <a:endParaRPr lang="en-US" dirty="0"/>
          </a:p>
          <a:p>
            <a:r>
              <a:rPr lang="en-US" dirty="0"/>
              <a:t>April 29, 2020</a:t>
            </a:r>
          </a:p>
        </p:txBody>
      </p:sp>
    </p:spTree>
    <p:extLst>
      <p:ext uri="{BB962C8B-B14F-4D97-AF65-F5344CB8AC3E}">
        <p14:creationId xmlns:p14="http://schemas.microsoft.com/office/powerpoint/2010/main" val="13518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airline has just started and they are looking for a convents way for their customers to book flights on to all their destinations. </a:t>
            </a:r>
          </a:p>
          <a:p>
            <a:r>
              <a:rPr lang="en-US" dirty="0"/>
              <a:t>They could use a in a phone in or in person booking system, but that would put them at a major disadvantage to their competition.  </a:t>
            </a:r>
          </a:p>
          <a:p>
            <a:r>
              <a:rPr lang="en-US" dirty="0"/>
              <a:t>We also live in a digital world and people are looking for the easiest way to get something done.  </a:t>
            </a:r>
          </a:p>
          <a:p>
            <a:r>
              <a:rPr lang="en-US" dirty="0"/>
              <a:t>So a web-based app has been designed to help solve this problem.  </a:t>
            </a:r>
          </a:p>
        </p:txBody>
      </p:sp>
    </p:spTree>
    <p:extLst>
      <p:ext uri="{BB962C8B-B14F-4D97-AF65-F5344CB8AC3E}">
        <p14:creationId xmlns:p14="http://schemas.microsoft.com/office/powerpoint/2010/main" val="8905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program, Data Structures 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flight network graph is created by adding an origin airport, destination airport as the Vertexes and the edge is weight represents the miles between the two. </a:t>
            </a:r>
          </a:p>
          <a:p>
            <a:r>
              <a:rPr lang="en-US" dirty="0"/>
              <a:t>The airport list is created by calling a function that gets all the nodes and puts them in a list.  That list is then sorted alphabetically via a bubble sort method and then displayed to the end user.  </a:t>
            </a:r>
          </a:p>
          <a:p>
            <a:r>
              <a:rPr lang="en-US" dirty="0"/>
              <a:t> A breadth first traversal of the graph is done to get the routes of the between the given starting airport and the destination. </a:t>
            </a:r>
          </a:p>
          <a:p>
            <a:r>
              <a:rPr lang="en-US" dirty="0"/>
              <a:t>The final results are stored in a dictionary which I utilized Django to display the results the end user. </a:t>
            </a:r>
          </a:p>
          <a:p>
            <a:r>
              <a:rPr lang="en-US" dirty="0"/>
              <a:t>Other Data Structures used: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Dictionary </a:t>
            </a:r>
          </a:p>
          <a:p>
            <a:pPr lvl="1"/>
            <a:r>
              <a:rPr lang="en-US"/>
              <a:t>Tuple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 of my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/>
              <a:t>of program </a:t>
            </a:r>
            <a:r>
              <a:rPr lang="en-US" dirty="0"/>
              <a:t>running </a:t>
            </a:r>
          </a:p>
        </p:txBody>
      </p:sp>
    </p:spTree>
    <p:extLst>
      <p:ext uri="{BB962C8B-B14F-4D97-AF65-F5344CB8AC3E}">
        <p14:creationId xmlns:p14="http://schemas.microsoft.com/office/powerpoint/2010/main" val="187788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2818</TotalTime>
  <Words>240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My Data Structures Final Airline Ticket Reservation</vt:lpstr>
      <vt:lpstr>Real world problem</vt:lpstr>
      <vt:lpstr>My program, Data Structures and Sort</vt:lpstr>
      <vt:lpstr>Sample run of my program</vt:lpstr>
    </vt:vector>
  </TitlesOfParts>
  <Company>Des Moines Area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Data Structures Final Project Name</dc:title>
  <dc:creator>Ruse, Michelle E</dc:creator>
  <cp:lastModifiedBy>Hobbs, Ty J</cp:lastModifiedBy>
  <cp:revision>7</cp:revision>
  <dcterms:created xsi:type="dcterms:W3CDTF">2017-07-11T18:21:42Z</dcterms:created>
  <dcterms:modified xsi:type="dcterms:W3CDTF">2020-04-27T18:56:07Z</dcterms:modified>
</cp:coreProperties>
</file>