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0" r:id="rId10"/>
    <p:sldId id="266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6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55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0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1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7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13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2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3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30FE-2FC2-43DB-9C9A-491EC11EEDDF}" type="datetimeFigureOut">
              <a:rPr lang="nl-NL" smtClean="0"/>
              <a:t>28-1-2016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AD1A-8125-420B-BC0D-61A4D09545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9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laska.usgs.gov/products/data.php?datai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48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Mapping Seabirds &amp; Marine mammals around Kenai Fjords, Alaska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616493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nl-NL" sz="1600" b="1" dirty="0" smtClean="0"/>
              <a:t>Tjibbe Stelwagen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011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8" name="Picture 4" descr="Common Mur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2" y="512246"/>
            <a:ext cx="8228405" cy="546417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43622" y="6074884"/>
            <a:ext cx="44294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 smtClean="0"/>
              <a:t>Picture </a:t>
            </a:r>
            <a:r>
              <a:rPr lang="en-GB" sz="1000" dirty="0" smtClean="0"/>
              <a:t>retrieved</a:t>
            </a:r>
            <a:r>
              <a:rPr lang="nl-NL" sz="1000" dirty="0" smtClean="0"/>
              <a:t> </a:t>
            </a:r>
            <a:r>
              <a:rPr lang="en-GB" sz="1000" dirty="0" smtClean="0"/>
              <a:t>from</a:t>
            </a:r>
            <a:r>
              <a:rPr lang="nl-NL" sz="1000" dirty="0" smtClean="0"/>
              <a:t>: http</a:t>
            </a:r>
            <a:r>
              <a:rPr lang="nl-NL" sz="1000" dirty="0"/>
              <a:t>://www.1000birds.com/reports_Common-Murre.htm</a:t>
            </a:r>
          </a:p>
        </p:txBody>
      </p:sp>
    </p:spTree>
    <p:extLst>
      <p:ext uri="{BB962C8B-B14F-4D97-AF65-F5344CB8AC3E}">
        <p14:creationId xmlns:p14="http://schemas.microsoft.com/office/powerpoint/2010/main" val="11267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Dataset ‘North Pacific Pelagic Seabird Database 2.0’</a:t>
            </a:r>
          </a:p>
          <a:p>
            <a:r>
              <a:rPr lang="en-GB" dirty="0" smtClean="0"/>
              <a:t>Retrieved from </a:t>
            </a:r>
            <a:r>
              <a:rPr lang="en-GB" dirty="0" smtClean="0">
                <a:hlinkClick r:id="rId2"/>
              </a:rPr>
              <a:t>http://alaska.usgs.gov/products/data.php?dataid=1</a:t>
            </a:r>
            <a:endParaRPr lang="en-GB" dirty="0" smtClean="0"/>
          </a:p>
          <a:p>
            <a:r>
              <a:rPr lang="en-GB" dirty="0" smtClean="0"/>
              <a:t>Contains observations of 16,988,138 birds and 235,545 marine mammals between 1973 and 2012</a:t>
            </a:r>
          </a:p>
          <a:p>
            <a:r>
              <a:rPr lang="en-GB" dirty="0" smtClean="0"/>
              <a:t> For this project: Interest in Kenai Fjords region,                                 Alaska</a:t>
            </a:r>
          </a:p>
          <a:p>
            <a:r>
              <a:rPr lang="en-GB" dirty="0" smtClean="0"/>
              <a:t>Goal of the project: Present maps with species                                        of interest by year of interest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218" y="3342323"/>
            <a:ext cx="295275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Methods: Building Blocks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Draft workflow and identify building blocks</a:t>
            </a:r>
          </a:p>
          <a:p>
            <a:r>
              <a:rPr lang="en-GB" dirty="0" smtClean="0"/>
              <a:t>Extraction of data from .</a:t>
            </a:r>
            <a:r>
              <a:rPr lang="en-GB" dirty="0" err="1" smtClean="0"/>
              <a:t>mdb</a:t>
            </a:r>
            <a:r>
              <a:rPr lang="en-GB" dirty="0" smtClean="0"/>
              <a:t> format (Ms Access)</a:t>
            </a:r>
          </a:p>
          <a:p>
            <a:r>
              <a:rPr lang="en-GB" dirty="0" smtClean="0"/>
              <a:t>Preparing the data</a:t>
            </a:r>
          </a:p>
          <a:p>
            <a:pPr lvl="1"/>
            <a:r>
              <a:rPr lang="en-GB" dirty="0" smtClean="0"/>
              <a:t>making it ‘R-friendly’ </a:t>
            </a:r>
          </a:p>
          <a:p>
            <a:pPr lvl="1"/>
            <a:r>
              <a:rPr lang="en-GB" dirty="0" smtClean="0"/>
              <a:t>select relevant data, including trimming for geographic region</a:t>
            </a:r>
          </a:p>
          <a:p>
            <a:r>
              <a:rPr lang="en-GB" dirty="0" smtClean="0"/>
              <a:t>Build Python script to allow user to select species and year of interest</a:t>
            </a:r>
          </a:p>
          <a:p>
            <a:r>
              <a:rPr lang="en-GB" dirty="0" smtClean="0"/>
              <a:t>Project resulting file on a map with R </a:t>
            </a:r>
            <a:r>
              <a:rPr lang="en-GB" dirty="0" err="1" smtClean="0"/>
              <a:t>marmaps</a:t>
            </a:r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Integrate into a single shell function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Extraction of data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 smtClean="0"/>
              <a:t>Attempts to read the file with MySQL failed</a:t>
            </a:r>
          </a:p>
          <a:p>
            <a:r>
              <a:rPr lang="en-GB" dirty="0" smtClean="0"/>
              <a:t>Missed opportunity to interact with database through Python</a:t>
            </a:r>
          </a:p>
          <a:p>
            <a:r>
              <a:rPr lang="en-GB" dirty="0" smtClean="0"/>
              <a:t>Plan B: Invent a way to match </a:t>
            </a:r>
            <a:r>
              <a:rPr lang="en-GB" dirty="0" err="1" smtClean="0"/>
              <a:t>seperate</a:t>
            </a:r>
            <a:r>
              <a:rPr lang="en-GB" dirty="0" smtClean="0"/>
              <a:t> </a:t>
            </a:r>
            <a:r>
              <a:rPr lang="en-GB" dirty="0" err="1" smtClean="0"/>
              <a:t>textfiles</a:t>
            </a:r>
            <a:r>
              <a:rPr lang="en-GB" dirty="0" smtClean="0"/>
              <a:t> into one by using Key</a:t>
            </a:r>
          </a:p>
          <a:p>
            <a:r>
              <a:rPr lang="en-GB" dirty="0" smtClean="0"/>
              <a:t>Hitting the wall: file too large, </a:t>
            </a:r>
            <a:r>
              <a:rPr lang="en-GB" dirty="0" err="1" smtClean="0"/>
              <a:t>Gedit</a:t>
            </a:r>
            <a:r>
              <a:rPr lang="en-GB" dirty="0" smtClean="0"/>
              <a:t> crashes, using grep in </a:t>
            </a:r>
            <a:r>
              <a:rPr lang="en-GB" dirty="0" err="1" smtClean="0"/>
              <a:t>Gedit</a:t>
            </a:r>
            <a:r>
              <a:rPr lang="en-GB" dirty="0" smtClean="0"/>
              <a:t> no option</a:t>
            </a:r>
          </a:p>
          <a:p>
            <a:r>
              <a:rPr lang="en-GB" dirty="0" smtClean="0"/>
              <a:t>Grep in the shell + cat worked, but then what…?</a:t>
            </a:r>
          </a:p>
          <a:p>
            <a:r>
              <a:rPr lang="en-GB" dirty="0" smtClean="0"/>
              <a:t>Make a query in Access and export as text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08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Extraction of data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R friendly settings: tab delimited, no “”, period as decimal separator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Trimming the data geographically:</a:t>
            </a:r>
          </a:p>
          <a:p>
            <a:pPr marL="0" indent="0">
              <a:buNone/>
            </a:pPr>
            <a:endParaRPr lang="en-GB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manager@bl8vbox:~/NORTH_PACIFIC$ sort -k 1 cutalldata.txt &gt; sortedcutalldata.txt 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manager@bl8vbox:~/NORTH_PACIFIC$ tail -n +673190 sortedcutalldata.txt &gt; sortedcutalldata2.txt 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manager@bl8vbox:~/NORTH_PACIFIC$ head -n 76477 sortedcutalldata2.txt &gt; sortedcutalldata3.txt </a:t>
            </a:r>
          </a:p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Making a species list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manager@bl8vbox:~/NORTH_PACIFIC$ cut -f 2,3,4,5 alldata.txt | sort -k3 &gt; speciessorted.txt | cut -f 3 speciessorted.txt |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&gt; specieslist.txt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Integer or not?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Species_select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species name: ")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Year: "))</a:t>
            </a:r>
          </a:p>
          <a:p>
            <a:endParaRPr lang="nl-NL" b="1" dirty="0" smtClean="0"/>
          </a:p>
          <a:p>
            <a:r>
              <a:rPr lang="nl-NL" dirty="0" smtClean="0"/>
              <a:t>Space issue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Species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Species_select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Year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'\t'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(Long) + '\t'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Species.replace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","_") + '\t'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 + '\n'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Naming the output file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'/home/manager/NORTH_PACIFIC/'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Species_select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 '_' +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+'.txt'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</a:t>
            </a:r>
            <a:r>
              <a:rPr lang="en-US" b="1" dirty="0" err="1" smtClean="0"/>
              <a:t>marmap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Did initially not accept the files made with Python</a:t>
            </a:r>
          </a:p>
          <a:p>
            <a:endParaRPr lang="en-GB" dirty="0" smtClean="0"/>
          </a:p>
          <a:p>
            <a:r>
              <a:rPr lang="en-GB" dirty="0" smtClean="0"/>
              <a:t>Caused by space in ‘Common </a:t>
            </a:r>
            <a:r>
              <a:rPr lang="en-GB" dirty="0" err="1" smtClean="0"/>
              <a:t>Murre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Setting Lon </a:t>
            </a:r>
            <a:r>
              <a:rPr lang="en-GB" dirty="0" err="1" smtClean="0"/>
              <a:t>Lat</a:t>
            </a:r>
            <a:r>
              <a:rPr lang="en-GB" dirty="0" smtClean="0"/>
              <a:t> critical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32102"/>
              </p:ext>
            </p:extLst>
          </p:nvPr>
        </p:nvGraphicFramePr>
        <p:xfrm>
          <a:off x="838200" y="1454785"/>
          <a:ext cx="10648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238"/>
                <a:gridCol w="2662238"/>
                <a:gridCol w="2662238"/>
                <a:gridCol w="2662238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Species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55.54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-145.34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Common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Murre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9" y="3438902"/>
            <a:ext cx="5335971" cy="31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Results</a:t>
            </a:r>
            <a:endParaRPr lang="nl-NL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9" y="1256205"/>
            <a:ext cx="8786642" cy="5206508"/>
          </a:xfrm>
        </p:spPr>
      </p:pic>
    </p:spTree>
    <p:extLst>
      <p:ext uri="{BB962C8B-B14F-4D97-AF65-F5344CB8AC3E}">
        <p14:creationId xmlns:p14="http://schemas.microsoft.com/office/powerpoint/2010/main" val="28538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/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Efficiency</a:t>
            </a:r>
          </a:p>
          <a:p>
            <a:r>
              <a:rPr lang="en-GB" dirty="0" smtClean="0"/>
              <a:t>Trimming the dataset in retrospect not necessary </a:t>
            </a:r>
            <a:r>
              <a:rPr lang="en-GB" dirty="0" err="1" smtClean="0"/>
              <a:t>c.q</a:t>
            </a:r>
            <a:r>
              <a:rPr lang="en-GB" dirty="0" smtClean="0"/>
              <a:t>. smart: </a:t>
            </a:r>
          </a:p>
          <a:p>
            <a:pPr lvl="1"/>
            <a:r>
              <a:rPr lang="en-GB" dirty="0" smtClean="0"/>
              <a:t>Include selection of geographic range in Python instead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Python raw input: Making dictionary (species 1, 2, 3,)</a:t>
            </a:r>
          </a:p>
          <a:p>
            <a:r>
              <a:rPr lang="en-GB" dirty="0" err="1" smtClean="0"/>
              <a:t>Marmap</a:t>
            </a:r>
            <a:r>
              <a:rPr lang="en-GB" dirty="0" smtClean="0"/>
              <a:t> possibilities, such as time series, multiple species plotting</a:t>
            </a:r>
          </a:p>
          <a:p>
            <a:r>
              <a:rPr lang="en-GB" dirty="0" smtClean="0"/>
              <a:t>The Shell function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0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Mapping Seabirds &amp; Marine mammals around Kenai Fjords, Alaska</vt:lpstr>
      <vt:lpstr>Introduction</vt:lpstr>
      <vt:lpstr>Methods: Building Blocks</vt:lpstr>
      <vt:lpstr>Extraction of data</vt:lpstr>
      <vt:lpstr>Extraction of data</vt:lpstr>
      <vt:lpstr>Python</vt:lpstr>
      <vt:lpstr>R marmap</vt:lpstr>
      <vt:lpstr>Results</vt:lpstr>
      <vt:lpstr>Conclusion / Discussion</vt:lpstr>
      <vt:lpstr>PowerPoint Presentation</vt:lpstr>
    </vt:vector>
  </TitlesOfParts>
  <Company>Hogeschool Van Hall Larenstein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Stelwagen, Tjibbe</dc:creator>
  <cp:lastModifiedBy>Stelwagen, Tjibbe</cp:lastModifiedBy>
  <cp:revision>31</cp:revision>
  <dcterms:created xsi:type="dcterms:W3CDTF">2016-01-28T07:05:14Z</dcterms:created>
  <dcterms:modified xsi:type="dcterms:W3CDTF">2016-01-28T21:07:56Z</dcterms:modified>
</cp:coreProperties>
</file>