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Fredoka One"/>
      <p:regular r:id="rId24"/>
    </p:embeddedFont>
    <p:embeddedFont>
      <p:font typeface="Karla Medium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1DCF8F-72F4-4ED5-9F08-0A8AEABA928A}">
  <a:tblStyle styleId="{2F1DCF8F-72F4-4ED5-9F08-0A8AEABA92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0B609D0-0BC9-489C-9DCB-381A76AC1A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FredokaOn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KarlaMedium-bold.fntdata"/><Relationship Id="rId25" Type="http://schemas.openxmlformats.org/officeDocument/2006/relationships/font" Target="fonts/KarlaMedium-regular.fntdata"/><Relationship Id="rId28" Type="http://schemas.openxmlformats.org/officeDocument/2006/relationships/font" Target="fonts/KarlaMedium-boldItalic.fntdata"/><Relationship Id="rId27" Type="http://schemas.openxmlformats.org/officeDocument/2006/relationships/font" Target="fonts/Karla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Karl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Karl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a2a43c3f0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a2a43c3f0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a2a43c3f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a2a43c3f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a2a43c3f0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a2a43c3f0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a2a43c3f0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a2a43c3f0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a2a43c3f0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a2a43c3f0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a2a769b8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a2a769b8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a2a43c3f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a2a43c3f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a2a769b8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a2a769b8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09f6a330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09f6a330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09f6a330b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09f6a330b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f09f6a330b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f09f6a330b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df837c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1df837c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1d3c097be0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1d3c097be0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a2a43c3f0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a2a43c3f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a2a43c3f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a2a43c3f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a2a43c3f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a2a43c3f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10" name="Google Shape;10;p2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846925" y="1448375"/>
            <a:ext cx="74535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442375" y="3510482"/>
            <a:ext cx="4381800" cy="46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187950" y="208355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09050" y="47079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7275" y="31106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88425" y="1573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1"/>
          <p:cNvGrpSpPr/>
          <p:nvPr/>
        </p:nvGrpSpPr>
        <p:grpSpPr>
          <a:xfrm>
            <a:off x="334091" y="329238"/>
            <a:ext cx="8475817" cy="4485025"/>
            <a:chOff x="334091" y="329238"/>
            <a:chExt cx="8475817" cy="4485025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334091" y="3521088"/>
              <a:ext cx="8475817" cy="1293175"/>
              <a:chOff x="908176" y="3090407"/>
              <a:chExt cx="7241813" cy="1104900"/>
            </a:xfrm>
          </p:grpSpPr>
          <p:sp>
            <p:nvSpPr>
              <p:cNvPr id="97" name="Google Shape;97;p11"/>
              <p:cNvSpPr/>
              <p:nvPr/>
            </p:nvSpPr>
            <p:spPr>
              <a:xfrm>
                <a:off x="908176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161330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234319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307164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3800233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>
                <a:off x="453013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525858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595214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1"/>
              <p:cNvSpPr/>
              <p:nvPr/>
            </p:nvSpPr>
            <p:spPr>
              <a:xfrm>
                <a:off x="668203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>
                <a:off x="741048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11"/>
            <p:cNvGrpSpPr/>
            <p:nvPr/>
          </p:nvGrpSpPr>
          <p:grpSpPr>
            <a:xfrm>
              <a:off x="334091" y="329238"/>
              <a:ext cx="8475817" cy="1293175"/>
              <a:chOff x="908176" y="3090407"/>
              <a:chExt cx="7241813" cy="1104900"/>
            </a:xfrm>
          </p:grpSpPr>
          <p:sp>
            <p:nvSpPr>
              <p:cNvPr id="108" name="Google Shape;108;p11"/>
              <p:cNvSpPr/>
              <p:nvPr/>
            </p:nvSpPr>
            <p:spPr>
              <a:xfrm>
                <a:off x="908176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>
                <a:off x="161330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>
                <a:off x="234319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>
                <a:off x="307164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>
                <a:off x="3800233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>
                <a:off x="453013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525858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595214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>
                <a:off x="668203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>
                <a:off x="741048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" name="Google Shape;118;p11"/>
          <p:cNvSpPr/>
          <p:nvPr/>
        </p:nvSpPr>
        <p:spPr>
          <a:xfrm>
            <a:off x="334107" y="2077904"/>
            <a:ext cx="292502" cy="32734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663957" y="2843304"/>
            <a:ext cx="292502" cy="32734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2521875" y="1119500"/>
            <a:ext cx="4914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2521975" y="3099775"/>
            <a:ext cx="4914600" cy="32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2" type="title"/>
          </p:nvPr>
        </p:nvSpPr>
        <p:spPr>
          <a:xfrm>
            <a:off x="921239" y="1938315"/>
            <a:ext cx="870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>
            <a:off x="1881707" y="2100854"/>
            <a:ext cx="2560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127" name="Google Shape;127;p13"/>
          <p:cNvSpPr txBox="1"/>
          <p:nvPr>
            <p:ph hasCustomPrompt="1" idx="3" type="title"/>
          </p:nvPr>
        </p:nvSpPr>
        <p:spPr>
          <a:xfrm>
            <a:off x="4753750" y="1938315"/>
            <a:ext cx="870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4" type="title"/>
          </p:nvPr>
        </p:nvSpPr>
        <p:spPr>
          <a:xfrm>
            <a:off x="921239" y="3466940"/>
            <a:ext cx="8700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5" type="title"/>
          </p:nvPr>
        </p:nvSpPr>
        <p:spPr>
          <a:xfrm>
            <a:off x="4753750" y="3466940"/>
            <a:ext cx="8700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idx="6" type="subTitle"/>
          </p:nvPr>
        </p:nvSpPr>
        <p:spPr>
          <a:xfrm>
            <a:off x="5714200" y="2100849"/>
            <a:ext cx="2544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131" name="Google Shape;131;p13"/>
          <p:cNvSpPr txBox="1"/>
          <p:nvPr>
            <p:ph idx="7" type="subTitle"/>
          </p:nvPr>
        </p:nvSpPr>
        <p:spPr>
          <a:xfrm>
            <a:off x="1881707" y="3611225"/>
            <a:ext cx="2557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132" name="Google Shape;132;p13"/>
          <p:cNvSpPr txBox="1"/>
          <p:nvPr>
            <p:ph idx="8" type="subTitle"/>
          </p:nvPr>
        </p:nvSpPr>
        <p:spPr>
          <a:xfrm>
            <a:off x="5714200" y="3611225"/>
            <a:ext cx="2544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133" name="Google Shape;133;p13"/>
          <p:cNvSpPr txBox="1"/>
          <p:nvPr>
            <p:ph idx="9" type="title"/>
          </p:nvPr>
        </p:nvSpPr>
        <p:spPr>
          <a:xfrm>
            <a:off x="1884493" y="1708600"/>
            <a:ext cx="2557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3"/>
          <p:cNvSpPr txBox="1"/>
          <p:nvPr>
            <p:ph idx="13" type="title"/>
          </p:nvPr>
        </p:nvSpPr>
        <p:spPr>
          <a:xfrm>
            <a:off x="5714207" y="1708600"/>
            <a:ext cx="2557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3"/>
          <p:cNvSpPr txBox="1"/>
          <p:nvPr>
            <p:ph idx="14" type="title"/>
          </p:nvPr>
        </p:nvSpPr>
        <p:spPr>
          <a:xfrm>
            <a:off x="1884491" y="3217500"/>
            <a:ext cx="25548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13"/>
          <p:cNvSpPr txBox="1"/>
          <p:nvPr>
            <p:ph idx="15" type="title"/>
          </p:nvPr>
        </p:nvSpPr>
        <p:spPr>
          <a:xfrm>
            <a:off x="5714207" y="3217500"/>
            <a:ext cx="2557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7" name="Google Shape;137;p13"/>
          <p:cNvGrpSpPr/>
          <p:nvPr/>
        </p:nvGrpSpPr>
        <p:grpSpPr>
          <a:xfrm>
            <a:off x="-349737" y="4357734"/>
            <a:ext cx="1270989" cy="793909"/>
            <a:chOff x="-349737" y="4357734"/>
            <a:chExt cx="1270989" cy="793909"/>
          </a:xfrm>
        </p:grpSpPr>
        <p:sp>
          <p:nvSpPr>
            <p:cNvPr id="138" name="Google Shape;138;p13"/>
            <p:cNvSpPr/>
            <p:nvPr/>
          </p:nvSpPr>
          <p:spPr>
            <a:xfrm flipH="1" rot="10800000">
              <a:off x="-308999" y="4357734"/>
              <a:ext cx="1230250" cy="793909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 rot="10800000">
              <a:off x="-34973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 rot="-5400000">
            <a:off x="6417983" y="-50208"/>
            <a:ext cx="2670850" cy="2772117"/>
            <a:chOff x="4653747" y="483110"/>
            <a:chExt cx="4490333" cy="4660586"/>
          </a:xfrm>
        </p:grpSpPr>
        <p:sp>
          <p:nvSpPr>
            <p:cNvPr id="141" name="Google Shape;141;p13"/>
            <p:cNvSpPr/>
            <p:nvPr/>
          </p:nvSpPr>
          <p:spPr>
            <a:xfrm>
              <a:off x="4653747" y="483110"/>
              <a:ext cx="4490333" cy="466058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-601878" y="2660425"/>
            <a:ext cx="1256977" cy="1227202"/>
            <a:chOff x="2180272" y="-464800"/>
            <a:chExt cx="1256977" cy="1227202"/>
          </a:xfrm>
        </p:grpSpPr>
        <p:sp>
          <p:nvSpPr>
            <p:cNvPr id="144" name="Google Shape;144;p1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3"/>
          <p:cNvSpPr/>
          <p:nvPr/>
        </p:nvSpPr>
        <p:spPr>
          <a:xfrm>
            <a:off x="363038" y="12270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941713" y="4473716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0" name="Google Shape;150;p14"/>
          <p:cNvGrpSpPr/>
          <p:nvPr/>
        </p:nvGrpSpPr>
        <p:grpSpPr>
          <a:xfrm>
            <a:off x="-93650" y="4686460"/>
            <a:ext cx="9331728" cy="492579"/>
            <a:chOff x="-38" y="4570722"/>
            <a:chExt cx="9331728" cy="572700"/>
          </a:xfrm>
        </p:grpSpPr>
        <p:sp>
          <p:nvSpPr>
            <p:cNvPr id="151" name="Google Shape;151;p14"/>
            <p:cNvSpPr/>
            <p:nvPr/>
          </p:nvSpPr>
          <p:spPr>
            <a:xfrm>
              <a:off x="-38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72809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45656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18503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491350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864197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237044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609891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982738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55585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728432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101279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474126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846973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219820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592667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965514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338361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711208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084055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456902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829749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202596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575443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948290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236050" y="3782102"/>
            <a:ext cx="245625" cy="27485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4"/>
          <p:cNvGrpSpPr/>
          <p:nvPr/>
        </p:nvGrpSpPr>
        <p:grpSpPr>
          <a:xfrm>
            <a:off x="-550856" y="2219442"/>
            <a:ext cx="1206195" cy="1177623"/>
            <a:chOff x="2180272" y="-464800"/>
            <a:chExt cx="1256977" cy="1227202"/>
          </a:xfrm>
        </p:grpSpPr>
        <p:sp>
          <p:nvSpPr>
            <p:cNvPr id="178" name="Google Shape;178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8538144" y="3876829"/>
            <a:ext cx="1206195" cy="1177623"/>
            <a:chOff x="2180272" y="-464800"/>
            <a:chExt cx="1256977" cy="1227202"/>
          </a:xfrm>
        </p:grpSpPr>
        <p:sp>
          <p:nvSpPr>
            <p:cNvPr id="181" name="Google Shape;181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4"/>
          <p:cNvSpPr/>
          <p:nvPr/>
        </p:nvSpPr>
        <p:spPr>
          <a:xfrm>
            <a:off x="538825" y="1257602"/>
            <a:ext cx="245625" cy="27485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7888218" y="135711"/>
            <a:ext cx="951323" cy="492598"/>
            <a:chOff x="6691856" y="4179277"/>
            <a:chExt cx="1300688" cy="673500"/>
          </a:xfrm>
        </p:grpSpPr>
        <p:sp>
          <p:nvSpPr>
            <p:cNvPr id="185" name="Google Shape;185;p14"/>
            <p:cNvSpPr/>
            <p:nvPr/>
          </p:nvSpPr>
          <p:spPr>
            <a:xfrm flipH="1" rot="-1917045">
              <a:off x="7478627" y="4243947"/>
              <a:ext cx="400234" cy="544161"/>
            </a:xfrm>
            <a:prstGeom prst="upArrow">
              <a:avLst>
                <a:gd fmla="val 25005" name="adj1"/>
                <a:gd fmla="val 100000" name="adj2"/>
              </a:avLst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flipH="1" rot="-1917045">
              <a:off x="7250027" y="4243947"/>
              <a:ext cx="400234" cy="544161"/>
            </a:xfrm>
            <a:prstGeom prst="upArrow">
              <a:avLst>
                <a:gd fmla="val 25005" name="adj1"/>
                <a:gd fmla="val 100000" name="adj2"/>
              </a:avLst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flipH="1" rot="-1917045">
              <a:off x="7015089" y="4243947"/>
              <a:ext cx="400234" cy="544161"/>
            </a:xfrm>
            <a:prstGeom prst="upArrow">
              <a:avLst>
                <a:gd fmla="val 25005" name="adj1"/>
                <a:gd fmla="val 100000" name="adj2"/>
              </a:avLst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flipH="1" rot="-1917045">
              <a:off x="6805539" y="4243947"/>
              <a:ext cx="400234" cy="544161"/>
            </a:xfrm>
            <a:prstGeom prst="upArrow">
              <a:avLst>
                <a:gd fmla="val 25005" name="adj1"/>
                <a:gd fmla="val 100000" name="adj2"/>
              </a:avLst>
            </a:pr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85725">
                <a:schemeClr val="lt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1" name="Google Shape;191;p15"/>
          <p:cNvGrpSpPr/>
          <p:nvPr/>
        </p:nvGrpSpPr>
        <p:grpSpPr>
          <a:xfrm>
            <a:off x="-66775" y="4410300"/>
            <a:ext cx="1136175" cy="733200"/>
            <a:chOff x="-67787" y="4410300"/>
            <a:chExt cx="1136175" cy="733200"/>
          </a:xfrm>
        </p:grpSpPr>
        <p:sp>
          <p:nvSpPr>
            <p:cNvPr id="192" name="Google Shape;192;p15"/>
            <p:cNvSpPr/>
            <p:nvPr/>
          </p:nvSpPr>
          <p:spPr>
            <a:xfrm flipH="1" rot="10800000">
              <a:off x="-6778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flipH="1" rot="10800000">
              <a:off x="-6778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 rot="10800000">
            <a:off x="8074600" y="0"/>
            <a:ext cx="1136175" cy="733200"/>
            <a:chOff x="-67787" y="4410300"/>
            <a:chExt cx="1136175" cy="733200"/>
          </a:xfrm>
        </p:grpSpPr>
        <p:sp>
          <p:nvSpPr>
            <p:cNvPr id="195" name="Google Shape;195;p15"/>
            <p:cNvSpPr/>
            <p:nvPr/>
          </p:nvSpPr>
          <p:spPr>
            <a:xfrm flipH="1" rot="10800000">
              <a:off x="-6778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flipH="1" rot="10800000">
              <a:off x="-6778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 flipH="1" rot="-5400000">
            <a:off x="6657723" y="2657126"/>
            <a:ext cx="2420761" cy="255180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8387944" y="2510767"/>
            <a:ext cx="1206195" cy="1177623"/>
            <a:chOff x="2180272" y="-464800"/>
            <a:chExt cx="1256977" cy="1227202"/>
          </a:xfrm>
        </p:grpSpPr>
        <p:sp>
          <p:nvSpPr>
            <p:cNvPr id="199" name="Google Shape;199;p1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5"/>
          <p:cNvSpPr/>
          <p:nvPr/>
        </p:nvSpPr>
        <p:spPr>
          <a:xfrm>
            <a:off x="-66787" y="1776566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283438" y="34335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6"/>
          <p:cNvGrpSpPr/>
          <p:nvPr/>
        </p:nvGrpSpPr>
        <p:grpSpPr>
          <a:xfrm flipH="1">
            <a:off x="342" y="651959"/>
            <a:ext cx="4327446" cy="4491635"/>
            <a:chOff x="4707900" y="539325"/>
            <a:chExt cx="4436131" cy="4604444"/>
          </a:xfrm>
        </p:grpSpPr>
        <p:sp>
          <p:nvSpPr>
            <p:cNvPr id="205" name="Google Shape;205;p16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6"/>
          <p:cNvSpPr/>
          <p:nvPr/>
        </p:nvSpPr>
        <p:spPr>
          <a:xfrm rot="-5400000">
            <a:off x="7470861" y="-44028"/>
            <a:ext cx="1629042" cy="171716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216600" y="1986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210" name="Google Shape;210;p16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16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" name="Google Shape;217;p16"/>
          <p:cNvSpPr txBox="1"/>
          <p:nvPr>
            <p:ph idx="1" type="subTitle"/>
          </p:nvPr>
        </p:nvSpPr>
        <p:spPr>
          <a:xfrm>
            <a:off x="1734025" y="1921313"/>
            <a:ext cx="56757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16"/>
          <p:cNvSpPr txBox="1"/>
          <p:nvPr>
            <p:ph type="title"/>
          </p:nvPr>
        </p:nvSpPr>
        <p:spPr>
          <a:xfrm>
            <a:off x="2568675" y="3214313"/>
            <a:ext cx="40068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3204525" y="1923000"/>
            <a:ext cx="27351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3204400" y="2548025"/>
            <a:ext cx="27351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17"/>
          <p:cNvSpPr/>
          <p:nvPr/>
        </p:nvSpPr>
        <p:spPr>
          <a:xfrm flipH="1">
            <a:off x="98" y="272838"/>
            <a:ext cx="4621164" cy="4870775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 flipH="1" rot="10800000">
            <a:off x="6318670" y="-2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5549875" y="1727350"/>
            <a:ext cx="25359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5550755" y="2787925"/>
            <a:ext cx="25359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grpSp>
        <p:nvGrpSpPr>
          <p:cNvPr id="227" name="Google Shape;227;p18"/>
          <p:cNvGrpSpPr/>
          <p:nvPr/>
        </p:nvGrpSpPr>
        <p:grpSpPr>
          <a:xfrm rot="5400000">
            <a:off x="6014086" y="2013397"/>
            <a:ext cx="5143349" cy="1116501"/>
            <a:chOff x="908176" y="3090407"/>
            <a:chExt cx="5089905" cy="1104900"/>
          </a:xfrm>
        </p:grpSpPr>
        <p:sp>
          <p:nvSpPr>
            <p:cNvPr id="228" name="Google Shape;228;p18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8"/>
          <p:cNvSpPr/>
          <p:nvPr/>
        </p:nvSpPr>
        <p:spPr>
          <a:xfrm rot="5400000">
            <a:off x="106603" y="1097056"/>
            <a:ext cx="3939905" cy="4152943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69372" y="23073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4960447" y="453617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4247022" y="371751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 rot="5400000">
            <a:off x="130676" y="177575"/>
            <a:ext cx="4835168" cy="509672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42" name="Google Shape;242;p19"/>
            <p:cNvSpPr/>
            <p:nvPr/>
          </p:nvSpPr>
          <p:spPr>
            <a:xfrm flipH="1" rot="10800000">
              <a:off x="6949193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 flipH="1" rot="10800000">
              <a:off x="6949180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9"/>
          <p:cNvSpPr txBox="1"/>
          <p:nvPr>
            <p:ph type="title"/>
          </p:nvPr>
        </p:nvSpPr>
        <p:spPr>
          <a:xfrm>
            <a:off x="5635275" y="2233800"/>
            <a:ext cx="27942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19"/>
          <p:cNvSpPr txBox="1"/>
          <p:nvPr>
            <p:ph idx="1" type="subTitle"/>
          </p:nvPr>
        </p:nvSpPr>
        <p:spPr>
          <a:xfrm>
            <a:off x="5636476" y="3342000"/>
            <a:ext cx="27942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/>
          <p:nvPr/>
        </p:nvSpPr>
        <p:spPr>
          <a:xfrm flipH="1" rot="10800000">
            <a:off x="6318670" y="-2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9" name="Google Shape;249;p20"/>
          <p:cNvSpPr txBox="1"/>
          <p:nvPr>
            <p:ph idx="1" type="subTitle"/>
          </p:nvPr>
        </p:nvSpPr>
        <p:spPr>
          <a:xfrm>
            <a:off x="1747313" y="4028159"/>
            <a:ext cx="248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50" name="Google Shape;250;p20"/>
          <p:cNvSpPr txBox="1"/>
          <p:nvPr>
            <p:ph idx="2" type="title"/>
          </p:nvPr>
        </p:nvSpPr>
        <p:spPr>
          <a:xfrm>
            <a:off x="1748663" y="3639736"/>
            <a:ext cx="247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20"/>
          <p:cNvSpPr txBox="1"/>
          <p:nvPr>
            <p:ph idx="3" type="subTitle"/>
          </p:nvPr>
        </p:nvSpPr>
        <p:spPr>
          <a:xfrm>
            <a:off x="4915988" y="4028151"/>
            <a:ext cx="248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52" name="Google Shape;252;p20"/>
          <p:cNvSpPr txBox="1"/>
          <p:nvPr>
            <p:ph idx="4" type="title"/>
          </p:nvPr>
        </p:nvSpPr>
        <p:spPr>
          <a:xfrm>
            <a:off x="4917325" y="3639736"/>
            <a:ext cx="247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" name="Google Shape;253;p20"/>
          <p:cNvSpPr/>
          <p:nvPr/>
        </p:nvSpPr>
        <p:spPr>
          <a:xfrm flipH="1">
            <a:off x="-5" y="2165598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8538410" y="618588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70735" y="44365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2261496"/>
            <a:ext cx="3916572" cy="2889942"/>
            <a:chOff x="0" y="2261496"/>
            <a:chExt cx="3916572" cy="2889942"/>
          </a:xfrm>
        </p:grpSpPr>
        <p:sp>
          <p:nvSpPr>
            <p:cNvPr id="20" name="Google Shape;20;p3"/>
            <p:cNvSpPr/>
            <p:nvPr/>
          </p:nvSpPr>
          <p:spPr>
            <a:xfrm>
              <a:off x="0" y="2261496"/>
              <a:ext cx="3916572" cy="2889942"/>
            </a:xfrm>
            <a:custGeom>
              <a:rect b="b" l="l" r="r" t="t"/>
              <a:pathLst>
                <a:path extrusionOk="0" h="43787" w="59342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2261496"/>
              <a:ext cx="3916572" cy="2889942"/>
            </a:xfrm>
            <a:custGeom>
              <a:rect b="b" l="l" r="r" t="t"/>
              <a:pathLst>
                <a:path extrusionOk="0" h="43787" w="59342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-131328" y="1098083"/>
            <a:ext cx="282148" cy="315759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1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58" name="Google Shape;258;p21"/>
            <p:cNvSpPr/>
            <p:nvPr/>
          </p:nvSpPr>
          <p:spPr>
            <a:xfrm flipH="1" rot="10800000">
              <a:off x="6949193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 flipH="1" rot="10800000">
              <a:off x="6949180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1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1" type="subTitle"/>
          </p:nvPr>
        </p:nvSpPr>
        <p:spPr>
          <a:xfrm>
            <a:off x="994838" y="2346359"/>
            <a:ext cx="2480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62" name="Google Shape;262;p21"/>
          <p:cNvSpPr txBox="1"/>
          <p:nvPr>
            <p:ph idx="2" type="title"/>
          </p:nvPr>
        </p:nvSpPr>
        <p:spPr>
          <a:xfrm>
            <a:off x="996188" y="1957936"/>
            <a:ext cx="247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3" name="Google Shape;263;p21"/>
          <p:cNvSpPr txBox="1"/>
          <p:nvPr>
            <p:ph idx="3" type="subTitle"/>
          </p:nvPr>
        </p:nvSpPr>
        <p:spPr>
          <a:xfrm>
            <a:off x="4915988" y="2934276"/>
            <a:ext cx="2480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64" name="Google Shape;264;p21"/>
          <p:cNvSpPr txBox="1"/>
          <p:nvPr>
            <p:ph idx="4" type="title"/>
          </p:nvPr>
        </p:nvSpPr>
        <p:spPr>
          <a:xfrm>
            <a:off x="4917325" y="2545861"/>
            <a:ext cx="247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5" name="Google Shape;265;p21"/>
          <p:cNvSpPr/>
          <p:nvPr/>
        </p:nvSpPr>
        <p:spPr>
          <a:xfrm flipH="1">
            <a:off x="-5" y="2165598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170735" y="44365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2"/>
          <p:cNvSpPr txBox="1"/>
          <p:nvPr>
            <p:ph idx="1" type="subTitle"/>
          </p:nvPr>
        </p:nvSpPr>
        <p:spPr>
          <a:xfrm>
            <a:off x="713400" y="3636859"/>
            <a:ext cx="2480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70" name="Google Shape;270;p22"/>
          <p:cNvSpPr txBox="1"/>
          <p:nvPr>
            <p:ph idx="2" type="title"/>
          </p:nvPr>
        </p:nvSpPr>
        <p:spPr>
          <a:xfrm>
            <a:off x="714750" y="3318975"/>
            <a:ext cx="24780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1" name="Google Shape;271;p22"/>
          <p:cNvSpPr txBox="1"/>
          <p:nvPr>
            <p:ph idx="3" type="subTitle"/>
          </p:nvPr>
        </p:nvSpPr>
        <p:spPr>
          <a:xfrm>
            <a:off x="3331750" y="3636851"/>
            <a:ext cx="2480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72" name="Google Shape;272;p22"/>
          <p:cNvSpPr txBox="1"/>
          <p:nvPr>
            <p:ph idx="4" type="title"/>
          </p:nvPr>
        </p:nvSpPr>
        <p:spPr>
          <a:xfrm>
            <a:off x="3333088" y="3318975"/>
            <a:ext cx="24780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22"/>
          <p:cNvSpPr txBox="1"/>
          <p:nvPr>
            <p:ph idx="5" type="subTitle"/>
          </p:nvPr>
        </p:nvSpPr>
        <p:spPr>
          <a:xfrm>
            <a:off x="5950081" y="3636851"/>
            <a:ext cx="2480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74" name="Google Shape;274;p22"/>
          <p:cNvSpPr txBox="1"/>
          <p:nvPr>
            <p:ph idx="6" type="title"/>
          </p:nvPr>
        </p:nvSpPr>
        <p:spPr>
          <a:xfrm>
            <a:off x="5951425" y="3318975"/>
            <a:ext cx="24780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75" name="Google Shape;275;p22"/>
          <p:cNvGrpSpPr/>
          <p:nvPr/>
        </p:nvGrpSpPr>
        <p:grpSpPr>
          <a:xfrm flipH="1">
            <a:off x="-5" y="326"/>
            <a:ext cx="1993342" cy="1891079"/>
            <a:chOff x="7146070" y="326"/>
            <a:chExt cx="1993342" cy="1891079"/>
          </a:xfrm>
        </p:grpSpPr>
        <p:sp>
          <p:nvSpPr>
            <p:cNvPr id="276" name="Google Shape;276;p22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2"/>
          <p:cNvGrpSpPr/>
          <p:nvPr/>
        </p:nvGrpSpPr>
        <p:grpSpPr>
          <a:xfrm flipH="1">
            <a:off x="-537394" y="2459229"/>
            <a:ext cx="1206195" cy="1177623"/>
            <a:chOff x="2180272" y="-464800"/>
            <a:chExt cx="1256977" cy="1227202"/>
          </a:xfrm>
        </p:grpSpPr>
        <p:sp>
          <p:nvSpPr>
            <p:cNvPr id="279" name="Google Shape;279;p2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2"/>
          <p:cNvSpPr/>
          <p:nvPr/>
        </p:nvSpPr>
        <p:spPr>
          <a:xfrm flipH="1" rot="-5400000">
            <a:off x="7943005" y="3942442"/>
            <a:ext cx="1169449" cy="1232763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/>
          <p:nvPr/>
        </p:nvSpPr>
        <p:spPr>
          <a:xfrm flipH="1" rot="-5400000">
            <a:off x="5814510" y="1813924"/>
            <a:ext cx="3241824" cy="3417383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1" type="subTitle"/>
          </p:nvPr>
        </p:nvSpPr>
        <p:spPr>
          <a:xfrm>
            <a:off x="878363" y="2483529"/>
            <a:ext cx="2331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86" name="Google Shape;286;p23"/>
          <p:cNvSpPr txBox="1"/>
          <p:nvPr>
            <p:ph idx="2" type="title"/>
          </p:nvPr>
        </p:nvSpPr>
        <p:spPr>
          <a:xfrm>
            <a:off x="879563" y="2165645"/>
            <a:ext cx="232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7" name="Google Shape;287;p23"/>
          <p:cNvSpPr txBox="1"/>
          <p:nvPr>
            <p:ph idx="3" type="subTitle"/>
          </p:nvPr>
        </p:nvSpPr>
        <p:spPr>
          <a:xfrm>
            <a:off x="3608200" y="2769100"/>
            <a:ext cx="1927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88" name="Google Shape;288;p23"/>
          <p:cNvSpPr txBox="1"/>
          <p:nvPr>
            <p:ph idx="4" type="title"/>
          </p:nvPr>
        </p:nvSpPr>
        <p:spPr>
          <a:xfrm>
            <a:off x="3609250" y="2451225"/>
            <a:ext cx="1925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23"/>
          <p:cNvSpPr txBox="1"/>
          <p:nvPr>
            <p:ph idx="5" type="subTitle"/>
          </p:nvPr>
        </p:nvSpPr>
        <p:spPr>
          <a:xfrm>
            <a:off x="5934213" y="2483520"/>
            <a:ext cx="2331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90" name="Google Shape;290;p23"/>
          <p:cNvSpPr txBox="1"/>
          <p:nvPr>
            <p:ph idx="6" type="title"/>
          </p:nvPr>
        </p:nvSpPr>
        <p:spPr>
          <a:xfrm>
            <a:off x="5935413" y="2165645"/>
            <a:ext cx="232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1" name="Google Shape;291;p23"/>
          <p:cNvGrpSpPr/>
          <p:nvPr/>
        </p:nvGrpSpPr>
        <p:grpSpPr>
          <a:xfrm flipH="1">
            <a:off x="-5" y="326"/>
            <a:ext cx="1993342" cy="1891079"/>
            <a:chOff x="7146070" y="326"/>
            <a:chExt cx="1993342" cy="1891079"/>
          </a:xfrm>
        </p:grpSpPr>
        <p:sp>
          <p:nvSpPr>
            <p:cNvPr id="292" name="Google Shape;292;p23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3"/>
          <p:cNvGrpSpPr/>
          <p:nvPr/>
        </p:nvGrpSpPr>
        <p:grpSpPr>
          <a:xfrm flipH="1">
            <a:off x="-326619" y="3811504"/>
            <a:ext cx="1206195" cy="1177623"/>
            <a:chOff x="2180272" y="-464800"/>
            <a:chExt cx="1256977" cy="1227202"/>
          </a:xfrm>
        </p:grpSpPr>
        <p:sp>
          <p:nvSpPr>
            <p:cNvPr id="295" name="Google Shape;295;p2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 rot="5400000">
            <a:off x="89857" y="1730883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-5400000">
            <a:off x="5728732" y="-89917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 txBox="1"/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1" type="subTitle"/>
          </p:nvPr>
        </p:nvSpPr>
        <p:spPr>
          <a:xfrm>
            <a:off x="2117612" y="2225083"/>
            <a:ext cx="2299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02" name="Google Shape;302;p24"/>
          <p:cNvSpPr txBox="1"/>
          <p:nvPr>
            <p:ph idx="2" type="title"/>
          </p:nvPr>
        </p:nvSpPr>
        <p:spPr>
          <a:xfrm>
            <a:off x="2120114" y="1907200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3" name="Google Shape;303;p24"/>
          <p:cNvSpPr txBox="1"/>
          <p:nvPr>
            <p:ph idx="3" type="subTitle"/>
          </p:nvPr>
        </p:nvSpPr>
        <p:spPr>
          <a:xfrm>
            <a:off x="2117600" y="3669901"/>
            <a:ext cx="2299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04" name="Google Shape;304;p24"/>
          <p:cNvSpPr txBox="1"/>
          <p:nvPr>
            <p:ph idx="4" type="title"/>
          </p:nvPr>
        </p:nvSpPr>
        <p:spPr>
          <a:xfrm>
            <a:off x="2117600" y="3352018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5" name="Google Shape;305;p24"/>
          <p:cNvSpPr txBox="1"/>
          <p:nvPr>
            <p:ph idx="5" type="subTitle"/>
          </p:nvPr>
        </p:nvSpPr>
        <p:spPr>
          <a:xfrm>
            <a:off x="5638875" y="2225075"/>
            <a:ext cx="2299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06" name="Google Shape;306;p24"/>
          <p:cNvSpPr txBox="1"/>
          <p:nvPr>
            <p:ph idx="6" type="title"/>
          </p:nvPr>
        </p:nvSpPr>
        <p:spPr>
          <a:xfrm>
            <a:off x="5641388" y="1907200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24"/>
          <p:cNvSpPr txBox="1"/>
          <p:nvPr>
            <p:ph idx="7" type="subTitle"/>
          </p:nvPr>
        </p:nvSpPr>
        <p:spPr>
          <a:xfrm>
            <a:off x="5638875" y="3669900"/>
            <a:ext cx="2299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08" name="Google Shape;308;p24"/>
          <p:cNvSpPr txBox="1"/>
          <p:nvPr>
            <p:ph idx="8" type="title"/>
          </p:nvPr>
        </p:nvSpPr>
        <p:spPr>
          <a:xfrm>
            <a:off x="5638874" y="3352020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24"/>
          <p:cNvSpPr/>
          <p:nvPr/>
        </p:nvSpPr>
        <p:spPr>
          <a:xfrm>
            <a:off x="264622" y="23073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8675197" y="4643613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/>
          <p:nvPr/>
        </p:nvSpPr>
        <p:spPr>
          <a:xfrm rot="5400000">
            <a:off x="89857" y="1730883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 rot="-5400000">
            <a:off x="5728732" y="-89917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 txBox="1"/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5" name="Google Shape;315;p25"/>
          <p:cNvSpPr txBox="1"/>
          <p:nvPr>
            <p:ph idx="1" type="subTitle"/>
          </p:nvPr>
        </p:nvSpPr>
        <p:spPr>
          <a:xfrm>
            <a:off x="1947662" y="2011045"/>
            <a:ext cx="22995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16" name="Google Shape;316;p25"/>
          <p:cNvSpPr txBox="1"/>
          <p:nvPr>
            <p:ph idx="2" type="title"/>
          </p:nvPr>
        </p:nvSpPr>
        <p:spPr>
          <a:xfrm>
            <a:off x="1947662" y="1693163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7" name="Google Shape;317;p25"/>
          <p:cNvSpPr txBox="1"/>
          <p:nvPr>
            <p:ph idx="3" type="subTitle"/>
          </p:nvPr>
        </p:nvSpPr>
        <p:spPr>
          <a:xfrm>
            <a:off x="1947662" y="3831826"/>
            <a:ext cx="22995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18" name="Google Shape;318;p25"/>
          <p:cNvSpPr txBox="1"/>
          <p:nvPr>
            <p:ph idx="4" type="title"/>
          </p:nvPr>
        </p:nvSpPr>
        <p:spPr>
          <a:xfrm>
            <a:off x="1947662" y="3513943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25"/>
          <p:cNvSpPr txBox="1"/>
          <p:nvPr>
            <p:ph idx="5" type="subTitle"/>
          </p:nvPr>
        </p:nvSpPr>
        <p:spPr>
          <a:xfrm>
            <a:off x="5792775" y="2011038"/>
            <a:ext cx="22995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20" name="Google Shape;320;p25"/>
          <p:cNvSpPr txBox="1"/>
          <p:nvPr>
            <p:ph idx="6" type="title"/>
          </p:nvPr>
        </p:nvSpPr>
        <p:spPr>
          <a:xfrm>
            <a:off x="5792775" y="1693163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1" name="Google Shape;321;p25"/>
          <p:cNvSpPr txBox="1"/>
          <p:nvPr>
            <p:ph idx="7" type="subTitle"/>
          </p:nvPr>
        </p:nvSpPr>
        <p:spPr>
          <a:xfrm>
            <a:off x="5792775" y="3831825"/>
            <a:ext cx="22995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22" name="Google Shape;322;p25"/>
          <p:cNvSpPr txBox="1"/>
          <p:nvPr>
            <p:ph idx="8" type="title"/>
          </p:nvPr>
        </p:nvSpPr>
        <p:spPr>
          <a:xfrm>
            <a:off x="5792775" y="3513945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3" name="Google Shape;323;p25"/>
          <p:cNvSpPr/>
          <p:nvPr/>
        </p:nvSpPr>
        <p:spPr>
          <a:xfrm>
            <a:off x="264622" y="23073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8675197" y="4643613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 txBox="1"/>
          <p:nvPr>
            <p:ph hasCustomPrompt="1" idx="9" type="title"/>
          </p:nvPr>
        </p:nvSpPr>
        <p:spPr>
          <a:xfrm>
            <a:off x="1023023" y="1878850"/>
            <a:ext cx="6759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5"/>
          <p:cNvSpPr txBox="1"/>
          <p:nvPr>
            <p:ph hasCustomPrompt="1" idx="13" type="title"/>
          </p:nvPr>
        </p:nvSpPr>
        <p:spPr>
          <a:xfrm>
            <a:off x="4858213" y="1878850"/>
            <a:ext cx="6759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/>
          <p:nvPr>
            <p:ph hasCustomPrompt="1" idx="14" type="title"/>
          </p:nvPr>
        </p:nvSpPr>
        <p:spPr>
          <a:xfrm>
            <a:off x="1023013" y="3688600"/>
            <a:ext cx="6759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5"/>
          <p:cNvSpPr txBox="1"/>
          <p:nvPr>
            <p:ph hasCustomPrompt="1" idx="15" type="title"/>
          </p:nvPr>
        </p:nvSpPr>
        <p:spPr>
          <a:xfrm>
            <a:off x="4858213" y="3688600"/>
            <a:ext cx="6759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6949180" y="267"/>
            <a:ext cx="2194622" cy="2273856"/>
            <a:chOff x="6949180" y="267"/>
            <a:chExt cx="2194622" cy="2273856"/>
          </a:xfrm>
        </p:grpSpPr>
        <p:sp>
          <p:nvSpPr>
            <p:cNvPr id="331" name="Google Shape;331;p26"/>
            <p:cNvSpPr/>
            <p:nvPr/>
          </p:nvSpPr>
          <p:spPr>
            <a:xfrm flipH="1" rot="10800000">
              <a:off x="6949193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flipH="1" rot="10800000">
              <a:off x="6949180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713412" y="2253408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34" name="Google Shape;334;p26"/>
          <p:cNvSpPr txBox="1"/>
          <p:nvPr>
            <p:ph type="title"/>
          </p:nvPr>
        </p:nvSpPr>
        <p:spPr>
          <a:xfrm>
            <a:off x="715914" y="1859325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5" name="Google Shape;335;p26"/>
          <p:cNvSpPr txBox="1"/>
          <p:nvPr>
            <p:ph idx="2" type="subTitle"/>
          </p:nvPr>
        </p:nvSpPr>
        <p:spPr>
          <a:xfrm>
            <a:off x="713400" y="3927001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36" name="Google Shape;336;p26"/>
          <p:cNvSpPr txBox="1"/>
          <p:nvPr>
            <p:ph idx="3" type="title"/>
          </p:nvPr>
        </p:nvSpPr>
        <p:spPr>
          <a:xfrm>
            <a:off x="713400" y="3532918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7" name="Google Shape;337;p26"/>
          <p:cNvSpPr txBox="1"/>
          <p:nvPr>
            <p:ph idx="4" type="subTitle"/>
          </p:nvPr>
        </p:nvSpPr>
        <p:spPr>
          <a:xfrm>
            <a:off x="3422261" y="2253408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38" name="Google Shape;338;p26"/>
          <p:cNvSpPr txBox="1"/>
          <p:nvPr>
            <p:ph idx="5" type="title"/>
          </p:nvPr>
        </p:nvSpPr>
        <p:spPr>
          <a:xfrm>
            <a:off x="3424775" y="1859325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9" name="Google Shape;339;p26"/>
          <p:cNvSpPr txBox="1"/>
          <p:nvPr>
            <p:ph idx="6" type="subTitle"/>
          </p:nvPr>
        </p:nvSpPr>
        <p:spPr>
          <a:xfrm>
            <a:off x="3422250" y="3927003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40" name="Google Shape;340;p26"/>
          <p:cNvSpPr txBox="1"/>
          <p:nvPr>
            <p:ph idx="7" type="title"/>
          </p:nvPr>
        </p:nvSpPr>
        <p:spPr>
          <a:xfrm>
            <a:off x="3422250" y="3532926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" name="Google Shape;341;p26"/>
          <p:cNvSpPr txBox="1"/>
          <p:nvPr>
            <p:ph idx="8"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26"/>
          <p:cNvSpPr txBox="1"/>
          <p:nvPr>
            <p:ph idx="9" type="subTitle"/>
          </p:nvPr>
        </p:nvSpPr>
        <p:spPr>
          <a:xfrm>
            <a:off x="6131111" y="2253408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43" name="Google Shape;343;p26"/>
          <p:cNvSpPr txBox="1"/>
          <p:nvPr>
            <p:ph idx="13" type="title"/>
          </p:nvPr>
        </p:nvSpPr>
        <p:spPr>
          <a:xfrm>
            <a:off x="6133625" y="1859325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4" name="Google Shape;344;p26"/>
          <p:cNvSpPr txBox="1"/>
          <p:nvPr>
            <p:ph idx="14" type="subTitle"/>
          </p:nvPr>
        </p:nvSpPr>
        <p:spPr>
          <a:xfrm>
            <a:off x="6131099" y="3927003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45" name="Google Shape;345;p26"/>
          <p:cNvSpPr txBox="1"/>
          <p:nvPr>
            <p:ph idx="15" type="title"/>
          </p:nvPr>
        </p:nvSpPr>
        <p:spPr>
          <a:xfrm>
            <a:off x="6131100" y="3532926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46" name="Google Shape;346;p26"/>
          <p:cNvGrpSpPr/>
          <p:nvPr/>
        </p:nvGrpSpPr>
        <p:grpSpPr>
          <a:xfrm flipH="1">
            <a:off x="-284616" y="4350283"/>
            <a:ext cx="1105134" cy="1078956"/>
            <a:chOff x="2180272" y="-464800"/>
            <a:chExt cx="1256977" cy="1227202"/>
          </a:xfrm>
        </p:grpSpPr>
        <p:sp>
          <p:nvSpPr>
            <p:cNvPr id="347" name="Google Shape;347;p2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6"/>
          <p:cNvSpPr/>
          <p:nvPr/>
        </p:nvSpPr>
        <p:spPr>
          <a:xfrm>
            <a:off x="195424" y="1542502"/>
            <a:ext cx="232899" cy="260624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5_1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/>
          <p:nvPr/>
        </p:nvSpPr>
        <p:spPr>
          <a:xfrm rot="5400000">
            <a:off x="855654" y="3246186"/>
            <a:ext cx="1041608" cy="2752935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 rot="-5400000">
            <a:off x="6446116" y="-1216769"/>
            <a:ext cx="1481202" cy="3914585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3086233" y="1862557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54" name="Google Shape;354;p27"/>
          <p:cNvSpPr txBox="1"/>
          <p:nvPr>
            <p:ph type="title"/>
          </p:nvPr>
        </p:nvSpPr>
        <p:spPr>
          <a:xfrm>
            <a:off x="3087966" y="1468475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subTitle"/>
          </p:nvPr>
        </p:nvSpPr>
        <p:spPr>
          <a:xfrm>
            <a:off x="3086225" y="3536148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56" name="Google Shape;356;p27"/>
          <p:cNvSpPr txBox="1"/>
          <p:nvPr>
            <p:ph idx="3" type="title"/>
          </p:nvPr>
        </p:nvSpPr>
        <p:spPr>
          <a:xfrm>
            <a:off x="3086225" y="3142066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7" name="Google Shape;357;p27"/>
          <p:cNvSpPr txBox="1"/>
          <p:nvPr>
            <p:ph idx="4" type="subTitle"/>
          </p:nvPr>
        </p:nvSpPr>
        <p:spPr>
          <a:xfrm>
            <a:off x="4962250" y="1862548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58" name="Google Shape;358;p27"/>
          <p:cNvSpPr txBox="1"/>
          <p:nvPr>
            <p:ph idx="5" type="title"/>
          </p:nvPr>
        </p:nvSpPr>
        <p:spPr>
          <a:xfrm>
            <a:off x="4963991" y="1468475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27"/>
          <p:cNvSpPr txBox="1"/>
          <p:nvPr>
            <p:ph idx="6" type="subTitle"/>
          </p:nvPr>
        </p:nvSpPr>
        <p:spPr>
          <a:xfrm>
            <a:off x="4962250" y="3536150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60" name="Google Shape;360;p27"/>
          <p:cNvSpPr txBox="1"/>
          <p:nvPr>
            <p:ph idx="7" type="title"/>
          </p:nvPr>
        </p:nvSpPr>
        <p:spPr>
          <a:xfrm>
            <a:off x="4962243" y="3142073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1" name="Google Shape;361;p27"/>
          <p:cNvSpPr txBox="1"/>
          <p:nvPr>
            <p:ph idx="8"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27"/>
          <p:cNvSpPr txBox="1"/>
          <p:nvPr>
            <p:ph idx="9" type="subTitle"/>
          </p:nvPr>
        </p:nvSpPr>
        <p:spPr>
          <a:xfrm>
            <a:off x="6838272" y="1862548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63" name="Google Shape;363;p27"/>
          <p:cNvSpPr txBox="1"/>
          <p:nvPr>
            <p:ph idx="13" type="title"/>
          </p:nvPr>
        </p:nvSpPr>
        <p:spPr>
          <a:xfrm>
            <a:off x="6840009" y="1468475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4" name="Google Shape;364;p27"/>
          <p:cNvSpPr txBox="1"/>
          <p:nvPr>
            <p:ph idx="14" type="subTitle"/>
          </p:nvPr>
        </p:nvSpPr>
        <p:spPr>
          <a:xfrm>
            <a:off x="6838258" y="3536150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65" name="Google Shape;365;p27"/>
          <p:cNvSpPr txBox="1"/>
          <p:nvPr>
            <p:ph idx="15" type="title"/>
          </p:nvPr>
        </p:nvSpPr>
        <p:spPr>
          <a:xfrm>
            <a:off x="6838260" y="3142073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66" name="Google Shape;366;p27"/>
          <p:cNvGrpSpPr/>
          <p:nvPr/>
        </p:nvGrpSpPr>
        <p:grpSpPr>
          <a:xfrm flipH="1">
            <a:off x="-284616" y="4350283"/>
            <a:ext cx="1105134" cy="1078956"/>
            <a:chOff x="2180272" y="-464800"/>
            <a:chExt cx="1256977" cy="1227202"/>
          </a:xfrm>
        </p:grpSpPr>
        <p:sp>
          <p:nvSpPr>
            <p:cNvPr id="367" name="Google Shape;367;p2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7"/>
          <p:cNvSpPr/>
          <p:nvPr/>
        </p:nvSpPr>
        <p:spPr>
          <a:xfrm>
            <a:off x="195424" y="1542502"/>
            <a:ext cx="232899" cy="260624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27"/>
          <p:cNvGrpSpPr/>
          <p:nvPr/>
        </p:nvGrpSpPr>
        <p:grpSpPr>
          <a:xfrm flipH="1">
            <a:off x="8287884" y="-12817"/>
            <a:ext cx="1105134" cy="1078956"/>
            <a:chOff x="2180272" y="-464800"/>
            <a:chExt cx="1256977" cy="1227202"/>
          </a:xfrm>
        </p:grpSpPr>
        <p:sp>
          <p:nvSpPr>
            <p:cNvPr id="371" name="Google Shape;371;p2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7"/>
          <p:cNvSpPr/>
          <p:nvPr/>
        </p:nvSpPr>
        <p:spPr>
          <a:xfrm>
            <a:off x="8714249" y="3844440"/>
            <a:ext cx="232899" cy="260624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6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hasCustomPrompt="1" type="title"/>
          </p:nvPr>
        </p:nvSpPr>
        <p:spPr>
          <a:xfrm>
            <a:off x="4922488" y="1091465"/>
            <a:ext cx="21489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6" name="Google Shape;376;p28"/>
          <p:cNvSpPr txBox="1"/>
          <p:nvPr>
            <p:ph idx="1" type="subTitle"/>
          </p:nvPr>
        </p:nvSpPr>
        <p:spPr>
          <a:xfrm>
            <a:off x="4927888" y="1583380"/>
            <a:ext cx="2138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28"/>
          <p:cNvSpPr txBox="1"/>
          <p:nvPr>
            <p:ph hasCustomPrompt="1" idx="2" type="title"/>
          </p:nvPr>
        </p:nvSpPr>
        <p:spPr>
          <a:xfrm>
            <a:off x="2074563" y="1091465"/>
            <a:ext cx="21450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8" name="Google Shape;378;p28"/>
          <p:cNvSpPr txBox="1"/>
          <p:nvPr>
            <p:ph idx="3" type="subTitle"/>
          </p:nvPr>
        </p:nvSpPr>
        <p:spPr>
          <a:xfrm>
            <a:off x="2076964" y="1583380"/>
            <a:ext cx="2141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9" name="Google Shape;379;p28"/>
          <p:cNvSpPr txBox="1"/>
          <p:nvPr>
            <p:ph hasCustomPrompt="1" idx="4" type="title"/>
          </p:nvPr>
        </p:nvSpPr>
        <p:spPr>
          <a:xfrm>
            <a:off x="3499488" y="3183113"/>
            <a:ext cx="21450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80" name="Google Shape;380;p28"/>
          <p:cNvSpPr txBox="1"/>
          <p:nvPr>
            <p:ph idx="5" type="subTitle"/>
          </p:nvPr>
        </p:nvSpPr>
        <p:spPr>
          <a:xfrm>
            <a:off x="3502788" y="3675036"/>
            <a:ext cx="2141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1" name="Google Shape;381;p28"/>
          <p:cNvGrpSpPr/>
          <p:nvPr/>
        </p:nvGrpSpPr>
        <p:grpSpPr>
          <a:xfrm flipH="1">
            <a:off x="347" y="1425498"/>
            <a:ext cx="3582176" cy="3718089"/>
            <a:chOff x="4707900" y="539325"/>
            <a:chExt cx="4436131" cy="4604444"/>
          </a:xfrm>
        </p:grpSpPr>
        <p:sp>
          <p:nvSpPr>
            <p:cNvPr id="382" name="Google Shape;382;p28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8"/>
          <p:cNvGrpSpPr/>
          <p:nvPr/>
        </p:nvGrpSpPr>
        <p:grpSpPr>
          <a:xfrm flipH="1" rot="10800000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385" name="Google Shape;385;p28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 1">
  <p:cSld name="CUSTOM_6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9"/>
          <p:cNvGrpSpPr/>
          <p:nvPr/>
        </p:nvGrpSpPr>
        <p:grpSpPr>
          <a:xfrm>
            <a:off x="334091" y="136138"/>
            <a:ext cx="8475817" cy="1293175"/>
            <a:chOff x="908176" y="3090407"/>
            <a:chExt cx="7241813" cy="1104900"/>
          </a:xfrm>
        </p:grpSpPr>
        <p:sp>
          <p:nvSpPr>
            <p:cNvPr id="389" name="Google Shape;389;p29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9"/>
          <p:cNvSpPr txBox="1"/>
          <p:nvPr>
            <p:ph hasCustomPrompt="1" type="title"/>
          </p:nvPr>
        </p:nvSpPr>
        <p:spPr>
          <a:xfrm>
            <a:off x="1342213" y="2283479"/>
            <a:ext cx="1206900" cy="59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0" name="Google Shape;400;p29"/>
          <p:cNvSpPr txBox="1"/>
          <p:nvPr>
            <p:ph idx="1" type="subTitle"/>
          </p:nvPr>
        </p:nvSpPr>
        <p:spPr>
          <a:xfrm>
            <a:off x="720313" y="3957612"/>
            <a:ext cx="245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Google Shape;401;p29"/>
          <p:cNvSpPr txBox="1"/>
          <p:nvPr>
            <p:ph idx="2" type="title"/>
          </p:nvPr>
        </p:nvSpPr>
        <p:spPr>
          <a:xfrm>
            <a:off x="720313" y="3645597"/>
            <a:ext cx="2450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2" name="Google Shape;402;p29"/>
          <p:cNvSpPr txBox="1"/>
          <p:nvPr>
            <p:ph hasCustomPrompt="1" idx="3" type="title"/>
          </p:nvPr>
        </p:nvSpPr>
        <p:spPr>
          <a:xfrm>
            <a:off x="3971888" y="2283479"/>
            <a:ext cx="1206900" cy="59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3" name="Google Shape;403;p29"/>
          <p:cNvSpPr txBox="1"/>
          <p:nvPr>
            <p:ph idx="4" type="subTitle"/>
          </p:nvPr>
        </p:nvSpPr>
        <p:spPr>
          <a:xfrm>
            <a:off x="3350000" y="3957601"/>
            <a:ext cx="245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4" name="Google Shape;404;p29"/>
          <p:cNvSpPr txBox="1"/>
          <p:nvPr>
            <p:ph idx="5" type="title"/>
          </p:nvPr>
        </p:nvSpPr>
        <p:spPr>
          <a:xfrm>
            <a:off x="3349988" y="3645597"/>
            <a:ext cx="2450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29"/>
          <p:cNvSpPr txBox="1"/>
          <p:nvPr>
            <p:ph hasCustomPrompt="1" idx="6" type="title"/>
          </p:nvPr>
        </p:nvSpPr>
        <p:spPr>
          <a:xfrm>
            <a:off x="6601925" y="2283479"/>
            <a:ext cx="1206900" cy="59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6" name="Google Shape;406;p29"/>
          <p:cNvSpPr txBox="1"/>
          <p:nvPr>
            <p:ph idx="7" type="subTitle"/>
          </p:nvPr>
        </p:nvSpPr>
        <p:spPr>
          <a:xfrm>
            <a:off x="5980031" y="3957601"/>
            <a:ext cx="245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7" name="Google Shape;407;p29"/>
          <p:cNvSpPr txBox="1"/>
          <p:nvPr>
            <p:ph idx="8" type="title"/>
          </p:nvPr>
        </p:nvSpPr>
        <p:spPr>
          <a:xfrm>
            <a:off x="5980025" y="3645597"/>
            <a:ext cx="2450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29"/>
          <p:cNvSpPr txBox="1"/>
          <p:nvPr>
            <p:ph idx="9"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9" name="Google Shape;409;p29"/>
          <p:cNvGrpSpPr/>
          <p:nvPr/>
        </p:nvGrpSpPr>
        <p:grpSpPr>
          <a:xfrm>
            <a:off x="-6" y="2769129"/>
            <a:ext cx="1206195" cy="1177623"/>
            <a:chOff x="2180272" y="-464800"/>
            <a:chExt cx="1256977" cy="1227202"/>
          </a:xfrm>
        </p:grpSpPr>
        <p:sp>
          <p:nvSpPr>
            <p:cNvPr id="410" name="Google Shape;410;p2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9"/>
          <p:cNvSpPr/>
          <p:nvPr/>
        </p:nvSpPr>
        <p:spPr>
          <a:xfrm>
            <a:off x="8610060" y="3611613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0"/>
          <p:cNvGrpSpPr/>
          <p:nvPr/>
        </p:nvGrpSpPr>
        <p:grpSpPr>
          <a:xfrm flipH="1">
            <a:off x="534" y="2463493"/>
            <a:ext cx="2582016" cy="2679973"/>
            <a:chOff x="4597361" y="424599"/>
            <a:chExt cx="4546603" cy="4719092"/>
          </a:xfrm>
        </p:grpSpPr>
        <p:sp>
          <p:nvSpPr>
            <p:cNvPr id="415" name="Google Shape;415;p30"/>
            <p:cNvSpPr/>
            <p:nvPr/>
          </p:nvSpPr>
          <p:spPr>
            <a:xfrm>
              <a:off x="4597361" y="424599"/>
              <a:ext cx="4546590" cy="471909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0"/>
          <p:cNvGrpSpPr/>
          <p:nvPr/>
        </p:nvGrpSpPr>
        <p:grpSpPr>
          <a:xfrm flipH="1" rot="10800000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418" name="Google Shape;418;p30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0"/>
          <p:cNvSpPr txBox="1"/>
          <p:nvPr>
            <p:ph type="title"/>
          </p:nvPr>
        </p:nvSpPr>
        <p:spPr>
          <a:xfrm>
            <a:off x="2582550" y="901200"/>
            <a:ext cx="39789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sp>
        <p:nvSpPr>
          <p:cNvPr id="421" name="Google Shape;421;p30"/>
          <p:cNvSpPr txBox="1"/>
          <p:nvPr>
            <p:ph idx="1" type="subTitle"/>
          </p:nvPr>
        </p:nvSpPr>
        <p:spPr>
          <a:xfrm>
            <a:off x="2582550" y="1722400"/>
            <a:ext cx="3978900" cy="143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2" name="Google Shape;422;p30"/>
          <p:cNvSpPr txBox="1"/>
          <p:nvPr/>
        </p:nvSpPr>
        <p:spPr>
          <a:xfrm>
            <a:off x="1437600" y="3882075"/>
            <a:ext cx="62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58700" y="129000"/>
            <a:ext cx="8826600" cy="4885500"/>
            <a:chOff x="158700" y="129000"/>
            <a:chExt cx="8826600" cy="4885500"/>
          </a:xfrm>
        </p:grpSpPr>
        <p:sp>
          <p:nvSpPr>
            <p:cNvPr id="28" name="Google Shape;28;p4"/>
            <p:cNvSpPr/>
            <p:nvPr/>
          </p:nvSpPr>
          <p:spPr>
            <a:xfrm>
              <a:off x="158700" y="129000"/>
              <a:ext cx="8826600" cy="4885500"/>
            </a:xfrm>
            <a:prstGeom prst="roundRect">
              <a:avLst>
                <a:gd fmla="val 4754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520000" dist="66675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0450" y="228525"/>
              <a:ext cx="8623200" cy="4686600"/>
            </a:xfrm>
            <a:prstGeom prst="roundRect">
              <a:avLst>
                <a:gd fmla="val 3132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13275" y="1095125"/>
            <a:ext cx="7717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 flipH="1" rot="10800000">
            <a:off x="6318670" y="-2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 flipH="1">
            <a:off x="-5" y="2165598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70735" y="44365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TITLE_AND_DESCRIPTION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429" name="Google Shape;429;p32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87950" y="208355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3909050" y="47079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8607275" y="31106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4788425" y="1573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5400000">
            <a:off x="82468" y="2010686"/>
            <a:ext cx="3050249" cy="3215271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245100" y="3570282"/>
            <a:ext cx="2948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4924400" y="3570282"/>
            <a:ext cx="2933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246600" y="3252400"/>
            <a:ext cx="2945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4916900" y="3252400"/>
            <a:ext cx="294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7146070" y="326"/>
            <a:ext cx="1993342" cy="1891079"/>
            <a:chOff x="7146070" y="326"/>
            <a:chExt cx="1993342" cy="1891079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5"/>
          <p:cNvSpPr/>
          <p:nvPr/>
        </p:nvSpPr>
        <p:spPr>
          <a:xfrm>
            <a:off x="333113" y="3350091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500338" y="440812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 rot="-5400000">
            <a:off x="7696103" y="-653001"/>
            <a:ext cx="794896" cy="2100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110181" y="-49483"/>
            <a:ext cx="1206195" cy="1177623"/>
            <a:chOff x="2180272" y="-464800"/>
            <a:chExt cx="1256977" cy="1227202"/>
          </a:xfrm>
        </p:grpSpPr>
        <p:sp>
          <p:nvSpPr>
            <p:cNvPr id="48" name="Google Shape;48;p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6"/>
          <p:cNvGrpSpPr/>
          <p:nvPr/>
        </p:nvGrpSpPr>
        <p:grpSpPr>
          <a:xfrm flipH="1">
            <a:off x="7990631" y="4225504"/>
            <a:ext cx="1206195" cy="1177623"/>
            <a:chOff x="2180272" y="-464800"/>
            <a:chExt cx="1256977" cy="1227202"/>
          </a:xfrm>
        </p:grpSpPr>
        <p:sp>
          <p:nvSpPr>
            <p:cNvPr id="51" name="Google Shape;51;p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 rot="5400000">
            <a:off x="652978" y="3695649"/>
            <a:ext cx="794896" cy="2100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flipH="1">
            <a:off x="98" y="272838"/>
            <a:ext cx="4621164" cy="4870775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869050" y="790200"/>
            <a:ext cx="7714350" cy="3867900"/>
            <a:chOff x="716650" y="637800"/>
            <a:chExt cx="7714350" cy="3867900"/>
          </a:xfrm>
        </p:grpSpPr>
        <p:grpSp>
          <p:nvGrpSpPr>
            <p:cNvPr id="57" name="Google Shape;57;p7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58" name="Google Shape;58;p7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7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61" name="Google Shape;61;p7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7"/>
          <p:cNvSpPr/>
          <p:nvPr/>
        </p:nvSpPr>
        <p:spPr>
          <a:xfrm>
            <a:off x="113588" y="26528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695771" y="4604091"/>
            <a:ext cx="260673" cy="29172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 flipH="1" rot="5400000">
            <a:off x="89807" y="-89917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-5400000">
            <a:off x="5731382" y="1730883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8510250" y="89762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4671725" y="155271"/>
            <a:ext cx="185827" cy="207947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293913" y="3415491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44138" y="1949566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flipH="1">
            <a:off x="75" y="123495"/>
            <a:ext cx="4836713" cy="5020226"/>
            <a:chOff x="4707900" y="539325"/>
            <a:chExt cx="4436131" cy="4604444"/>
          </a:xfrm>
        </p:grpSpPr>
        <p:sp>
          <p:nvSpPr>
            <p:cNvPr id="78" name="Google Shape;78;p9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>
            <a:off x="8696395" y="3029527"/>
            <a:ext cx="207350" cy="232054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" name="Google Shape;89;p9"/>
          <p:cNvSpPr txBox="1"/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9"/>
          <p:cNvSpPr txBox="1"/>
          <p:nvPr>
            <p:ph idx="1" type="subTitle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9pPr>
          </a:lstStyle>
          <a:p/>
        </p:txBody>
      </p:sp>
      <p:sp>
        <p:nvSpPr>
          <p:cNvPr id="91" name="Google Shape;91;p9"/>
          <p:cNvSpPr/>
          <p:nvPr/>
        </p:nvSpPr>
        <p:spPr>
          <a:xfrm>
            <a:off x="7597138" y="4481866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2661600" y="3300600"/>
            <a:ext cx="38208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3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sp>
          <p:nvSpPr>
            <p:cNvPr id="440" name="Google Shape;440;p33"/>
            <p:cNvSpPr/>
            <p:nvPr/>
          </p:nvSpPr>
          <p:spPr>
            <a:xfrm>
              <a:off x="716650" y="963600"/>
              <a:ext cx="7713900" cy="35421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3"/>
          <p:cNvGrpSpPr/>
          <p:nvPr/>
        </p:nvGrpSpPr>
        <p:grpSpPr>
          <a:xfrm>
            <a:off x="952694" y="3188882"/>
            <a:ext cx="7241813" cy="1104900"/>
            <a:chOff x="908176" y="3090407"/>
            <a:chExt cx="7241813" cy="1104900"/>
          </a:xfrm>
        </p:grpSpPr>
        <p:sp>
          <p:nvSpPr>
            <p:cNvPr id="443" name="Google Shape;443;p33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>
            <a:off x="3844819" y="1256679"/>
            <a:ext cx="1457561" cy="134244"/>
            <a:chOff x="3599100" y="1158250"/>
            <a:chExt cx="1726150" cy="159000"/>
          </a:xfrm>
        </p:grpSpPr>
        <p:sp>
          <p:nvSpPr>
            <p:cNvPr id="454" name="Google Shape;454;p33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3"/>
          <p:cNvGrpSpPr/>
          <p:nvPr/>
        </p:nvGrpSpPr>
        <p:grpSpPr>
          <a:xfrm>
            <a:off x="187947" y="421025"/>
            <a:ext cx="1256977" cy="1227202"/>
            <a:chOff x="2180272" y="-464800"/>
            <a:chExt cx="1256977" cy="1227202"/>
          </a:xfrm>
        </p:grpSpPr>
        <p:sp>
          <p:nvSpPr>
            <p:cNvPr id="458" name="Google Shape;458;p3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3"/>
          <p:cNvGrpSpPr/>
          <p:nvPr/>
        </p:nvGrpSpPr>
        <p:grpSpPr>
          <a:xfrm>
            <a:off x="2182475" y="3321182"/>
            <a:ext cx="4901700" cy="840300"/>
            <a:chOff x="2182475" y="3128725"/>
            <a:chExt cx="4901700" cy="840300"/>
          </a:xfrm>
        </p:grpSpPr>
        <p:sp>
          <p:nvSpPr>
            <p:cNvPr id="461" name="Google Shape;461;p33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460000" dist="7620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33"/>
          <p:cNvSpPr txBox="1"/>
          <p:nvPr>
            <p:ph type="ctrTitle"/>
          </p:nvPr>
        </p:nvSpPr>
        <p:spPr>
          <a:xfrm>
            <a:off x="846925" y="1448375"/>
            <a:ext cx="74535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Interhall Hackathon ‘22</a:t>
            </a:r>
            <a:endParaRPr/>
          </a:p>
        </p:txBody>
      </p:sp>
      <p:sp>
        <p:nvSpPr>
          <p:cNvPr id="464" name="Google Shape;464;p33"/>
          <p:cNvSpPr txBox="1"/>
          <p:nvPr>
            <p:ph idx="1" type="subTitle"/>
          </p:nvPr>
        </p:nvSpPr>
        <p:spPr>
          <a:xfrm>
            <a:off x="2442375" y="3510482"/>
            <a:ext cx="4381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Raffles x KEVII x Eusoff x Kent Ridge</a:t>
            </a:r>
            <a:endParaRPr/>
          </a:p>
        </p:txBody>
      </p:sp>
      <p:grpSp>
        <p:nvGrpSpPr>
          <p:cNvPr id="465" name="Google Shape;465;p33"/>
          <p:cNvGrpSpPr/>
          <p:nvPr/>
        </p:nvGrpSpPr>
        <p:grpSpPr>
          <a:xfrm rot="1124476">
            <a:off x="161859" y="4051655"/>
            <a:ext cx="3002061" cy="1104891"/>
            <a:chOff x="419375" y="2109025"/>
            <a:chExt cx="1137975" cy="418825"/>
          </a:xfrm>
        </p:grpSpPr>
        <p:sp>
          <p:nvSpPr>
            <p:cNvPr id="466" name="Google Shape;466;p33"/>
            <p:cNvSpPr/>
            <p:nvPr/>
          </p:nvSpPr>
          <p:spPr>
            <a:xfrm>
              <a:off x="434575" y="2109025"/>
              <a:ext cx="1122775" cy="418825"/>
            </a:xfrm>
            <a:custGeom>
              <a:rect b="b" l="l" r="r" t="t"/>
              <a:pathLst>
                <a:path extrusionOk="0" h="16753" w="44911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19375" y="2109025"/>
              <a:ext cx="1098675" cy="418825"/>
            </a:xfrm>
            <a:custGeom>
              <a:rect b="b" l="l" r="r" t="t"/>
              <a:pathLst>
                <a:path extrusionOk="0" h="16753" w="43947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700075" y="2428400"/>
              <a:ext cx="522125" cy="55400"/>
            </a:xfrm>
            <a:custGeom>
              <a:rect b="b" l="l" r="r" t="t"/>
              <a:pathLst>
                <a:path extrusionOk="0" h="2216" w="20885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67000" y="2157825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87550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5250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742950" y="22486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820625" y="22486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898325" y="22486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976300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54000" y="22486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131675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209375" y="22486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287050" y="22486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467000" y="2248325"/>
              <a:ext cx="95275" cy="55675"/>
            </a:xfrm>
            <a:custGeom>
              <a:rect b="b" l="l" r="r" t="t"/>
              <a:pathLst>
                <a:path extrusionOk="0" h="2227" w="3811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544700" y="2157825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622375" y="2157825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700075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777775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855450" y="2157825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933150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1011125" y="2157825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1088825" y="2157825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166500" y="2157825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244200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321875" y="2157825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399875" y="2157825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67000" y="23385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544700" y="23385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622375" y="23385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67000" y="2428400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544700" y="2428400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622375" y="2428400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700075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777775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855450" y="23385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933150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011125" y="23385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088825" y="23385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166500" y="23385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244200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321875" y="23385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377550" y="2248325"/>
              <a:ext cx="77700" cy="145575"/>
            </a:xfrm>
            <a:custGeom>
              <a:rect b="b" l="l" r="r" t="t"/>
              <a:pathLst>
                <a:path extrusionOk="0" h="5823" w="3108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244200" y="2428400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321875" y="2428400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399875" y="2428400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700075" y="2420675"/>
              <a:ext cx="522125" cy="55675"/>
            </a:xfrm>
            <a:custGeom>
              <a:rect b="b" l="l" r="r" t="t"/>
              <a:pathLst>
                <a:path extrusionOk="0" h="2227" w="20885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67000" y="2150100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87550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665250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742950" y="224087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820625" y="224087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898325" y="224087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976300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054000" y="2240875"/>
              <a:ext cx="55375" cy="55700"/>
            </a:xfrm>
            <a:custGeom>
              <a:rect b="b" l="l" r="r" t="t"/>
              <a:pathLst>
                <a:path extrusionOk="0" h="2228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131675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209375" y="2240875"/>
              <a:ext cx="55375" cy="55700"/>
            </a:xfrm>
            <a:custGeom>
              <a:rect b="b" l="l" r="r" t="t"/>
              <a:pathLst>
                <a:path extrusionOk="0" h="2228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287050" y="2240875"/>
              <a:ext cx="55700" cy="55700"/>
            </a:xfrm>
            <a:custGeom>
              <a:rect b="b" l="l" r="r" t="t"/>
              <a:pathLst>
                <a:path extrusionOk="0" h="2228" w="222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67000" y="2240875"/>
              <a:ext cx="95275" cy="55700"/>
            </a:xfrm>
            <a:custGeom>
              <a:rect b="b" l="l" r="r" t="t"/>
              <a:pathLst>
                <a:path extrusionOk="0" h="2228" w="3811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44700" y="2150100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22375" y="2150100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700075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777775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855450" y="2150100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933150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011125" y="2150100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088825" y="2150100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166500" y="2150100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244200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321875" y="2150100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399875" y="2150100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467000" y="23307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544700" y="23307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622375" y="23307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67000" y="24206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44700" y="24206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22375" y="24206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700075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77775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855450" y="23307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933150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011125" y="23307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088825" y="23307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166500" y="23307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244200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321875" y="23307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1377550" y="2240875"/>
              <a:ext cx="77700" cy="145575"/>
            </a:xfrm>
            <a:custGeom>
              <a:rect b="b" l="l" r="r" t="t"/>
              <a:pathLst>
                <a:path extrusionOk="0" h="5823" w="3108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244200" y="24206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1321875" y="24206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1399875" y="24206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3"/>
          <p:cNvGrpSpPr/>
          <p:nvPr/>
        </p:nvGrpSpPr>
        <p:grpSpPr>
          <a:xfrm flipH="1">
            <a:off x="7744172" y="3783875"/>
            <a:ext cx="1256977" cy="1227202"/>
            <a:chOff x="2180272" y="-464800"/>
            <a:chExt cx="1256977" cy="1227202"/>
          </a:xfrm>
        </p:grpSpPr>
        <p:sp>
          <p:nvSpPr>
            <p:cNvPr id="557" name="Google Shape;557;p3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3"/>
          <p:cNvGrpSpPr/>
          <p:nvPr/>
        </p:nvGrpSpPr>
        <p:grpSpPr>
          <a:xfrm flipH="1" rot="-2700000">
            <a:off x="7599152" y="258927"/>
            <a:ext cx="1139797" cy="1617797"/>
            <a:chOff x="1801400" y="1718664"/>
            <a:chExt cx="640972" cy="909778"/>
          </a:xfrm>
        </p:grpSpPr>
        <p:sp>
          <p:nvSpPr>
            <p:cNvPr id="560" name="Google Shape;560;p33"/>
            <p:cNvSpPr/>
            <p:nvPr/>
          </p:nvSpPr>
          <p:spPr>
            <a:xfrm>
              <a:off x="2087331" y="1718664"/>
              <a:ext cx="355041" cy="909778"/>
            </a:xfrm>
            <a:custGeom>
              <a:rect b="b" l="l" r="r" t="t"/>
              <a:pathLst>
                <a:path extrusionOk="0" h="15836" w="618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801400" y="1718664"/>
              <a:ext cx="560252" cy="909778"/>
            </a:xfrm>
            <a:custGeom>
              <a:rect b="b" l="l" r="r" t="t"/>
              <a:pathLst>
                <a:path extrusionOk="0" h="15836" w="9752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2058606" y="1718664"/>
              <a:ext cx="37687" cy="253814"/>
            </a:xfrm>
            <a:custGeom>
              <a:rect b="b" l="l" r="r" t="t"/>
              <a:pathLst>
                <a:path extrusionOk="0" h="4418" w="656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2058606" y="1718664"/>
              <a:ext cx="37687" cy="253814"/>
            </a:xfrm>
            <a:custGeom>
              <a:rect b="b" l="l" r="r" t="t"/>
              <a:pathLst>
                <a:path extrusionOk="0" fill="none" h="4418" w="656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2"/>
          <p:cNvSpPr txBox="1"/>
          <p:nvPr>
            <p:ph idx="1" type="body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Judging will be done similar to that of a science fair style, judges will come by each table and the team will be given some time to present their projects.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team will have: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 presentation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 Q&amp;A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min judging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2"/>
          <p:cNvSpPr txBox="1"/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Judging</a:t>
            </a:r>
            <a:endParaRPr/>
          </a:p>
        </p:txBody>
      </p:sp>
      <p:grpSp>
        <p:nvGrpSpPr>
          <p:cNvPr id="791" name="Google Shape;791;p42"/>
          <p:cNvGrpSpPr/>
          <p:nvPr/>
        </p:nvGrpSpPr>
        <p:grpSpPr>
          <a:xfrm flipH="1">
            <a:off x="146194" y="609667"/>
            <a:ext cx="1206195" cy="1177623"/>
            <a:chOff x="2180272" y="-464800"/>
            <a:chExt cx="1256977" cy="1227202"/>
          </a:xfrm>
        </p:grpSpPr>
        <p:sp>
          <p:nvSpPr>
            <p:cNvPr id="792" name="Google Shape;792;p4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42"/>
          <p:cNvSpPr/>
          <p:nvPr/>
        </p:nvSpPr>
        <p:spPr>
          <a:xfrm>
            <a:off x="1002163" y="18639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42"/>
          <p:cNvGrpSpPr/>
          <p:nvPr/>
        </p:nvGrpSpPr>
        <p:grpSpPr>
          <a:xfrm>
            <a:off x="7750244" y="2886567"/>
            <a:ext cx="1206195" cy="1177623"/>
            <a:chOff x="2180272" y="-464800"/>
            <a:chExt cx="1256977" cy="1227202"/>
          </a:xfrm>
        </p:grpSpPr>
        <p:sp>
          <p:nvSpPr>
            <p:cNvPr id="796" name="Google Shape;796;p4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42"/>
          <p:cNvSpPr/>
          <p:nvPr/>
        </p:nvSpPr>
        <p:spPr>
          <a:xfrm>
            <a:off x="7474388" y="26992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43"/>
          <p:cNvGrpSpPr/>
          <p:nvPr/>
        </p:nvGrpSpPr>
        <p:grpSpPr>
          <a:xfrm>
            <a:off x="1463888" y="1057963"/>
            <a:ext cx="5685032" cy="3426600"/>
            <a:chOff x="2746075" y="637800"/>
            <a:chExt cx="5685032" cy="3426600"/>
          </a:xfrm>
        </p:grpSpPr>
        <p:grpSp>
          <p:nvGrpSpPr>
            <p:cNvPr id="804" name="Google Shape;804;p43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805" name="Google Shape;805;p43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7" name="Google Shape;807;p43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08" name="Google Shape;808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1" name="Google Shape;811;p43"/>
          <p:cNvGrpSpPr/>
          <p:nvPr/>
        </p:nvGrpSpPr>
        <p:grpSpPr>
          <a:xfrm>
            <a:off x="2139738" y="539313"/>
            <a:ext cx="5685032" cy="3426600"/>
            <a:chOff x="2746075" y="637800"/>
            <a:chExt cx="5685032" cy="3426600"/>
          </a:xfrm>
        </p:grpSpPr>
        <p:grpSp>
          <p:nvGrpSpPr>
            <p:cNvPr id="812" name="Google Shape;812;p43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813" name="Google Shape;813;p43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43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16" name="Google Shape;816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9" name="Google Shape;819;p43"/>
          <p:cNvSpPr txBox="1"/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Judging Criteria</a:t>
            </a:r>
            <a:endParaRPr/>
          </a:p>
        </p:txBody>
      </p:sp>
      <p:grpSp>
        <p:nvGrpSpPr>
          <p:cNvPr id="820" name="Google Shape;820;p43"/>
          <p:cNvGrpSpPr/>
          <p:nvPr/>
        </p:nvGrpSpPr>
        <p:grpSpPr>
          <a:xfrm>
            <a:off x="7381100" y="2560975"/>
            <a:ext cx="1479375" cy="2440300"/>
            <a:chOff x="7381100" y="2560975"/>
            <a:chExt cx="1479375" cy="2440300"/>
          </a:xfrm>
        </p:grpSpPr>
        <p:sp>
          <p:nvSpPr>
            <p:cNvPr id="821" name="Google Shape;821;p43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9525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4" name="Google Shape;824;p43"/>
            <p:cNvCxnSpPr>
              <a:stCxn id="822" idx="0"/>
              <a:endCxn id="823" idx="0"/>
            </p:cNvCxnSpPr>
            <p:nvPr/>
          </p:nvCxnSpPr>
          <p:spPr>
            <a:xfrm>
              <a:off x="8120825" y="2560975"/>
              <a:ext cx="0" cy="224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5" name="Google Shape;825;p43"/>
          <p:cNvSpPr/>
          <p:nvPr/>
        </p:nvSpPr>
        <p:spPr>
          <a:xfrm rot="1917594">
            <a:off x="3161122" y="3670800"/>
            <a:ext cx="520851" cy="708153"/>
          </a:xfrm>
          <a:prstGeom prst="upArrow">
            <a:avLst>
              <a:gd fmla="val 25005" name="adj1"/>
              <a:gd fmla="val 100000" name="adj2"/>
            </a:avLst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85725">
              <a:schemeClr val="lt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43"/>
          <p:cNvGrpSpPr/>
          <p:nvPr/>
        </p:nvGrpSpPr>
        <p:grpSpPr>
          <a:xfrm flipH="1">
            <a:off x="341744" y="3900229"/>
            <a:ext cx="1206195" cy="1177623"/>
            <a:chOff x="2180272" y="-464800"/>
            <a:chExt cx="1256977" cy="1227202"/>
          </a:xfrm>
        </p:grpSpPr>
        <p:sp>
          <p:nvSpPr>
            <p:cNvPr id="827" name="Google Shape;827;p4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43"/>
          <p:cNvSpPr/>
          <p:nvPr/>
        </p:nvSpPr>
        <p:spPr>
          <a:xfrm>
            <a:off x="806175" y="1691250"/>
            <a:ext cx="1713300" cy="62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76200">
              <a:schemeClr val="lt1">
                <a:alpha val="2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Enter</a:t>
            </a:r>
            <a:endParaRPr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830" name="Google Shape;830;p43"/>
          <p:cNvSpPr/>
          <p:nvPr/>
        </p:nvSpPr>
        <p:spPr>
          <a:xfrm>
            <a:off x="8069950" y="1751221"/>
            <a:ext cx="185827" cy="207947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4"/>
          <p:cNvSpPr txBox="1"/>
          <p:nvPr>
            <p:ph type="title"/>
          </p:nvPr>
        </p:nvSpPr>
        <p:spPr>
          <a:xfrm>
            <a:off x="1471950" y="62700"/>
            <a:ext cx="593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Judging Criteria</a:t>
            </a:r>
            <a:endParaRPr/>
          </a:p>
        </p:txBody>
      </p:sp>
      <p:grpSp>
        <p:nvGrpSpPr>
          <p:cNvPr id="836" name="Google Shape;836;p44"/>
          <p:cNvGrpSpPr/>
          <p:nvPr/>
        </p:nvGrpSpPr>
        <p:grpSpPr>
          <a:xfrm flipH="1">
            <a:off x="146194" y="609667"/>
            <a:ext cx="1206195" cy="1177623"/>
            <a:chOff x="2180272" y="-464800"/>
            <a:chExt cx="1256977" cy="1227202"/>
          </a:xfrm>
        </p:grpSpPr>
        <p:sp>
          <p:nvSpPr>
            <p:cNvPr id="837" name="Google Shape;837;p4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44"/>
          <p:cNvSpPr/>
          <p:nvPr/>
        </p:nvSpPr>
        <p:spPr>
          <a:xfrm>
            <a:off x="1002163" y="18639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44"/>
          <p:cNvGrpSpPr/>
          <p:nvPr/>
        </p:nvGrpSpPr>
        <p:grpSpPr>
          <a:xfrm>
            <a:off x="7750244" y="2886567"/>
            <a:ext cx="1206195" cy="1177623"/>
            <a:chOff x="2180272" y="-464800"/>
            <a:chExt cx="1256977" cy="1227202"/>
          </a:xfrm>
        </p:grpSpPr>
        <p:sp>
          <p:nvSpPr>
            <p:cNvPr id="841" name="Google Shape;841;p4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44"/>
          <p:cNvSpPr/>
          <p:nvPr/>
        </p:nvSpPr>
        <p:spPr>
          <a:xfrm>
            <a:off x="7474388" y="26992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4" name="Google Shape;844;p44"/>
          <p:cNvGraphicFramePr/>
          <p:nvPr/>
        </p:nvGraphicFramePr>
        <p:xfrm>
          <a:off x="1637100" y="114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{2F1DCF8F-72F4-4ED5-9F08-0A8AEABA928A}</a:tableStyleId>
              </a:tblPr>
              <a:tblGrid>
                <a:gridCol w="1215950"/>
                <a:gridCol w="1299750"/>
                <a:gridCol w="1263800"/>
                <a:gridCol w="1263800"/>
                <a:gridCol w="1263800"/>
              </a:tblGrid>
              <a:tr h="24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Component 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Consideration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Improving (0-3)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Good (4-7)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Excellent (8-10)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</a:tr>
              <a:tr h="46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Relevance (20%)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How well does the hack align with the chosen theme and problem statement?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Application displayed minimal alignment to the problem statements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Application displayed relevant alignment to the problem statements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Application has succeeded in being highly aligned with the problem statements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Innovation (20%) 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Uniqueness and creativeness of the hack (Demonstrate these qualities: inspiring, novel, persuasive, fresh motivating, engaging, etc.)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Application displayed themes that have been commonly proposed before and does not showcase creativity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 Application displayed themes that are new and shows a level of sophistication befitting of the problem statement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Application displayed a brand new theme that is one of a kind and fresh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</a:tr>
              <a:tr h="46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Viability (30%)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How much prospective value does the hack possess, how feasible would it be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Overall, the solution is not feasible to implement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The application shows potential value and it is feasible to implement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Overall, there is high value in the application and it can be implemented almost immediately without issues.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</a:tr>
              <a:tr h="8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Usability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(20%)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How polished and resolved the hack is, as well as the integration of aesthetic/graphic and functions.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How user friendly is the interface? How difficult was it to utilise the advertised features?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Overall graphics are detached from function, navigating around the app requires inference.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The user interface is unfriendly and it is difficult to navigate around 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Overall graphics tally with the function, some integration with usability- functions somewhat flow from one to the other but requires more effort. 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The user interface is decent enough for an application but more improvement needed for implementation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Overall graphics and function are fully integrated with usability- portrays what the app is meant to do. Navigation around the app is intuitive as functions flow from one to the other. 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</a:tr>
              <a:tr h="5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Technical Implementation (10%)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How effective is the technical approach and implementation of the product or solution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Technical approach is inappropriate or ineffective for the product.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Clear logical errors and/or major bugs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Appropriate technical approach, is operable with minor bugs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Karla"/>
                          <a:ea typeface="Karla"/>
                          <a:cs typeface="Karla"/>
                          <a:sym typeface="Karla"/>
                        </a:rPr>
                        <a:t>Finesse in terms of software/hardware usage with little to no bugs</a:t>
                      </a:r>
                      <a:endParaRPr sz="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45"/>
          <p:cNvGrpSpPr/>
          <p:nvPr/>
        </p:nvGrpSpPr>
        <p:grpSpPr>
          <a:xfrm>
            <a:off x="1463888" y="1057963"/>
            <a:ext cx="5685032" cy="3426600"/>
            <a:chOff x="2746075" y="637800"/>
            <a:chExt cx="5685032" cy="3426600"/>
          </a:xfrm>
        </p:grpSpPr>
        <p:grpSp>
          <p:nvGrpSpPr>
            <p:cNvPr id="850" name="Google Shape;850;p45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851" name="Google Shape;851;p45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5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3" name="Google Shape;853;p45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54" name="Google Shape;854;p45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5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5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7" name="Google Shape;857;p45"/>
          <p:cNvGrpSpPr/>
          <p:nvPr/>
        </p:nvGrpSpPr>
        <p:grpSpPr>
          <a:xfrm>
            <a:off x="2139738" y="539313"/>
            <a:ext cx="5685032" cy="3426600"/>
            <a:chOff x="2746075" y="637800"/>
            <a:chExt cx="5685032" cy="3426600"/>
          </a:xfrm>
        </p:grpSpPr>
        <p:grpSp>
          <p:nvGrpSpPr>
            <p:cNvPr id="858" name="Google Shape;858;p45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859" name="Google Shape;859;p45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5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1" name="Google Shape;861;p45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62" name="Google Shape;862;p45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5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5" name="Google Shape;865;p45"/>
          <p:cNvSpPr txBox="1"/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866" name="Google Shape;866;p45"/>
          <p:cNvGrpSpPr/>
          <p:nvPr/>
        </p:nvGrpSpPr>
        <p:grpSpPr>
          <a:xfrm>
            <a:off x="7381100" y="2560975"/>
            <a:ext cx="1479375" cy="2440300"/>
            <a:chOff x="7381100" y="2560975"/>
            <a:chExt cx="1479375" cy="2440300"/>
          </a:xfrm>
        </p:grpSpPr>
        <p:sp>
          <p:nvSpPr>
            <p:cNvPr id="867" name="Google Shape;867;p45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9525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0" name="Google Shape;870;p45"/>
            <p:cNvCxnSpPr>
              <a:stCxn id="868" idx="0"/>
              <a:endCxn id="869" idx="0"/>
            </p:cNvCxnSpPr>
            <p:nvPr/>
          </p:nvCxnSpPr>
          <p:spPr>
            <a:xfrm>
              <a:off x="8120825" y="2560975"/>
              <a:ext cx="0" cy="224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1" name="Google Shape;871;p45"/>
          <p:cNvSpPr/>
          <p:nvPr/>
        </p:nvSpPr>
        <p:spPr>
          <a:xfrm rot="1917594">
            <a:off x="3161122" y="3670800"/>
            <a:ext cx="520851" cy="708153"/>
          </a:xfrm>
          <a:prstGeom prst="upArrow">
            <a:avLst>
              <a:gd fmla="val 25005" name="adj1"/>
              <a:gd fmla="val 100000" name="adj2"/>
            </a:avLst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85725">
              <a:schemeClr val="lt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45"/>
          <p:cNvGrpSpPr/>
          <p:nvPr/>
        </p:nvGrpSpPr>
        <p:grpSpPr>
          <a:xfrm flipH="1">
            <a:off x="341744" y="3900229"/>
            <a:ext cx="1206195" cy="1177623"/>
            <a:chOff x="2180272" y="-464800"/>
            <a:chExt cx="1256977" cy="1227202"/>
          </a:xfrm>
        </p:grpSpPr>
        <p:sp>
          <p:nvSpPr>
            <p:cNvPr id="873" name="Google Shape;873;p4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45"/>
          <p:cNvSpPr/>
          <p:nvPr/>
        </p:nvSpPr>
        <p:spPr>
          <a:xfrm>
            <a:off x="806175" y="1691250"/>
            <a:ext cx="1713300" cy="62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76200">
              <a:schemeClr val="lt1">
                <a:alpha val="2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Enter</a:t>
            </a:r>
            <a:endParaRPr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876" name="Google Shape;876;p45"/>
          <p:cNvSpPr/>
          <p:nvPr/>
        </p:nvSpPr>
        <p:spPr>
          <a:xfrm>
            <a:off x="8069950" y="1751221"/>
            <a:ext cx="185827" cy="207947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6"/>
          <p:cNvSpPr txBox="1"/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- 5 Dec</a:t>
            </a:r>
            <a:endParaRPr/>
          </a:p>
        </p:txBody>
      </p:sp>
      <p:grpSp>
        <p:nvGrpSpPr>
          <p:cNvPr id="882" name="Google Shape;882;p46"/>
          <p:cNvGrpSpPr/>
          <p:nvPr/>
        </p:nvGrpSpPr>
        <p:grpSpPr>
          <a:xfrm flipH="1">
            <a:off x="146194" y="609667"/>
            <a:ext cx="1206195" cy="1177623"/>
            <a:chOff x="2180272" y="-464800"/>
            <a:chExt cx="1256977" cy="1227202"/>
          </a:xfrm>
        </p:grpSpPr>
        <p:sp>
          <p:nvSpPr>
            <p:cNvPr id="883" name="Google Shape;883;p4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46"/>
          <p:cNvSpPr/>
          <p:nvPr/>
        </p:nvSpPr>
        <p:spPr>
          <a:xfrm>
            <a:off x="1002163" y="18639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46"/>
          <p:cNvGrpSpPr/>
          <p:nvPr/>
        </p:nvGrpSpPr>
        <p:grpSpPr>
          <a:xfrm>
            <a:off x="7750244" y="2886567"/>
            <a:ext cx="1206195" cy="1177623"/>
            <a:chOff x="2180272" y="-464800"/>
            <a:chExt cx="1256977" cy="1227202"/>
          </a:xfrm>
        </p:grpSpPr>
        <p:sp>
          <p:nvSpPr>
            <p:cNvPr id="887" name="Google Shape;887;p4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46"/>
          <p:cNvSpPr/>
          <p:nvPr/>
        </p:nvSpPr>
        <p:spPr>
          <a:xfrm>
            <a:off x="7474388" y="26992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0" name="Google Shape;89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{50B609D0-0BC9-489C-9DCB-381A76AC1A5E}</a:tableStyleId>
              </a:tblPr>
              <a:tblGrid>
                <a:gridCol w="2374975"/>
                <a:gridCol w="2374975"/>
                <a:gridCol w="2374975"/>
              </a:tblGrid>
              <a:tr h="35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Time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Event 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Location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63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9.00AM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Opening Ceremony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Raffles Hall Comm Hall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63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10.00AM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Event Begins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Comm Hall/ Upper Lounge/ Wherever you feel comfortable!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63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6.00PM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Dinner (for RH Participants)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Comm Hall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7"/>
          <p:cNvSpPr txBox="1"/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- 6 Dec</a:t>
            </a:r>
            <a:endParaRPr/>
          </a:p>
        </p:txBody>
      </p:sp>
      <p:grpSp>
        <p:nvGrpSpPr>
          <p:cNvPr id="896" name="Google Shape;896;p47"/>
          <p:cNvGrpSpPr/>
          <p:nvPr/>
        </p:nvGrpSpPr>
        <p:grpSpPr>
          <a:xfrm flipH="1">
            <a:off x="146194" y="609667"/>
            <a:ext cx="1206195" cy="1177623"/>
            <a:chOff x="2180272" y="-464800"/>
            <a:chExt cx="1256977" cy="1227202"/>
          </a:xfrm>
        </p:grpSpPr>
        <p:sp>
          <p:nvSpPr>
            <p:cNvPr id="897" name="Google Shape;897;p4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47"/>
          <p:cNvSpPr/>
          <p:nvPr/>
        </p:nvSpPr>
        <p:spPr>
          <a:xfrm>
            <a:off x="1002163" y="18639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47"/>
          <p:cNvGrpSpPr/>
          <p:nvPr/>
        </p:nvGrpSpPr>
        <p:grpSpPr>
          <a:xfrm>
            <a:off x="7750244" y="2886567"/>
            <a:ext cx="1206195" cy="1177623"/>
            <a:chOff x="2180272" y="-464800"/>
            <a:chExt cx="1256977" cy="1227202"/>
          </a:xfrm>
        </p:grpSpPr>
        <p:sp>
          <p:nvSpPr>
            <p:cNvPr id="901" name="Google Shape;901;p4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47"/>
          <p:cNvSpPr/>
          <p:nvPr/>
        </p:nvSpPr>
        <p:spPr>
          <a:xfrm>
            <a:off x="7474388" y="26992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4" name="Google Shape;904;p47"/>
          <p:cNvGraphicFramePr/>
          <p:nvPr/>
        </p:nvGraphicFramePr>
        <p:xfrm>
          <a:off x="952500" y="16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{50B609D0-0BC9-489C-9DCB-381A76AC1A5E}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Time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Event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Location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11.00AM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Submission Close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All participants to be back in Comm Hall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12.00PM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Judging begins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1.00PM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Consolidation of results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3.30PM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Announcement of Winners and Prize Presentation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Comm Hall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4.00PM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Performance by RHockers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Comm Hall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4.30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Closing </a:t>
                      </a: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Ceremony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Comm Hall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48"/>
          <p:cNvGrpSpPr/>
          <p:nvPr/>
        </p:nvGrpSpPr>
        <p:grpSpPr>
          <a:xfrm>
            <a:off x="1463888" y="1057963"/>
            <a:ext cx="5685032" cy="3426600"/>
            <a:chOff x="2746075" y="637800"/>
            <a:chExt cx="5685032" cy="3426600"/>
          </a:xfrm>
        </p:grpSpPr>
        <p:grpSp>
          <p:nvGrpSpPr>
            <p:cNvPr id="910" name="Google Shape;910;p48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911" name="Google Shape;911;p48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3" name="Google Shape;913;p48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914" name="Google Shape;914;p4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7" name="Google Shape;917;p48"/>
          <p:cNvGrpSpPr/>
          <p:nvPr/>
        </p:nvGrpSpPr>
        <p:grpSpPr>
          <a:xfrm>
            <a:off x="2139738" y="539313"/>
            <a:ext cx="5685032" cy="3426600"/>
            <a:chOff x="2746075" y="637800"/>
            <a:chExt cx="5685032" cy="3426600"/>
          </a:xfrm>
        </p:grpSpPr>
        <p:grpSp>
          <p:nvGrpSpPr>
            <p:cNvPr id="918" name="Google Shape;918;p48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919" name="Google Shape;919;p48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48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922" name="Google Shape;922;p4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5" name="Google Shape;925;p48"/>
          <p:cNvSpPr txBox="1"/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Address</a:t>
            </a:r>
            <a:endParaRPr/>
          </a:p>
        </p:txBody>
      </p:sp>
      <p:grpSp>
        <p:nvGrpSpPr>
          <p:cNvPr id="926" name="Google Shape;926;p48"/>
          <p:cNvGrpSpPr/>
          <p:nvPr/>
        </p:nvGrpSpPr>
        <p:grpSpPr>
          <a:xfrm>
            <a:off x="7381100" y="2560975"/>
            <a:ext cx="1479375" cy="2440300"/>
            <a:chOff x="7381100" y="2560975"/>
            <a:chExt cx="1479375" cy="2440300"/>
          </a:xfrm>
        </p:grpSpPr>
        <p:sp>
          <p:nvSpPr>
            <p:cNvPr id="927" name="Google Shape;927;p48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9525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0" name="Google Shape;930;p48"/>
            <p:cNvCxnSpPr>
              <a:stCxn id="928" idx="0"/>
              <a:endCxn id="929" idx="0"/>
            </p:cNvCxnSpPr>
            <p:nvPr/>
          </p:nvCxnSpPr>
          <p:spPr>
            <a:xfrm>
              <a:off x="8120825" y="2560975"/>
              <a:ext cx="0" cy="224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1" name="Google Shape;931;p48"/>
          <p:cNvSpPr/>
          <p:nvPr/>
        </p:nvSpPr>
        <p:spPr>
          <a:xfrm rot="1917594">
            <a:off x="3161122" y="3670800"/>
            <a:ext cx="520851" cy="708153"/>
          </a:xfrm>
          <a:prstGeom prst="upArrow">
            <a:avLst>
              <a:gd fmla="val 25005" name="adj1"/>
              <a:gd fmla="val 100000" name="adj2"/>
            </a:avLst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85725">
              <a:schemeClr val="lt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48"/>
          <p:cNvGrpSpPr/>
          <p:nvPr/>
        </p:nvGrpSpPr>
        <p:grpSpPr>
          <a:xfrm flipH="1">
            <a:off x="341744" y="3900229"/>
            <a:ext cx="1206195" cy="1177623"/>
            <a:chOff x="2180272" y="-464800"/>
            <a:chExt cx="1256977" cy="1227202"/>
          </a:xfrm>
        </p:grpSpPr>
        <p:sp>
          <p:nvSpPr>
            <p:cNvPr id="933" name="Google Shape;933;p48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48"/>
          <p:cNvSpPr/>
          <p:nvPr/>
        </p:nvSpPr>
        <p:spPr>
          <a:xfrm>
            <a:off x="806175" y="1691250"/>
            <a:ext cx="1713300" cy="62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76200">
              <a:schemeClr val="lt1">
                <a:alpha val="2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Enter</a:t>
            </a:r>
            <a:endParaRPr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936" name="Google Shape;936;p48"/>
          <p:cNvSpPr/>
          <p:nvPr/>
        </p:nvSpPr>
        <p:spPr>
          <a:xfrm>
            <a:off x="8069950" y="1751221"/>
            <a:ext cx="185827" cy="207947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9"/>
          <p:cNvSpPr txBox="1"/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</a:t>
            </a:r>
            <a:endParaRPr/>
          </a:p>
        </p:txBody>
      </p:sp>
      <p:grpSp>
        <p:nvGrpSpPr>
          <p:cNvPr id="942" name="Google Shape;942;p49"/>
          <p:cNvGrpSpPr/>
          <p:nvPr/>
        </p:nvGrpSpPr>
        <p:grpSpPr>
          <a:xfrm flipH="1">
            <a:off x="146194" y="609667"/>
            <a:ext cx="1206195" cy="1177623"/>
            <a:chOff x="2180272" y="-464800"/>
            <a:chExt cx="1256977" cy="1227202"/>
          </a:xfrm>
        </p:grpSpPr>
        <p:sp>
          <p:nvSpPr>
            <p:cNvPr id="943" name="Google Shape;943;p4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49"/>
          <p:cNvSpPr/>
          <p:nvPr/>
        </p:nvSpPr>
        <p:spPr>
          <a:xfrm>
            <a:off x="1002163" y="18639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6" name="Google Shape;946;p49"/>
          <p:cNvGrpSpPr/>
          <p:nvPr/>
        </p:nvGrpSpPr>
        <p:grpSpPr>
          <a:xfrm>
            <a:off x="7750244" y="2886567"/>
            <a:ext cx="1206195" cy="1177623"/>
            <a:chOff x="2180272" y="-464800"/>
            <a:chExt cx="1256977" cy="1227202"/>
          </a:xfrm>
        </p:grpSpPr>
        <p:sp>
          <p:nvSpPr>
            <p:cNvPr id="947" name="Google Shape;947;p4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7474388" y="26992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0" name="Google Shape;9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97" y="2032500"/>
            <a:ext cx="1949250" cy="19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4"/>
          <p:cNvGrpSpPr/>
          <p:nvPr/>
        </p:nvGrpSpPr>
        <p:grpSpPr>
          <a:xfrm>
            <a:off x="872200" y="1692315"/>
            <a:ext cx="968100" cy="968100"/>
            <a:chOff x="811900" y="1708600"/>
            <a:chExt cx="968100" cy="968100"/>
          </a:xfrm>
        </p:grpSpPr>
        <p:sp>
          <p:nvSpPr>
            <p:cNvPr id="569" name="Google Shape;569;p34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fmla="val 22963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820000" dist="57150">
                <a:schemeClr val="lt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4"/>
          <p:cNvGrpSpPr/>
          <p:nvPr/>
        </p:nvGrpSpPr>
        <p:grpSpPr>
          <a:xfrm>
            <a:off x="4704700" y="1692315"/>
            <a:ext cx="968100" cy="968100"/>
            <a:chOff x="811900" y="1708600"/>
            <a:chExt cx="968100" cy="968100"/>
          </a:xfrm>
        </p:grpSpPr>
        <p:sp>
          <p:nvSpPr>
            <p:cNvPr id="572" name="Google Shape;572;p34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fmla="val 22963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820000" dist="57150">
                <a:schemeClr val="lt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4"/>
          <p:cNvGrpSpPr/>
          <p:nvPr/>
        </p:nvGrpSpPr>
        <p:grpSpPr>
          <a:xfrm>
            <a:off x="872200" y="3217490"/>
            <a:ext cx="968100" cy="968100"/>
            <a:chOff x="811900" y="1708600"/>
            <a:chExt cx="968100" cy="968100"/>
          </a:xfrm>
        </p:grpSpPr>
        <p:sp>
          <p:nvSpPr>
            <p:cNvPr id="575" name="Google Shape;575;p34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fmla="val 22963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820000" dist="57150">
                <a:schemeClr val="lt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34"/>
          <p:cNvGrpSpPr/>
          <p:nvPr/>
        </p:nvGrpSpPr>
        <p:grpSpPr>
          <a:xfrm>
            <a:off x="4704700" y="3217490"/>
            <a:ext cx="968100" cy="968100"/>
            <a:chOff x="811900" y="1708600"/>
            <a:chExt cx="968100" cy="968100"/>
          </a:xfrm>
        </p:grpSpPr>
        <p:sp>
          <p:nvSpPr>
            <p:cNvPr id="578" name="Google Shape;578;p34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fmla="val 22963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820000" dist="57150">
                <a:schemeClr val="lt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4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581" name="Google Shape;581;p34"/>
          <p:cNvSpPr txBox="1"/>
          <p:nvPr>
            <p:ph idx="2" type="title"/>
          </p:nvPr>
        </p:nvSpPr>
        <p:spPr>
          <a:xfrm>
            <a:off x="921239" y="1938315"/>
            <a:ext cx="870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2" name="Google Shape;582;p34"/>
          <p:cNvSpPr txBox="1"/>
          <p:nvPr>
            <p:ph idx="3" type="title"/>
          </p:nvPr>
        </p:nvSpPr>
        <p:spPr>
          <a:xfrm>
            <a:off x="4753750" y="1938315"/>
            <a:ext cx="870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3" name="Google Shape;583;p34"/>
          <p:cNvSpPr txBox="1"/>
          <p:nvPr>
            <p:ph idx="4" type="title"/>
          </p:nvPr>
        </p:nvSpPr>
        <p:spPr>
          <a:xfrm>
            <a:off x="921239" y="3466940"/>
            <a:ext cx="8700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4" name="Google Shape;584;p34"/>
          <p:cNvSpPr txBox="1"/>
          <p:nvPr>
            <p:ph idx="5" type="title"/>
          </p:nvPr>
        </p:nvSpPr>
        <p:spPr>
          <a:xfrm>
            <a:off x="4753750" y="3466940"/>
            <a:ext cx="8700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5" name="Google Shape;585;p34"/>
          <p:cNvSpPr txBox="1"/>
          <p:nvPr>
            <p:ph idx="9" type="title"/>
          </p:nvPr>
        </p:nvSpPr>
        <p:spPr>
          <a:xfrm>
            <a:off x="1884493" y="1708600"/>
            <a:ext cx="2557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86" name="Google Shape;586;p34"/>
          <p:cNvSpPr txBox="1"/>
          <p:nvPr>
            <p:ph idx="13" type="title"/>
          </p:nvPr>
        </p:nvSpPr>
        <p:spPr>
          <a:xfrm>
            <a:off x="5714200" y="1708600"/>
            <a:ext cx="25575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87" name="Google Shape;587;p34"/>
          <p:cNvSpPr txBox="1"/>
          <p:nvPr>
            <p:ph idx="14" type="title"/>
          </p:nvPr>
        </p:nvSpPr>
        <p:spPr>
          <a:xfrm>
            <a:off x="1884500" y="3217500"/>
            <a:ext cx="22290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and Judging</a:t>
            </a:r>
            <a:endParaRPr/>
          </a:p>
        </p:txBody>
      </p:sp>
      <p:sp>
        <p:nvSpPr>
          <p:cNvPr id="588" name="Google Shape;588;p34"/>
          <p:cNvSpPr txBox="1"/>
          <p:nvPr>
            <p:ph idx="15" type="title"/>
          </p:nvPr>
        </p:nvSpPr>
        <p:spPr>
          <a:xfrm>
            <a:off x="5714207" y="3217500"/>
            <a:ext cx="2557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589" name="Google Shape;589;p34"/>
          <p:cNvGrpSpPr/>
          <p:nvPr/>
        </p:nvGrpSpPr>
        <p:grpSpPr>
          <a:xfrm flipH="1">
            <a:off x="6089169" y="-408"/>
            <a:ext cx="1206195" cy="1177623"/>
            <a:chOff x="2180272" y="-464800"/>
            <a:chExt cx="1256977" cy="1227202"/>
          </a:xfrm>
        </p:grpSpPr>
        <p:sp>
          <p:nvSpPr>
            <p:cNvPr id="590" name="Google Shape;590;p3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34"/>
          <p:cNvSpPr/>
          <p:nvPr/>
        </p:nvSpPr>
        <p:spPr>
          <a:xfrm>
            <a:off x="8192088" y="2674241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5"/>
          <p:cNvGrpSpPr/>
          <p:nvPr/>
        </p:nvGrpSpPr>
        <p:grpSpPr>
          <a:xfrm>
            <a:off x="2461403" y="214951"/>
            <a:ext cx="6486225" cy="3464478"/>
            <a:chOff x="1944678" y="839576"/>
            <a:chExt cx="6486225" cy="3464478"/>
          </a:xfrm>
        </p:grpSpPr>
        <p:grpSp>
          <p:nvGrpSpPr>
            <p:cNvPr id="598" name="Google Shape;598;p35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599" name="Google Shape;599;p35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5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6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" name="Google Shape;601;p35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02" name="Google Shape;602;p35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5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5" name="Google Shape;605;p35"/>
          <p:cNvGrpSpPr/>
          <p:nvPr/>
        </p:nvGrpSpPr>
        <p:grpSpPr>
          <a:xfrm>
            <a:off x="1944678" y="839576"/>
            <a:ext cx="6486225" cy="3464478"/>
            <a:chOff x="1944678" y="839576"/>
            <a:chExt cx="6486225" cy="3464478"/>
          </a:xfrm>
        </p:grpSpPr>
        <p:grpSp>
          <p:nvGrpSpPr>
            <p:cNvPr id="606" name="Google Shape;606;p35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07" name="Google Shape;607;p35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9" name="Google Shape;609;p35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10" name="Google Shape;610;p35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5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5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3" name="Google Shape;613;p35"/>
          <p:cNvGrpSpPr/>
          <p:nvPr/>
        </p:nvGrpSpPr>
        <p:grpSpPr>
          <a:xfrm>
            <a:off x="580298" y="441602"/>
            <a:ext cx="1569110" cy="1553955"/>
            <a:chOff x="716597" y="637800"/>
            <a:chExt cx="7714403" cy="1734906"/>
          </a:xfrm>
        </p:grpSpPr>
        <p:sp>
          <p:nvSpPr>
            <p:cNvPr id="614" name="Google Shape;614;p35"/>
            <p:cNvSpPr/>
            <p:nvPr/>
          </p:nvSpPr>
          <p:spPr>
            <a:xfrm>
              <a:off x="716597" y="963606"/>
              <a:ext cx="7713900" cy="1409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5"/>
          <p:cNvSpPr txBox="1"/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5"/>
          <p:cNvSpPr txBox="1"/>
          <p:nvPr>
            <p:ph idx="2" type="title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8" name="Google Shape;618;p35"/>
          <p:cNvGrpSpPr/>
          <p:nvPr/>
        </p:nvGrpSpPr>
        <p:grpSpPr>
          <a:xfrm>
            <a:off x="2734825" y="3923707"/>
            <a:ext cx="4901700" cy="840300"/>
            <a:chOff x="2182475" y="3128725"/>
            <a:chExt cx="4901700" cy="840300"/>
          </a:xfrm>
        </p:grpSpPr>
        <p:sp>
          <p:nvSpPr>
            <p:cNvPr id="619" name="Google Shape;619;p35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460000" dist="7620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5"/>
          <p:cNvGrpSpPr/>
          <p:nvPr/>
        </p:nvGrpSpPr>
        <p:grpSpPr>
          <a:xfrm>
            <a:off x="1366823" y="513500"/>
            <a:ext cx="699000" cy="138300"/>
            <a:chOff x="7189925" y="928775"/>
            <a:chExt cx="699000" cy="138300"/>
          </a:xfrm>
        </p:grpSpPr>
        <p:sp>
          <p:nvSpPr>
            <p:cNvPr id="622" name="Google Shape;622;p35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5"/>
          <p:cNvGrpSpPr/>
          <p:nvPr/>
        </p:nvGrpSpPr>
        <p:grpSpPr>
          <a:xfrm flipH="1" rot="-2700000">
            <a:off x="916044" y="3152024"/>
            <a:ext cx="1236790" cy="1755465"/>
            <a:chOff x="1801400" y="1718664"/>
            <a:chExt cx="640972" cy="909778"/>
          </a:xfrm>
        </p:grpSpPr>
        <p:sp>
          <p:nvSpPr>
            <p:cNvPr id="626" name="Google Shape;626;p35"/>
            <p:cNvSpPr/>
            <p:nvPr/>
          </p:nvSpPr>
          <p:spPr>
            <a:xfrm>
              <a:off x="2087331" y="1718664"/>
              <a:ext cx="355041" cy="909778"/>
            </a:xfrm>
            <a:custGeom>
              <a:rect b="b" l="l" r="r" t="t"/>
              <a:pathLst>
                <a:path extrusionOk="0" h="15836" w="618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801400" y="1718664"/>
              <a:ext cx="560252" cy="909778"/>
            </a:xfrm>
            <a:custGeom>
              <a:rect b="b" l="l" r="r" t="t"/>
              <a:pathLst>
                <a:path extrusionOk="0" h="15836" w="9752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2058606" y="1718664"/>
              <a:ext cx="37687" cy="253814"/>
            </a:xfrm>
            <a:custGeom>
              <a:rect b="b" l="l" r="r" t="t"/>
              <a:pathLst>
                <a:path extrusionOk="0" h="4418" w="656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rgbClr val="BDFFFF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2058606" y="1718664"/>
              <a:ext cx="37687" cy="253814"/>
            </a:xfrm>
            <a:custGeom>
              <a:rect b="b" l="l" r="r" t="t"/>
              <a:pathLst>
                <a:path extrusionOk="0" fill="none" h="4418" w="656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5"/>
          <p:cNvGrpSpPr/>
          <p:nvPr/>
        </p:nvGrpSpPr>
        <p:grpSpPr>
          <a:xfrm flipH="1">
            <a:off x="7827794" y="3871342"/>
            <a:ext cx="1206195" cy="1177623"/>
            <a:chOff x="2180272" y="-464800"/>
            <a:chExt cx="1256977" cy="1227202"/>
          </a:xfrm>
        </p:grpSpPr>
        <p:sp>
          <p:nvSpPr>
            <p:cNvPr id="631" name="Google Shape;631;p3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5"/>
          <p:cNvSpPr/>
          <p:nvPr/>
        </p:nvSpPr>
        <p:spPr>
          <a:xfrm>
            <a:off x="1295413" y="241212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/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9" name="Google Shape;639;p36"/>
          <p:cNvSpPr txBox="1"/>
          <p:nvPr>
            <p:ph idx="1" type="subTitle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Interhall Hackathon is a hackathon organized jointly by 4 halls of NUS: Raffles, Eusoff, Kent Ridge and King Edward VII.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 was built upon the idea of sharing knowledge between the different halls about ideas on how to improve hall life for residents. </a:t>
            </a:r>
            <a:endParaRPr sz="1300"/>
          </a:p>
        </p:txBody>
      </p:sp>
      <p:grpSp>
        <p:nvGrpSpPr>
          <p:cNvPr id="640" name="Google Shape;640;p36"/>
          <p:cNvGrpSpPr/>
          <p:nvPr/>
        </p:nvGrpSpPr>
        <p:grpSpPr>
          <a:xfrm flipH="1">
            <a:off x="1761219" y="274192"/>
            <a:ext cx="1206195" cy="1177623"/>
            <a:chOff x="2180272" y="-464800"/>
            <a:chExt cx="1256977" cy="1227202"/>
          </a:xfrm>
        </p:grpSpPr>
        <p:sp>
          <p:nvSpPr>
            <p:cNvPr id="641" name="Google Shape;641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36"/>
          <p:cNvGrpSpPr/>
          <p:nvPr/>
        </p:nvGrpSpPr>
        <p:grpSpPr>
          <a:xfrm>
            <a:off x="120689" y="2903155"/>
            <a:ext cx="1475314" cy="1440367"/>
            <a:chOff x="2180272" y="-464800"/>
            <a:chExt cx="1256977" cy="1227202"/>
          </a:xfrm>
        </p:grpSpPr>
        <p:sp>
          <p:nvSpPr>
            <p:cNvPr id="644" name="Google Shape;644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6"/>
          <p:cNvGrpSpPr/>
          <p:nvPr/>
        </p:nvGrpSpPr>
        <p:grpSpPr>
          <a:xfrm>
            <a:off x="7827794" y="3295092"/>
            <a:ext cx="1206195" cy="1177623"/>
            <a:chOff x="2180272" y="-464800"/>
            <a:chExt cx="1256977" cy="1227202"/>
          </a:xfrm>
        </p:grpSpPr>
        <p:sp>
          <p:nvSpPr>
            <p:cNvPr id="647" name="Google Shape;647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6"/>
          <p:cNvGrpSpPr/>
          <p:nvPr/>
        </p:nvGrpSpPr>
        <p:grpSpPr>
          <a:xfrm>
            <a:off x="7478003" y="729844"/>
            <a:ext cx="784907" cy="155297"/>
            <a:chOff x="7189925" y="928775"/>
            <a:chExt cx="699000" cy="138300"/>
          </a:xfrm>
        </p:grpSpPr>
        <p:sp>
          <p:nvSpPr>
            <p:cNvPr id="650" name="Google Shape;650;p36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6"/>
          <p:cNvGrpSpPr/>
          <p:nvPr/>
        </p:nvGrpSpPr>
        <p:grpSpPr>
          <a:xfrm>
            <a:off x="3844819" y="1281104"/>
            <a:ext cx="1457561" cy="134244"/>
            <a:chOff x="3599100" y="1158250"/>
            <a:chExt cx="1726150" cy="159000"/>
          </a:xfrm>
        </p:grpSpPr>
        <p:sp>
          <p:nvSpPr>
            <p:cNvPr id="654" name="Google Shape;654;p36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36"/>
          <p:cNvGrpSpPr/>
          <p:nvPr/>
        </p:nvGrpSpPr>
        <p:grpSpPr>
          <a:xfrm>
            <a:off x="3844819" y="4008854"/>
            <a:ext cx="1457561" cy="134244"/>
            <a:chOff x="3599100" y="1158250"/>
            <a:chExt cx="1726150" cy="159000"/>
          </a:xfrm>
        </p:grpSpPr>
        <p:sp>
          <p:nvSpPr>
            <p:cNvPr id="658" name="Google Shape;658;p36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"/>
          <p:cNvSpPr txBox="1"/>
          <p:nvPr>
            <p:ph idx="1" type="body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all enjoy staying on campus, but there’s so many things to experience that it can be overwhelming at times. Find a problem that you think impacts residents in your hall, and create something that will make it better!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open ended question, feel free to find any problem and build anything that fits!</a:t>
            </a:r>
            <a:endParaRPr/>
          </a:p>
        </p:txBody>
      </p:sp>
      <p:sp>
        <p:nvSpPr>
          <p:cNvPr id="666" name="Google Shape;666;p37"/>
          <p:cNvSpPr txBox="1"/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667" name="Google Shape;667;p37"/>
          <p:cNvGrpSpPr/>
          <p:nvPr/>
        </p:nvGrpSpPr>
        <p:grpSpPr>
          <a:xfrm flipH="1">
            <a:off x="146194" y="609667"/>
            <a:ext cx="1206195" cy="1177623"/>
            <a:chOff x="2180272" y="-464800"/>
            <a:chExt cx="1256977" cy="1227202"/>
          </a:xfrm>
        </p:grpSpPr>
        <p:sp>
          <p:nvSpPr>
            <p:cNvPr id="668" name="Google Shape;668;p3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37"/>
          <p:cNvSpPr/>
          <p:nvPr/>
        </p:nvSpPr>
        <p:spPr>
          <a:xfrm>
            <a:off x="1002163" y="18639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37"/>
          <p:cNvGrpSpPr/>
          <p:nvPr/>
        </p:nvGrpSpPr>
        <p:grpSpPr>
          <a:xfrm>
            <a:off x="7750244" y="2886567"/>
            <a:ext cx="1206195" cy="1177623"/>
            <a:chOff x="2180272" y="-464800"/>
            <a:chExt cx="1256977" cy="1227202"/>
          </a:xfrm>
        </p:grpSpPr>
        <p:sp>
          <p:nvSpPr>
            <p:cNvPr id="672" name="Google Shape;672;p3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37"/>
          <p:cNvSpPr/>
          <p:nvPr/>
        </p:nvSpPr>
        <p:spPr>
          <a:xfrm>
            <a:off x="7474388" y="26992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8"/>
          <p:cNvGrpSpPr/>
          <p:nvPr/>
        </p:nvGrpSpPr>
        <p:grpSpPr>
          <a:xfrm>
            <a:off x="1463888" y="1057963"/>
            <a:ext cx="5685032" cy="3426600"/>
            <a:chOff x="2746075" y="637800"/>
            <a:chExt cx="5685032" cy="3426600"/>
          </a:xfrm>
        </p:grpSpPr>
        <p:grpSp>
          <p:nvGrpSpPr>
            <p:cNvPr id="680" name="Google Shape;680;p38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681" name="Google Shape;681;p38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8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" name="Google Shape;683;p38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684" name="Google Shape;684;p3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38"/>
          <p:cNvGrpSpPr/>
          <p:nvPr/>
        </p:nvGrpSpPr>
        <p:grpSpPr>
          <a:xfrm>
            <a:off x="2139738" y="539313"/>
            <a:ext cx="5685032" cy="3426600"/>
            <a:chOff x="2746075" y="637800"/>
            <a:chExt cx="5685032" cy="3426600"/>
          </a:xfrm>
        </p:grpSpPr>
        <p:grpSp>
          <p:nvGrpSpPr>
            <p:cNvPr id="688" name="Google Shape;688;p38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689" name="Google Shape;689;p38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38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692" name="Google Shape;692;p3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5" name="Google Shape;695;p38"/>
          <p:cNvSpPr txBox="1"/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Address</a:t>
            </a:r>
            <a:endParaRPr/>
          </a:p>
        </p:txBody>
      </p:sp>
      <p:grpSp>
        <p:nvGrpSpPr>
          <p:cNvPr id="696" name="Google Shape;696;p38"/>
          <p:cNvGrpSpPr/>
          <p:nvPr/>
        </p:nvGrpSpPr>
        <p:grpSpPr>
          <a:xfrm>
            <a:off x="7381100" y="2560975"/>
            <a:ext cx="1479375" cy="2440300"/>
            <a:chOff x="7381100" y="2560975"/>
            <a:chExt cx="1479375" cy="2440300"/>
          </a:xfrm>
        </p:grpSpPr>
        <p:sp>
          <p:nvSpPr>
            <p:cNvPr id="697" name="Google Shape;697;p38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9525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0" name="Google Shape;700;p38"/>
            <p:cNvCxnSpPr>
              <a:stCxn id="698" idx="0"/>
              <a:endCxn id="699" idx="0"/>
            </p:cNvCxnSpPr>
            <p:nvPr/>
          </p:nvCxnSpPr>
          <p:spPr>
            <a:xfrm>
              <a:off x="8120825" y="2560975"/>
              <a:ext cx="0" cy="224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1" name="Google Shape;701;p38"/>
          <p:cNvSpPr/>
          <p:nvPr/>
        </p:nvSpPr>
        <p:spPr>
          <a:xfrm rot="1917594">
            <a:off x="3161122" y="3670800"/>
            <a:ext cx="520851" cy="708153"/>
          </a:xfrm>
          <a:prstGeom prst="upArrow">
            <a:avLst>
              <a:gd fmla="val 25005" name="adj1"/>
              <a:gd fmla="val 100000" name="adj2"/>
            </a:avLst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85725">
              <a:schemeClr val="lt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38"/>
          <p:cNvGrpSpPr/>
          <p:nvPr/>
        </p:nvGrpSpPr>
        <p:grpSpPr>
          <a:xfrm flipH="1">
            <a:off x="341744" y="3900229"/>
            <a:ext cx="1206195" cy="1177623"/>
            <a:chOff x="2180272" y="-464800"/>
            <a:chExt cx="1256977" cy="1227202"/>
          </a:xfrm>
        </p:grpSpPr>
        <p:sp>
          <p:nvSpPr>
            <p:cNvPr id="703" name="Google Shape;703;p38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38"/>
          <p:cNvSpPr/>
          <p:nvPr/>
        </p:nvSpPr>
        <p:spPr>
          <a:xfrm>
            <a:off x="806175" y="1691250"/>
            <a:ext cx="1713300" cy="62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76200">
              <a:schemeClr val="lt1">
                <a:alpha val="2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Enter</a:t>
            </a:r>
            <a:endParaRPr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706" name="Google Shape;706;p38"/>
          <p:cNvSpPr/>
          <p:nvPr/>
        </p:nvSpPr>
        <p:spPr>
          <a:xfrm>
            <a:off x="8069950" y="1751221"/>
            <a:ext cx="185827" cy="207947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9"/>
          <p:cNvGrpSpPr/>
          <p:nvPr/>
        </p:nvGrpSpPr>
        <p:grpSpPr>
          <a:xfrm>
            <a:off x="1463888" y="1057963"/>
            <a:ext cx="5685032" cy="3426600"/>
            <a:chOff x="2746075" y="637800"/>
            <a:chExt cx="5685032" cy="3426600"/>
          </a:xfrm>
        </p:grpSpPr>
        <p:grpSp>
          <p:nvGrpSpPr>
            <p:cNvPr id="712" name="Google Shape;712;p39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713" name="Google Shape;713;p39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716" name="Google Shape;716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9" name="Google Shape;719;p39"/>
          <p:cNvGrpSpPr/>
          <p:nvPr/>
        </p:nvGrpSpPr>
        <p:grpSpPr>
          <a:xfrm>
            <a:off x="2139738" y="539313"/>
            <a:ext cx="5685032" cy="3426600"/>
            <a:chOff x="2746075" y="637800"/>
            <a:chExt cx="5685032" cy="3426600"/>
          </a:xfrm>
        </p:grpSpPr>
        <p:grpSp>
          <p:nvGrpSpPr>
            <p:cNvPr id="720" name="Google Shape;720;p39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721" name="Google Shape;721;p39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3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724" name="Google Shape;724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7" name="Google Shape;727;p39"/>
          <p:cNvSpPr txBox="1"/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grpSp>
        <p:nvGrpSpPr>
          <p:cNvPr id="728" name="Google Shape;728;p39"/>
          <p:cNvGrpSpPr/>
          <p:nvPr/>
        </p:nvGrpSpPr>
        <p:grpSpPr>
          <a:xfrm>
            <a:off x="7381100" y="2560975"/>
            <a:ext cx="1479375" cy="2440300"/>
            <a:chOff x="7381100" y="2560975"/>
            <a:chExt cx="1479375" cy="2440300"/>
          </a:xfrm>
        </p:grpSpPr>
        <p:sp>
          <p:nvSpPr>
            <p:cNvPr id="729" name="Google Shape;729;p39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9525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2" name="Google Shape;732;p39"/>
            <p:cNvCxnSpPr>
              <a:stCxn id="730" idx="0"/>
              <a:endCxn id="731" idx="0"/>
            </p:cNvCxnSpPr>
            <p:nvPr/>
          </p:nvCxnSpPr>
          <p:spPr>
            <a:xfrm>
              <a:off x="8120825" y="2560975"/>
              <a:ext cx="0" cy="224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3" name="Google Shape;733;p39"/>
          <p:cNvSpPr/>
          <p:nvPr/>
        </p:nvSpPr>
        <p:spPr>
          <a:xfrm rot="1917594">
            <a:off x="3161122" y="3670800"/>
            <a:ext cx="520851" cy="708153"/>
          </a:xfrm>
          <a:prstGeom prst="upArrow">
            <a:avLst>
              <a:gd fmla="val 25005" name="adj1"/>
              <a:gd fmla="val 100000" name="adj2"/>
            </a:avLst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85725">
              <a:schemeClr val="lt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39"/>
          <p:cNvGrpSpPr/>
          <p:nvPr/>
        </p:nvGrpSpPr>
        <p:grpSpPr>
          <a:xfrm flipH="1">
            <a:off x="341744" y="3900229"/>
            <a:ext cx="1206195" cy="1177623"/>
            <a:chOff x="2180272" y="-464800"/>
            <a:chExt cx="1256977" cy="1227202"/>
          </a:xfrm>
        </p:grpSpPr>
        <p:sp>
          <p:nvSpPr>
            <p:cNvPr id="735" name="Google Shape;735;p3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39"/>
          <p:cNvSpPr/>
          <p:nvPr/>
        </p:nvSpPr>
        <p:spPr>
          <a:xfrm>
            <a:off x="806175" y="1691250"/>
            <a:ext cx="1713300" cy="62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76200">
              <a:schemeClr val="lt1">
                <a:alpha val="2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Enter</a:t>
            </a:r>
            <a:endParaRPr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738" name="Google Shape;738;p39"/>
          <p:cNvSpPr/>
          <p:nvPr/>
        </p:nvSpPr>
        <p:spPr>
          <a:xfrm>
            <a:off x="8069950" y="1751221"/>
            <a:ext cx="185827" cy="207947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0"/>
          <p:cNvSpPr txBox="1"/>
          <p:nvPr>
            <p:ph idx="1" type="body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Participants are expected to form teams up to 4 per group or work solo should they prefer to do so.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Please make sure that your profile bio has the following details: Real Name, Hall, Year and Major. This is so that we are able to identify you and pass you your prizes if you win.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Participants are only allowed to join only one project. Participants who join multiple projects risk disqualification.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Participants may be disqualified if they do not follow the rules.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 txBox="1"/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grpSp>
        <p:nvGrpSpPr>
          <p:cNvPr id="745" name="Google Shape;745;p40"/>
          <p:cNvGrpSpPr/>
          <p:nvPr/>
        </p:nvGrpSpPr>
        <p:grpSpPr>
          <a:xfrm flipH="1">
            <a:off x="146194" y="609667"/>
            <a:ext cx="1206195" cy="1177623"/>
            <a:chOff x="2180272" y="-464800"/>
            <a:chExt cx="1256977" cy="1227202"/>
          </a:xfrm>
        </p:grpSpPr>
        <p:sp>
          <p:nvSpPr>
            <p:cNvPr id="746" name="Google Shape;746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40"/>
          <p:cNvSpPr/>
          <p:nvPr/>
        </p:nvSpPr>
        <p:spPr>
          <a:xfrm>
            <a:off x="1002163" y="18639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40"/>
          <p:cNvGrpSpPr/>
          <p:nvPr/>
        </p:nvGrpSpPr>
        <p:grpSpPr>
          <a:xfrm>
            <a:off x="7750244" y="2886567"/>
            <a:ext cx="1206195" cy="1177623"/>
            <a:chOff x="2180272" y="-464800"/>
            <a:chExt cx="1256977" cy="1227202"/>
          </a:xfrm>
        </p:grpSpPr>
        <p:sp>
          <p:nvSpPr>
            <p:cNvPr id="750" name="Google Shape;750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7474388" y="26992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41"/>
          <p:cNvGrpSpPr/>
          <p:nvPr/>
        </p:nvGrpSpPr>
        <p:grpSpPr>
          <a:xfrm>
            <a:off x="1463888" y="1057963"/>
            <a:ext cx="5685032" cy="3426600"/>
            <a:chOff x="2746075" y="637800"/>
            <a:chExt cx="5685032" cy="3426600"/>
          </a:xfrm>
        </p:grpSpPr>
        <p:grpSp>
          <p:nvGrpSpPr>
            <p:cNvPr id="758" name="Google Shape;758;p41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759" name="Google Shape;759;p41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1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41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762" name="Google Shape;762;p41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1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5" name="Google Shape;765;p41"/>
          <p:cNvGrpSpPr/>
          <p:nvPr/>
        </p:nvGrpSpPr>
        <p:grpSpPr>
          <a:xfrm>
            <a:off x="2139738" y="539313"/>
            <a:ext cx="5685032" cy="3426600"/>
            <a:chOff x="2746075" y="637800"/>
            <a:chExt cx="5685032" cy="3426600"/>
          </a:xfrm>
        </p:grpSpPr>
        <p:grpSp>
          <p:nvGrpSpPr>
            <p:cNvPr id="766" name="Google Shape;766;p41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767" name="Google Shape;767;p41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9" name="Google Shape;769;p41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770" name="Google Shape;770;p41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1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1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3" name="Google Shape;773;p41"/>
          <p:cNvSpPr txBox="1"/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Judging</a:t>
            </a:r>
            <a:endParaRPr/>
          </a:p>
        </p:txBody>
      </p:sp>
      <p:grpSp>
        <p:nvGrpSpPr>
          <p:cNvPr id="774" name="Google Shape;774;p41"/>
          <p:cNvGrpSpPr/>
          <p:nvPr/>
        </p:nvGrpSpPr>
        <p:grpSpPr>
          <a:xfrm>
            <a:off x="7381100" y="2560975"/>
            <a:ext cx="1479375" cy="2440300"/>
            <a:chOff x="7381100" y="2560975"/>
            <a:chExt cx="1479375" cy="2440300"/>
          </a:xfrm>
        </p:grpSpPr>
        <p:sp>
          <p:nvSpPr>
            <p:cNvPr id="775" name="Google Shape;775;p41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9525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8" name="Google Shape;778;p41"/>
            <p:cNvCxnSpPr>
              <a:stCxn id="776" idx="0"/>
              <a:endCxn id="777" idx="0"/>
            </p:cNvCxnSpPr>
            <p:nvPr/>
          </p:nvCxnSpPr>
          <p:spPr>
            <a:xfrm>
              <a:off x="8120825" y="2560975"/>
              <a:ext cx="0" cy="224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9" name="Google Shape;779;p41"/>
          <p:cNvSpPr/>
          <p:nvPr/>
        </p:nvSpPr>
        <p:spPr>
          <a:xfrm rot="1917594">
            <a:off x="3161122" y="3670800"/>
            <a:ext cx="520851" cy="708153"/>
          </a:xfrm>
          <a:prstGeom prst="upArrow">
            <a:avLst>
              <a:gd fmla="val 25005" name="adj1"/>
              <a:gd fmla="val 100000" name="adj2"/>
            </a:avLst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85725">
              <a:schemeClr val="lt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41"/>
          <p:cNvGrpSpPr/>
          <p:nvPr/>
        </p:nvGrpSpPr>
        <p:grpSpPr>
          <a:xfrm flipH="1">
            <a:off x="341744" y="3900229"/>
            <a:ext cx="1206195" cy="1177623"/>
            <a:chOff x="2180272" y="-464800"/>
            <a:chExt cx="1256977" cy="1227202"/>
          </a:xfrm>
        </p:grpSpPr>
        <p:sp>
          <p:nvSpPr>
            <p:cNvPr id="781" name="Google Shape;781;p41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41"/>
          <p:cNvSpPr/>
          <p:nvPr/>
        </p:nvSpPr>
        <p:spPr>
          <a:xfrm>
            <a:off x="806175" y="1691250"/>
            <a:ext cx="1713300" cy="62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76200">
              <a:schemeClr val="lt1">
                <a:alpha val="2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Enter</a:t>
            </a:r>
            <a:endParaRPr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784" name="Google Shape;784;p41"/>
          <p:cNvSpPr/>
          <p:nvPr/>
        </p:nvSpPr>
        <p:spPr>
          <a:xfrm>
            <a:off x="8069950" y="1751221"/>
            <a:ext cx="185827" cy="207947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use &amp; Keyboard Efficient Use Workshop by Slidesgo">
  <a:themeElements>
    <a:clrScheme name="Simple Light">
      <a:dk1>
        <a:srgbClr val="415A75"/>
      </a:dk1>
      <a:lt1>
        <a:srgbClr val="7CACE1"/>
      </a:lt1>
      <a:dk2>
        <a:srgbClr val="BFE2EC"/>
      </a:dk2>
      <a:lt2>
        <a:srgbClr val="E7FFFF"/>
      </a:lt2>
      <a:accent1>
        <a:srgbClr val="FFFDD1"/>
      </a:accent1>
      <a:accent2>
        <a:srgbClr val="FEE4A7"/>
      </a:accent2>
      <a:accent3>
        <a:srgbClr val="FFE0E1"/>
      </a:accent3>
      <a:accent4>
        <a:srgbClr val="FFFFFF"/>
      </a:accent4>
      <a:accent5>
        <a:srgbClr val="FFFFFF"/>
      </a:accent5>
      <a:accent6>
        <a:srgbClr val="FCCBCD"/>
      </a:accent6>
      <a:hlink>
        <a:srgbClr val="415A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