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56" r:id="rId2"/>
    <p:sldId id="268" r:id="rId3"/>
    <p:sldId id="258" r:id="rId4"/>
    <p:sldId id="276" r:id="rId5"/>
    <p:sldId id="277" r:id="rId6"/>
    <p:sldId id="278" r:id="rId7"/>
    <p:sldId id="262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사용방법은 </a:t>
            </a:r>
            <a:r>
              <a:rPr lang="ko-KR" altLang="en-US" dirty="0" err="1">
                <a:sym typeface="Wingdings" panose="05000000000000000000" pitchFamily="2" charset="2"/>
              </a:rPr>
              <a:t>사용예제</a:t>
            </a:r>
            <a:r>
              <a:rPr lang="ko-KR" altLang="en-US" dirty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1" y="4921458"/>
            <a:ext cx="3857625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3806" r="58354" b="-1"/>
          <a:stretch/>
        </p:blipFill>
        <p:spPr>
          <a:xfrm>
            <a:off x="5683037" y="5194881"/>
            <a:ext cx="4916451" cy="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이러한 프로젝트 개념의 코딩 경험이 없어 처음에는 </a:t>
            </a:r>
            <a:r>
              <a:rPr kumimoji="1" lang="ko-KR" altLang="en-US" dirty="0" err="1" smtClean="0"/>
              <a:t>막막했다가</a:t>
            </a:r>
            <a:r>
              <a:rPr kumimoji="1" lang="ko-KR" altLang="en-US" dirty="0" smtClean="0"/>
              <a:t> 하나씩 구현해 가면서 방법이 조금씩 체득되는 것 같습니다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더 시간과 </a:t>
            </a:r>
            <a:r>
              <a:rPr kumimoji="1" lang="ko-KR" altLang="en-US" dirty="0" err="1" smtClean="0"/>
              <a:t>연습기회가</a:t>
            </a:r>
            <a:r>
              <a:rPr kumimoji="1" lang="ko-KR" altLang="en-US" dirty="0" smtClean="0"/>
              <a:t> 많이 주어진다면 실력이 많이 향상 될 것 같습니다</a:t>
            </a:r>
            <a:r>
              <a:rPr kumimoji="1"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설치파일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/>
              <a:t>사용예제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smtClean="0"/>
              <a:t>클래스 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 smtClean="0"/>
              <a:t>로깅</a:t>
            </a:r>
            <a:r>
              <a:rPr kumimoji="1" lang="ko-KR" altLang="en-US" b="1" smtClean="0"/>
              <a:t> </a:t>
            </a:r>
            <a:r>
              <a:rPr kumimoji="1" lang="ko-KR" altLang="en-US" b="1"/>
              <a:t>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57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1092</Words>
  <Application>Microsoft Office PowerPoint</Application>
  <PresentationFormat>와이드스크린</PresentationFormat>
  <Paragraphs>183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설치파일 및 설치방법</vt:lpstr>
      <vt:lpstr>API  사용방법</vt:lpstr>
      <vt:lpstr>API  사용예제</vt:lpstr>
      <vt:lpstr>API  사용예제</vt:lpstr>
      <vt:lpstr>클래스 구성</vt:lpstr>
      <vt:lpstr>클래스 구성</vt:lpstr>
      <vt:lpstr>클래스 구성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49</cp:revision>
  <dcterms:created xsi:type="dcterms:W3CDTF">2020-10-21T23:04:40Z</dcterms:created>
  <dcterms:modified xsi:type="dcterms:W3CDTF">2020-10-22T06:56:11Z</dcterms:modified>
</cp:coreProperties>
</file>