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sldIdLst>
    <p:sldId id="256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58" r:id="rId10"/>
    <p:sldId id="262" r:id="rId11"/>
    <p:sldId id="260" r:id="rId12"/>
    <p:sldId id="261" r:id="rId13"/>
    <p:sldId id="259" r:id="rId14"/>
    <p:sldId id="269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 내에 다음과 같은 코드를 추가한 후 빌드 후 실행한다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로깅내용이</a:t>
            </a:r>
            <a:r>
              <a:rPr lang="ko-KR" altLang="en-US" dirty="0" smtClean="0"/>
              <a:t> 출력되길 원</a:t>
            </a:r>
            <a:r>
              <a:rPr lang="ko-KR" altLang="en-US" dirty="0"/>
              <a:t>할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PRINTDISPLAY(true);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로깅 내용이 출력되길 원하지 않을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PRINTDISPLAY(false);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폴더에 </a:t>
            </a:r>
            <a:r>
              <a:rPr lang="ko-KR" altLang="en-US" dirty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LOG</a:t>
            </a:r>
            <a:r>
              <a:rPr lang="en-US" altLang="ko-KR" dirty="0" smtClean="0"/>
              <a:t>(“”, level, “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level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INFO, DEBUG, WARN, ERROR</a:t>
            </a:r>
            <a:r>
              <a:rPr lang="ko-KR" altLang="en-US" dirty="0" smtClean="0">
                <a:sym typeface="Wingdings" panose="05000000000000000000" pitchFamily="2" charset="2"/>
              </a:rPr>
              <a:t>를 가리킨다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</a:t>
            </a:r>
            <a:r>
              <a:rPr lang="en-US" altLang="ko-KR" dirty="0" smtClean="0"/>
              <a:t>(＂＂, </a:t>
            </a:r>
            <a:r>
              <a:rPr lang="en-US" altLang="ko-KR" dirty="0"/>
              <a:t>INFO, </a:t>
            </a:r>
            <a:r>
              <a:rPr lang="en-US" altLang="ko-KR" dirty="0" smtClean="0"/>
              <a:t>＂info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 하위 폴더에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LOG("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\\", level,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LOG("LOG\\",DEBUG, "debug</a:t>
            </a:r>
            <a:r>
              <a:rPr lang="ko-KR" altLang="en-US" dirty="0"/>
              <a:t>메시지</a:t>
            </a:r>
            <a:r>
              <a:rPr lang="en-US" altLang="ko-KR" dirty="0" smtClean="0"/>
              <a:t>");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외장드라이브로 경로 지정을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LOG(“</a:t>
            </a:r>
            <a:r>
              <a:rPr lang="ko-KR" altLang="en-US" dirty="0" smtClean="0"/>
              <a:t>드라이브명</a:t>
            </a:r>
            <a:r>
              <a:rPr lang="en-US" altLang="ko-KR" dirty="0" smtClean="0"/>
              <a:t>:\\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\\”, level, </a:t>
            </a:r>
            <a:r>
              <a:rPr lang="en-US" altLang="ko-KR" dirty="0"/>
              <a:t>“</a:t>
            </a:r>
            <a:r>
              <a:rPr lang="ko-KR" altLang="en-US" dirty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 smtClean="0"/>
              <a:t>LOG(“D:\\LOG</a:t>
            </a:r>
            <a:r>
              <a:rPr lang="en-US" altLang="ko-KR" dirty="0"/>
              <a:t>\\",WARN, "warn</a:t>
            </a:r>
            <a:r>
              <a:rPr lang="ko-KR" altLang="en-US" dirty="0"/>
              <a:t>메시지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023682"/>
            <a:ext cx="4953715" cy="2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2232"/>
              </p:ext>
            </p:extLst>
          </p:nvPr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/>
              <a:t>로깅</a:t>
            </a:r>
            <a:r>
              <a:rPr kumimoji="1" lang="ko-KR" altLang="en-US" b="1"/>
              <a:t> 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/>
              <a:t>클래스 </a:t>
            </a:r>
            <a:r>
              <a:rPr kumimoji="1" lang="ko-KR" altLang="en-US" b="1" dirty="0" smtClean="0"/>
              <a:t>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9836"/>
              </p:ext>
            </p:extLst>
          </p:nvPr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65282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5674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40414"/>
              </p:ext>
            </p:extLst>
          </p:nvPr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70823"/>
              </p:ext>
            </p:extLst>
          </p:nvPr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79375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1" y="4965411"/>
            <a:ext cx="36385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5017798"/>
            <a:ext cx="6450786" cy="6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1227</Words>
  <Application>Microsoft Office PowerPoint</Application>
  <PresentationFormat>와이드스크린</PresentationFormat>
  <Paragraphs>188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설치파일 및 설치방법</vt:lpstr>
      <vt:lpstr>클래스 구성</vt:lpstr>
      <vt:lpstr>클래스 구성</vt:lpstr>
      <vt:lpstr>클래스 구성</vt:lpstr>
      <vt:lpstr>API  사용방법</vt:lpstr>
      <vt:lpstr>API  사용방법</vt:lpstr>
      <vt:lpstr>API  사용예제</vt:lpstr>
      <vt:lpstr>API  사용예제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44</cp:revision>
  <dcterms:created xsi:type="dcterms:W3CDTF">2020-10-21T23:04:40Z</dcterms:created>
  <dcterms:modified xsi:type="dcterms:W3CDTF">2020-10-22T06:28:56Z</dcterms:modified>
</cp:coreProperties>
</file>