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20"/>
  </p:notesMasterIdLst>
  <p:sldIdLst>
    <p:sldId id="256" r:id="rId2"/>
    <p:sldId id="268" r:id="rId3"/>
    <p:sldId id="267" r:id="rId4"/>
    <p:sldId id="270" r:id="rId5"/>
    <p:sldId id="271" r:id="rId6"/>
    <p:sldId id="272" r:id="rId7"/>
    <p:sldId id="273" r:id="rId8"/>
    <p:sldId id="274" r:id="rId9"/>
    <p:sldId id="258" r:id="rId10"/>
    <p:sldId id="262" r:id="rId11"/>
    <p:sldId id="260" r:id="rId12"/>
    <p:sldId id="261" r:id="rId13"/>
    <p:sldId id="259" r:id="rId14"/>
    <p:sldId id="269" r:id="rId15"/>
    <p:sldId id="263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0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8B2086-6D13-4581-A1BE-7181BBB3FF51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E2E2283-DDD3-4D58-860E-F6D265015D41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main.cpp</a:t>
          </a:r>
        </a:p>
      </dgm:t>
    </dgm:pt>
    <dgm:pt modelId="{4F1853AD-5A92-4F71-B848-A0AAA486A826}" type="parTrans" cxnId="{28606F80-57C5-42B0-AB09-55B48D3B2AE2}">
      <dgm:prSet/>
      <dgm:spPr/>
      <dgm:t>
        <a:bodyPr/>
        <a:lstStyle/>
        <a:p>
          <a:pPr latinLnBrk="1"/>
          <a:endParaRPr lang="ko-KR" altLang="en-US" sz="3600"/>
        </a:p>
      </dgm:t>
    </dgm:pt>
    <dgm:pt modelId="{67F7B4E5-F6CF-4DD2-A79A-706CE2256D68}" type="sibTrans" cxnId="{28606F80-57C5-42B0-AB09-55B48D3B2AE2}">
      <dgm:prSet/>
      <dgm:spPr/>
      <dgm:t>
        <a:bodyPr/>
        <a:lstStyle/>
        <a:p>
          <a:pPr latinLnBrk="1"/>
          <a:endParaRPr lang="ko-KR" altLang="en-US" sz="3600"/>
        </a:p>
      </dgm:t>
    </dgm:pt>
    <dgm:pt modelId="{3CD5ACF4-2143-463E-ABED-1DCA5E82406B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timestamp.cpp</a:t>
          </a:r>
          <a:endParaRPr lang="ko-KR" altLang="en-US" sz="1200" dirty="0"/>
        </a:p>
      </dgm:t>
    </dgm:pt>
    <dgm:pt modelId="{B21BA4CB-F80B-4B2F-9A17-BA7C7FC03902}" type="parTrans" cxnId="{A522DE96-9165-46A8-8D08-FDB2896AC7EA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67CAF947-6E27-4716-8FCC-8D0EEA306806}" type="sibTrans" cxnId="{A522DE96-9165-46A8-8D08-FDB2896AC7EA}">
      <dgm:prSet/>
      <dgm:spPr/>
      <dgm:t>
        <a:bodyPr/>
        <a:lstStyle/>
        <a:p>
          <a:pPr latinLnBrk="1"/>
          <a:endParaRPr lang="ko-KR" altLang="en-US" sz="3600"/>
        </a:p>
      </dgm:t>
    </dgm:pt>
    <dgm:pt modelId="{6A3D079B-FC92-4107-86C4-E4C72204BAA6}">
      <dgm:prSet phldrT="[텍스트]" custT="1"/>
      <dgm:spPr/>
      <dgm:t>
        <a:bodyPr/>
        <a:lstStyle/>
        <a:p>
          <a:pPr latinLnBrk="1"/>
          <a:r>
            <a:rPr lang="en-US" altLang="ko-KR" sz="1200" dirty="0" err="1" smtClean="0"/>
            <a:t>timestamp.h</a:t>
          </a:r>
          <a:endParaRPr lang="ko-KR" altLang="en-US" sz="1200" dirty="0"/>
        </a:p>
      </dgm:t>
    </dgm:pt>
    <dgm:pt modelId="{4DE34F42-76D4-4649-BC20-DDC0AB4D8E93}" type="parTrans" cxnId="{A2BC816C-426A-4964-871F-51180BE2B3C7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EDDA3FB3-397B-43F5-ACC2-4303210C5738}" type="sibTrans" cxnId="{A2BC816C-426A-4964-871F-51180BE2B3C7}">
      <dgm:prSet/>
      <dgm:spPr/>
      <dgm:t>
        <a:bodyPr/>
        <a:lstStyle/>
        <a:p>
          <a:pPr latinLnBrk="1"/>
          <a:endParaRPr lang="ko-KR" altLang="en-US" sz="3600"/>
        </a:p>
      </dgm:t>
    </dgm:pt>
    <dgm:pt modelId="{B0FFDCC8-9613-4C61-9A89-B44187AFF4D8}">
      <dgm:prSet phldrT="[텍스트]" custT="1"/>
      <dgm:spPr/>
      <dgm:t>
        <a:bodyPr/>
        <a:lstStyle/>
        <a:p>
          <a:pPr latinLnBrk="1"/>
          <a:r>
            <a:rPr lang="en-US" altLang="ko-KR" sz="1200" dirty="0" err="1" smtClean="0"/>
            <a:t>context.h</a:t>
          </a:r>
          <a:endParaRPr lang="ko-KR" altLang="en-US" sz="1200" dirty="0"/>
        </a:p>
      </dgm:t>
    </dgm:pt>
    <dgm:pt modelId="{184F49E0-9999-45BC-8428-0D660B851F79}" type="parTrans" cxnId="{167AB225-AD01-45CD-9C18-94421E72B706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C85CE52E-7469-4C19-B13E-8804F350B7A0}" type="sibTrans" cxnId="{167AB225-AD01-45CD-9C18-94421E72B706}">
      <dgm:prSet/>
      <dgm:spPr/>
      <dgm:t>
        <a:bodyPr/>
        <a:lstStyle/>
        <a:p>
          <a:pPr latinLnBrk="1"/>
          <a:endParaRPr lang="ko-KR" altLang="en-US" sz="3600"/>
        </a:p>
      </dgm:t>
    </dgm:pt>
    <dgm:pt modelId="{7E077B76-3B68-4744-ADD7-6221FAF8A84D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context.cpp</a:t>
          </a:r>
          <a:endParaRPr lang="ko-KR" altLang="en-US" sz="1200" dirty="0"/>
        </a:p>
      </dgm:t>
    </dgm:pt>
    <dgm:pt modelId="{087EDB4E-8397-4D1A-B54A-3359DC869C3C}" type="parTrans" cxnId="{B6EE31D1-1006-433D-9DCC-3B9B63DB0A07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4DF0CE31-717D-4BAD-8F97-0217C3455CB1}" type="sibTrans" cxnId="{B6EE31D1-1006-433D-9DCC-3B9B63DB0A07}">
      <dgm:prSet/>
      <dgm:spPr/>
      <dgm:t>
        <a:bodyPr/>
        <a:lstStyle/>
        <a:p>
          <a:pPr latinLnBrk="1"/>
          <a:endParaRPr lang="ko-KR" altLang="en-US" sz="3600"/>
        </a:p>
      </dgm:t>
    </dgm:pt>
    <dgm:pt modelId="{3F3055B8-1EE3-44ED-AF1C-4AA523BC0F75}">
      <dgm:prSet custT="1"/>
      <dgm:spPr/>
      <dgm:t>
        <a:bodyPr/>
        <a:lstStyle/>
        <a:p>
          <a:pPr latinLnBrk="1"/>
          <a:r>
            <a:rPr lang="en-US" altLang="ko-KR" sz="1200" dirty="0" err="1" smtClean="0"/>
            <a:t>filetimestamp.h</a:t>
          </a:r>
          <a:endParaRPr lang="ko-KR" altLang="en-US" sz="1200" dirty="0"/>
        </a:p>
      </dgm:t>
    </dgm:pt>
    <dgm:pt modelId="{61036471-483E-467C-9A55-5BA27AC2E3A9}" type="parTrans" cxnId="{09CCEEF3-8901-46A4-87E8-76695A1B6298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400A89AB-26AE-44C5-B883-F59380D97966}" type="sibTrans" cxnId="{09CCEEF3-8901-46A4-87E8-76695A1B6298}">
      <dgm:prSet/>
      <dgm:spPr/>
      <dgm:t>
        <a:bodyPr/>
        <a:lstStyle/>
        <a:p>
          <a:pPr latinLnBrk="1"/>
          <a:endParaRPr lang="ko-KR" altLang="en-US" sz="3600"/>
        </a:p>
      </dgm:t>
    </dgm:pt>
    <dgm:pt modelId="{B1333F45-DB55-4442-B4BE-89203AA13032}">
      <dgm:prSet custT="1"/>
      <dgm:spPr/>
      <dgm:t>
        <a:bodyPr/>
        <a:lstStyle/>
        <a:p>
          <a:pPr latinLnBrk="1"/>
          <a:r>
            <a:rPr lang="en-US" altLang="ko-KR" sz="1200" dirty="0" smtClean="0"/>
            <a:t>filetimestamp.cpp</a:t>
          </a:r>
          <a:endParaRPr lang="ko-KR" altLang="en-US" sz="1200" dirty="0"/>
        </a:p>
      </dgm:t>
    </dgm:pt>
    <dgm:pt modelId="{22957AE6-8FA3-40D0-A323-C4BA055FFEE6}" type="parTrans" cxnId="{7BA76BB0-88B9-42BA-8B41-D29EACB2B0F7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6B4B1A0E-ED2F-44C4-A2B0-68930592DD73}" type="sibTrans" cxnId="{7BA76BB0-88B9-42BA-8B41-D29EACB2B0F7}">
      <dgm:prSet/>
      <dgm:spPr/>
      <dgm:t>
        <a:bodyPr/>
        <a:lstStyle/>
        <a:p>
          <a:pPr latinLnBrk="1"/>
          <a:endParaRPr lang="ko-KR" altLang="en-US" sz="3600"/>
        </a:p>
      </dgm:t>
    </dgm:pt>
    <dgm:pt modelId="{562202C0-6A50-4327-B935-E0AF0D2518E2}" type="pres">
      <dgm:prSet presAssocID="{9D8B2086-6D13-4581-A1BE-7181BBB3FF5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FE75E8F-FCE6-4343-AF52-67721DAF5185}" type="pres">
      <dgm:prSet presAssocID="{5E2E2283-DDD3-4D58-860E-F6D265015D41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6AE0B88A-58B2-4601-AE4B-80D6E77D17E3}" type="pres">
      <dgm:prSet presAssocID="{B21BA4CB-F80B-4B2F-9A17-BA7C7FC03902}" presName="parTrans" presStyleLbl="sibTrans2D1" presStyleIdx="0" presStyleCnt="6"/>
      <dgm:spPr/>
    </dgm:pt>
    <dgm:pt modelId="{27F18DAC-9319-440C-B7A7-BE6AAB3D3612}" type="pres">
      <dgm:prSet presAssocID="{B21BA4CB-F80B-4B2F-9A17-BA7C7FC03902}" presName="connectorText" presStyleLbl="sibTrans2D1" presStyleIdx="0" presStyleCnt="6"/>
      <dgm:spPr/>
    </dgm:pt>
    <dgm:pt modelId="{D9902736-9C9C-4DAF-A096-511FAF0FFECF}" type="pres">
      <dgm:prSet presAssocID="{3CD5ACF4-2143-463E-ABED-1DCA5E82406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A3026A-D099-4B43-8F05-348FAAF3FD8A}" type="pres">
      <dgm:prSet presAssocID="{22957AE6-8FA3-40D0-A323-C4BA055FFEE6}" presName="parTrans" presStyleLbl="sibTrans2D1" presStyleIdx="1" presStyleCnt="6"/>
      <dgm:spPr/>
    </dgm:pt>
    <dgm:pt modelId="{D5BB1A8D-AF0B-49BD-83D5-C172E91ED923}" type="pres">
      <dgm:prSet presAssocID="{22957AE6-8FA3-40D0-A323-C4BA055FFEE6}" presName="connectorText" presStyleLbl="sibTrans2D1" presStyleIdx="1" presStyleCnt="6"/>
      <dgm:spPr/>
    </dgm:pt>
    <dgm:pt modelId="{F4BAD668-6B42-4369-8964-7C20C6F85894}" type="pres">
      <dgm:prSet presAssocID="{B1333F45-DB55-4442-B4BE-89203AA13032}" presName="node" presStyleLbl="node1" presStyleIdx="1" presStyleCnt="6">
        <dgm:presLayoutVars>
          <dgm:bulletEnabled val="1"/>
        </dgm:presLayoutVars>
      </dgm:prSet>
      <dgm:spPr/>
    </dgm:pt>
    <dgm:pt modelId="{7B4F63D3-6B9D-475E-8642-3349C5813DA1}" type="pres">
      <dgm:prSet presAssocID="{4DE34F42-76D4-4649-BC20-DDC0AB4D8E93}" presName="parTrans" presStyleLbl="sibTrans2D1" presStyleIdx="2" presStyleCnt="6"/>
      <dgm:spPr/>
    </dgm:pt>
    <dgm:pt modelId="{96AF0418-A9C4-45F4-BBCF-DB6C4656F387}" type="pres">
      <dgm:prSet presAssocID="{4DE34F42-76D4-4649-BC20-DDC0AB4D8E93}" presName="connectorText" presStyleLbl="sibTrans2D1" presStyleIdx="2" presStyleCnt="6"/>
      <dgm:spPr/>
    </dgm:pt>
    <dgm:pt modelId="{0A76B4A2-22EC-45F9-A8B9-4F23C9D6F3C1}" type="pres">
      <dgm:prSet presAssocID="{6A3D079B-FC92-4107-86C4-E4C72204BAA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0BDC73-CD33-4944-B47A-A46EFD39D6BC}" type="pres">
      <dgm:prSet presAssocID="{61036471-483E-467C-9A55-5BA27AC2E3A9}" presName="parTrans" presStyleLbl="sibTrans2D1" presStyleIdx="3" presStyleCnt="6"/>
      <dgm:spPr/>
    </dgm:pt>
    <dgm:pt modelId="{D42AAC8C-6BC5-4DDC-A113-24D5E0033A17}" type="pres">
      <dgm:prSet presAssocID="{61036471-483E-467C-9A55-5BA27AC2E3A9}" presName="connectorText" presStyleLbl="sibTrans2D1" presStyleIdx="3" presStyleCnt="6"/>
      <dgm:spPr/>
    </dgm:pt>
    <dgm:pt modelId="{ECC620DD-BD7E-4F07-A51B-9A9DA5506648}" type="pres">
      <dgm:prSet presAssocID="{3F3055B8-1EE3-44ED-AF1C-4AA523BC0F7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5F34A4-37C6-4C16-908B-2B8F6AB81AC8}" type="pres">
      <dgm:prSet presAssocID="{184F49E0-9999-45BC-8428-0D660B851F79}" presName="parTrans" presStyleLbl="sibTrans2D1" presStyleIdx="4" presStyleCnt="6"/>
      <dgm:spPr/>
    </dgm:pt>
    <dgm:pt modelId="{4895B103-09CA-49F6-BE48-845384402F74}" type="pres">
      <dgm:prSet presAssocID="{184F49E0-9999-45BC-8428-0D660B851F79}" presName="connectorText" presStyleLbl="sibTrans2D1" presStyleIdx="4" presStyleCnt="6"/>
      <dgm:spPr/>
    </dgm:pt>
    <dgm:pt modelId="{EF8610E0-7E00-4A84-9C72-A787962E7D67}" type="pres">
      <dgm:prSet presAssocID="{B0FFDCC8-9613-4C61-9A89-B44187AFF4D8}" presName="node" presStyleLbl="node1" presStyleIdx="4" presStyleCnt="6">
        <dgm:presLayoutVars>
          <dgm:bulletEnabled val="1"/>
        </dgm:presLayoutVars>
      </dgm:prSet>
      <dgm:spPr/>
    </dgm:pt>
    <dgm:pt modelId="{DF900915-0B01-454D-9066-7E6D8465A435}" type="pres">
      <dgm:prSet presAssocID="{087EDB4E-8397-4D1A-B54A-3359DC869C3C}" presName="parTrans" presStyleLbl="sibTrans2D1" presStyleIdx="5" presStyleCnt="6"/>
      <dgm:spPr/>
    </dgm:pt>
    <dgm:pt modelId="{8F6AF224-A2F6-48CF-8306-B13F1338C688}" type="pres">
      <dgm:prSet presAssocID="{087EDB4E-8397-4D1A-B54A-3359DC869C3C}" presName="connectorText" presStyleLbl="sibTrans2D1" presStyleIdx="5" presStyleCnt="6"/>
      <dgm:spPr/>
    </dgm:pt>
    <dgm:pt modelId="{DD0A4E0E-F587-482E-A1BD-B5D08AEF387B}" type="pres">
      <dgm:prSet presAssocID="{7E077B76-3B68-4744-ADD7-6221FAF8A84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E4F30DC-393A-4B78-BA7E-F5E86B62AD53}" type="presOf" srcId="{22957AE6-8FA3-40D0-A323-C4BA055FFEE6}" destId="{B1A3026A-D099-4B43-8F05-348FAAF3FD8A}" srcOrd="0" destOrd="0" presId="urn:microsoft.com/office/officeart/2005/8/layout/radial5"/>
    <dgm:cxn modelId="{EDDA697B-6E7D-4420-813C-4BC1DEFBEF32}" type="presOf" srcId="{4DE34F42-76D4-4649-BC20-DDC0AB4D8E93}" destId="{96AF0418-A9C4-45F4-BBCF-DB6C4656F387}" srcOrd="1" destOrd="0" presId="urn:microsoft.com/office/officeart/2005/8/layout/radial5"/>
    <dgm:cxn modelId="{5F0E0808-3A30-478C-A5F7-40C47C167C48}" type="presOf" srcId="{6A3D079B-FC92-4107-86C4-E4C72204BAA6}" destId="{0A76B4A2-22EC-45F9-A8B9-4F23C9D6F3C1}" srcOrd="0" destOrd="0" presId="urn:microsoft.com/office/officeart/2005/8/layout/radial5"/>
    <dgm:cxn modelId="{B8DF6F9D-EA28-457A-98F4-2CED495D48D8}" type="presOf" srcId="{B1333F45-DB55-4442-B4BE-89203AA13032}" destId="{F4BAD668-6B42-4369-8964-7C20C6F85894}" srcOrd="0" destOrd="0" presId="urn:microsoft.com/office/officeart/2005/8/layout/radial5"/>
    <dgm:cxn modelId="{83A0C052-0DE5-4CCC-A375-52722DF4550D}" type="presOf" srcId="{5E2E2283-DDD3-4D58-860E-F6D265015D41}" destId="{BFE75E8F-FCE6-4343-AF52-67721DAF5185}" srcOrd="0" destOrd="0" presId="urn:microsoft.com/office/officeart/2005/8/layout/radial5"/>
    <dgm:cxn modelId="{B0FDE431-C7A3-4B39-A480-097F38AFB000}" type="presOf" srcId="{087EDB4E-8397-4D1A-B54A-3359DC869C3C}" destId="{8F6AF224-A2F6-48CF-8306-B13F1338C688}" srcOrd="1" destOrd="0" presId="urn:microsoft.com/office/officeart/2005/8/layout/radial5"/>
    <dgm:cxn modelId="{1F13B686-7589-4D94-B73A-7EBB332C9F6B}" type="presOf" srcId="{B0FFDCC8-9613-4C61-9A89-B44187AFF4D8}" destId="{EF8610E0-7E00-4A84-9C72-A787962E7D67}" srcOrd="0" destOrd="0" presId="urn:microsoft.com/office/officeart/2005/8/layout/radial5"/>
    <dgm:cxn modelId="{8013EA0E-02FD-4B2D-A479-0CA5417689F1}" type="presOf" srcId="{3CD5ACF4-2143-463E-ABED-1DCA5E82406B}" destId="{D9902736-9C9C-4DAF-A096-511FAF0FFECF}" srcOrd="0" destOrd="0" presId="urn:microsoft.com/office/officeart/2005/8/layout/radial5"/>
    <dgm:cxn modelId="{5DC08ABD-6BEB-4EE0-868C-21ACA43C9ACF}" type="presOf" srcId="{61036471-483E-467C-9A55-5BA27AC2E3A9}" destId="{060BDC73-CD33-4944-B47A-A46EFD39D6BC}" srcOrd="0" destOrd="0" presId="urn:microsoft.com/office/officeart/2005/8/layout/radial5"/>
    <dgm:cxn modelId="{0D9FE679-E998-440E-808D-5B160CDBE404}" type="presOf" srcId="{3F3055B8-1EE3-44ED-AF1C-4AA523BC0F75}" destId="{ECC620DD-BD7E-4F07-A51B-9A9DA5506648}" srcOrd="0" destOrd="0" presId="urn:microsoft.com/office/officeart/2005/8/layout/radial5"/>
    <dgm:cxn modelId="{B6EE31D1-1006-433D-9DCC-3B9B63DB0A07}" srcId="{5E2E2283-DDD3-4D58-860E-F6D265015D41}" destId="{7E077B76-3B68-4744-ADD7-6221FAF8A84D}" srcOrd="5" destOrd="0" parTransId="{087EDB4E-8397-4D1A-B54A-3359DC869C3C}" sibTransId="{4DF0CE31-717D-4BAD-8F97-0217C3455CB1}"/>
    <dgm:cxn modelId="{57952AB8-FB67-4B65-89B1-8C6B0E325236}" type="presOf" srcId="{B21BA4CB-F80B-4B2F-9A17-BA7C7FC03902}" destId="{27F18DAC-9319-440C-B7A7-BE6AAB3D3612}" srcOrd="1" destOrd="0" presId="urn:microsoft.com/office/officeart/2005/8/layout/radial5"/>
    <dgm:cxn modelId="{EA6D998E-C650-4735-844D-9DABA62434F8}" type="presOf" srcId="{22957AE6-8FA3-40D0-A323-C4BA055FFEE6}" destId="{D5BB1A8D-AF0B-49BD-83D5-C172E91ED923}" srcOrd="1" destOrd="0" presId="urn:microsoft.com/office/officeart/2005/8/layout/radial5"/>
    <dgm:cxn modelId="{167AB225-AD01-45CD-9C18-94421E72B706}" srcId="{5E2E2283-DDD3-4D58-860E-F6D265015D41}" destId="{B0FFDCC8-9613-4C61-9A89-B44187AFF4D8}" srcOrd="4" destOrd="0" parTransId="{184F49E0-9999-45BC-8428-0D660B851F79}" sibTransId="{C85CE52E-7469-4C19-B13E-8804F350B7A0}"/>
    <dgm:cxn modelId="{3CDAE49C-7D9F-4C52-B934-83BF6246814A}" type="presOf" srcId="{087EDB4E-8397-4D1A-B54A-3359DC869C3C}" destId="{DF900915-0B01-454D-9066-7E6D8465A435}" srcOrd="0" destOrd="0" presId="urn:microsoft.com/office/officeart/2005/8/layout/radial5"/>
    <dgm:cxn modelId="{C412A607-0FB4-4017-BA3B-96AB1BACD8D2}" type="presOf" srcId="{184F49E0-9999-45BC-8428-0D660B851F79}" destId="{4895B103-09CA-49F6-BE48-845384402F74}" srcOrd="1" destOrd="0" presId="urn:microsoft.com/office/officeart/2005/8/layout/radial5"/>
    <dgm:cxn modelId="{21DCAE3F-F6F9-44AC-ACBC-42F11D53A383}" type="presOf" srcId="{B21BA4CB-F80B-4B2F-9A17-BA7C7FC03902}" destId="{6AE0B88A-58B2-4601-AE4B-80D6E77D17E3}" srcOrd="0" destOrd="0" presId="urn:microsoft.com/office/officeart/2005/8/layout/radial5"/>
    <dgm:cxn modelId="{09CCEEF3-8901-46A4-87E8-76695A1B6298}" srcId="{5E2E2283-DDD3-4D58-860E-F6D265015D41}" destId="{3F3055B8-1EE3-44ED-AF1C-4AA523BC0F75}" srcOrd="3" destOrd="0" parTransId="{61036471-483E-467C-9A55-5BA27AC2E3A9}" sibTransId="{400A89AB-26AE-44C5-B883-F59380D97966}"/>
    <dgm:cxn modelId="{6F86A79E-A46B-4AEB-818B-0B7A6DB42AF9}" type="presOf" srcId="{7E077B76-3B68-4744-ADD7-6221FAF8A84D}" destId="{DD0A4E0E-F587-482E-A1BD-B5D08AEF387B}" srcOrd="0" destOrd="0" presId="urn:microsoft.com/office/officeart/2005/8/layout/radial5"/>
    <dgm:cxn modelId="{A6DBDEF1-3446-4645-9432-45BB70B8F1FE}" type="presOf" srcId="{4DE34F42-76D4-4649-BC20-DDC0AB4D8E93}" destId="{7B4F63D3-6B9D-475E-8642-3349C5813DA1}" srcOrd="0" destOrd="0" presId="urn:microsoft.com/office/officeart/2005/8/layout/radial5"/>
    <dgm:cxn modelId="{28606F80-57C5-42B0-AB09-55B48D3B2AE2}" srcId="{9D8B2086-6D13-4581-A1BE-7181BBB3FF51}" destId="{5E2E2283-DDD3-4D58-860E-F6D265015D41}" srcOrd="0" destOrd="0" parTransId="{4F1853AD-5A92-4F71-B848-A0AAA486A826}" sibTransId="{67F7B4E5-F6CF-4DD2-A79A-706CE2256D68}"/>
    <dgm:cxn modelId="{A522DE96-9165-46A8-8D08-FDB2896AC7EA}" srcId="{5E2E2283-DDD3-4D58-860E-F6D265015D41}" destId="{3CD5ACF4-2143-463E-ABED-1DCA5E82406B}" srcOrd="0" destOrd="0" parTransId="{B21BA4CB-F80B-4B2F-9A17-BA7C7FC03902}" sibTransId="{67CAF947-6E27-4716-8FCC-8D0EEA306806}"/>
    <dgm:cxn modelId="{19C3C53B-2272-4F0B-9B78-148546E5795E}" type="presOf" srcId="{9D8B2086-6D13-4581-A1BE-7181BBB3FF51}" destId="{562202C0-6A50-4327-B935-E0AF0D2518E2}" srcOrd="0" destOrd="0" presId="urn:microsoft.com/office/officeart/2005/8/layout/radial5"/>
    <dgm:cxn modelId="{7BA76BB0-88B9-42BA-8B41-D29EACB2B0F7}" srcId="{5E2E2283-DDD3-4D58-860E-F6D265015D41}" destId="{B1333F45-DB55-4442-B4BE-89203AA13032}" srcOrd="1" destOrd="0" parTransId="{22957AE6-8FA3-40D0-A323-C4BA055FFEE6}" sibTransId="{6B4B1A0E-ED2F-44C4-A2B0-68930592DD73}"/>
    <dgm:cxn modelId="{C6B7FBA7-E168-4C91-8552-521696A995C0}" type="presOf" srcId="{61036471-483E-467C-9A55-5BA27AC2E3A9}" destId="{D42AAC8C-6BC5-4DDC-A113-24D5E0033A17}" srcOrd="1" destOrd="0" presId="urn:microsoft.com/office/officeart/2005/8/layout/radial5"/>
    <dgm:cxn modelId="{D57CE30B-7050-4EEA-A3F5-55598AC74A10}" type="presOf" srcId="{184F49E0-9999-45BC-8428-0D660B851F79}" destId="{2F5F34A4-37C6-4C16-908B-2B8F6AB81AC8}" srcOrd="0" destOrd="0" presId="urn:microsoft.com/office/officeart/2005/8/layout/radial5"/>
    <dgm:cxn modelId="{A2BC816C-426A-4964-871F-51180BE2B3C7}" srcId="{5E2E2283-DDD3-4D58-860E-F6D265015D41}" destId="{6A3D079B-FC92-4107-86C4-E4C72204BAA6}" srcOrd="2" destOrd="0" parTransId="{4DE34F42-76D4-4649-BC20-DDC0AB4D8E93}" sibTransId="{EDDA3FB3-397B-43F5-ACC2-4303210C5738}"/>
    <dgm:cxn modelId="{5AEB035C-5EA3-420B-8623-1F57496036A3}" type="presParOf" srcId="{562202C0-6A50-4327-B935-E0AF0D2518E2}" destId="{BFE75E8F-FCE6-4343-AF52-67721DAF5185}" srcOrd="0" destOrd="0" presId="urn:microsoft.com/office/officeart/2005/8/layout/radial5"/>
    <dgm:cxn modelId="{85E31748-7557-4809-A83E-9710351A7527}" type="presParOf" srcId="{562202C0-6A50-4327-B935-E0AF0D2518E2}" destId="{6AE0B88A-58B2-4601-AE4B-80D6E77D17E3}" srcOrd="1" destOrd="0" presId="urn:microsoft.com/office/officeart/2005/8/layout/radial5"/>
    <dgm:cxn modelId="{012A2B2C-0D31-44A2-BB3E-C2AD8DA37554}" type="presParOf" srcId="{6AE0B88A-58B2-4601-AE4B-80D6E77D17E3}" destId="{27F18DAC-9319-440C-B7A7-BE6AAB3D3612}" srcOrd="0" destOrd="0" presId="urn:microsoft.com/office/officeart/2005/8/layout/radial5"/>
    <dgm:cxn modelId="{BDC597AE-00D6-403A-A8F5-3A90CCFB252D}" type="presParOf" srcId="{562202C0-6A50-4327-B935-E0AF0D2518E2}" destId="{D9902736-9C9C-4DAF-A096-511FAF0FFECF}" srcOrd="2" destOrd="0" presId="urn:microsoft.com/office/officeart/2005/8/layout/radial5"/>
    <dgm:cxn modelId="{07A4F362-C4F4-4FF0-84AF-404663748E45}" type="presParOf" srcId="{562202C0-6A50-4327-B935-E0AF0D2518E2}" destId="{B1A3026A-D099-4B43-8F05-348FAAF3FD8A}" srcOrd="3" destOrd="0" presId="urn:microsoft.com/office/officeart/2005/8/layout/radial5"/>
    <dgm:cxn modelId="{2C8DCB00-A5D7-40DD-91E3-869F3288DDCC}" type="presParOf" srcId="{B1A3026A-D099-4B43-8F05-348FAAF3FD8A}" destId="{D5BB1A8D-AF0B-49BD-83D5-C172E91ED923}" srcOrd="0" destOrd="0" presId="urn:microsoft.com/office/officeart/2005/8/layout/radial5"/>
    <dgm:cxn modelId="{489B574F-E96B-40CF-B6C6-761E571F88DE}" type="presParOf" srcId="{562202C0-6A50-4327-B935-E0AF0D2518E2}" destId="{F4BAD668-6B42-4369-8964-7C20C6F85894}" srcOrd="4" destOrd="0" presId="urn:microsoft.com/office/officeart/2005/8/layout/radial5"/>
    <dgm:cxn modelId="{D0A77DD0-5C3E-4A87-A1E2-34BB4F1787B5}" type="presParOf" srcId="{562202C0-6A50-4327-B935-E0AF0D2518E2}" destId="{7B4F63D3-6B9D-475E-8642-3349C5813DA1}" srcOrd="5" destOrd="0" presId="urn:microsoft.com/office/officeart/2005/8/layout/radial5"/>
    <dgm:cxn modelId="{111F3D29-07EF-473C-91A8-D7B3532E4EEC}" type="presParOf" srcId="{7B4F63D3-6B9D-475E-8642-3349C5813DA1}" destId="{96AF0418-A9C4-45F4-BBCF-DB6C4656F387}" srcOrd="0" destOrd="0" presId="urn:microsoft.com/office/officeart/2005/8/layout/radial5"/>
    <dgm:cxn modelId="{0AE4FAC8-255A-4F4B-B160-67935A8248A8}" type="presParOf" srcId="{562202C0-6A50-4327-B935-E0AF0D2518E2}" destId="{0A76B4A2-22EC-45F9-A8B9-4F23C9D6F3C1}" srcOrd="6" destOrd="0" presId="urn:microsoft.com/office/officeart/2005/8/layout/radial5"/>
    <dgm:cxn modelId="{2574662B-474F-449D-B3CB-9CAEEB284472}" type="presParOf" srcId="{562202C0-6A50-4327-B935-E0AF0D2518E2}" destId="{060BDC73-CD33-4944-B47A-A46EFD39D6BC}" srcOrd="7" destOrd="0" presId="urn:microsoft.com/office/officeart/2005/8/layout/radial5"/>
    <dgm:cxn modelId="{B4146D00-FFAD-464E-ABC7-8261DB2C959D}" type="presParOf" srcId="{060BDC73-CD33-4944-B47A-A46EFD39D6BC}" destId="{D42AAC8C-6BC5-4DDC-A113-24D5E0033A17}" srcOrd="0" destOrd="0" presId="urn:microsoft.com/office/officeart/2005/8/layout/radial5"/>
    <dgm:cxn modelId="{F17BC410-BCB7-4B9D-B58D-A1EA4FE5DB98}" type="presParOf" srcId="{562202C0-6A50-4327-B935-E0AF0D2518E2}" destId="{ECC620DD-BD7E-4F07-A51B-9A9DA5506648}" srcOrd="8" destOrd="0" presId="urn:microsoft.com/office/officeart/2005/8/layout/radial5"/>
    <dgm:cxn modelId="{6D2BF6AF-1976-40EA-B649-6F631E052EB1}" type="presParOf" srcId="{562202C0-6A50-4327-B935-E0AF0D2518E2}" destId="{2F5F34A4-37C6-4C16-908B-2B8F6AB81AC8}" srcOrd="9" destOrd="0" presId="urn:microsoft.com/office/officeart/2005/8/layout/radial5"/>
    <dgm:cxn modelId="{8B2C5AAB-CB5E-4B50-BE6F-04E55F86A7D0}" type="presParOf" srcId="{2F5F34A4-37C6-4C16-908B-2B8F6AB81AC8}" destId="{4895B103-09CA-49F6-BE48-845384402F74}" srcOrd="0" destOrd="0" presId="urn:microsoft.com/office/officeart/2005/8/layout/radial5"/>
    <dgm:cxn modelId="{832A3AE2-4AE9-4861-B892-0C719BA3BF14}" type="presParOf" srcId="{562202C0-6A50-4327-B935-E0AF0D2518E2}" destId="{EF8610E0-7E00-4A84-9C72-A787962E7D67}" srcOrd="10" destOrd="0" presId="urn:microsoft.com/office/officeart/2005/8/layout/radial5"/>
    <dgm:cxn modelId="{AB441501-4405-4664-A2D0-799BFD1034EC}" type="presParOf" srcId="{562202C0-6A50-4327-B935-E0AF0D2518E2}" destId="{DF900915-0B01-454D-9066-7E6D8465A435}" srcOrd="11" destOrd="0" presId="urn:microsoft.com/office/officeart/2005/8/layout/radial5"/>
    <dgm:cxn modelId="{54D78E85-AB08-4D67-92E4-4879038EB28B}" type="presParOf" srcId="{DF900915-0B01-454D-9066-7E6D8465A435}" destId="{8F6AF224-A2F6-48CF-8306-B13F1338C688}" srcOrd="0" destOrd="0" presId="urn:microsoft.com/office/officeart/2005/8/layout/radial5"/>
    <dgm:cxn modelId="{2A00D04D-C6AC-4550-AC56-DF2AC2068384}" type="presParOf" srcId="{562202C0-6A50-4327-B935-E0AF0D2518E2}" destId="{DD0A4E0E-F587-482E-A1BD-B5D08AEF387B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27A796-2A52-41C2-8959-B7C38A4D47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964EC18-1F87-496D-AA50-75C0CF4586CD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</a:rPr>
            <a:t>Logger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A2A7EC-41DE-45D2-AB98-7CD60CB0335A}" type="par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47F2ADFD-9224-48CD-BEFE-2B1874AC90FF}" type="sib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01D7E9E3-02FF-4843-841F-9592F181B65C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</a:rPr>
            <a:t>getInstance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C5EB53-7F5B-45C2-AC2D-8E4C8550041F}" type="par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F1474B31-DDA0-466D-A06D-52560DAC8C76}" type="sib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11A29A98-3F1D-4C28-8022-B11DE55599BB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setPrintToStdout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3E80952A-FBA0-4734-834D-11E8091DAC77}" type="par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D0D15988-9582-4520-80F3-FFAA1C1D5898}" type="sib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19442CC3-4D6A-4A35-9AF3-C7BF0C32386D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getFile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3089B199-5BE8-4111-822E-B444C6ADCA91}" type="parTrans" cxnId="{BF2368BE-CC5D-49BD-840C-DDA881812888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BC0EBCF0-4A5D-481B-BC87-DA59A18E4136}" type="sibTrans" cxnId="{BF2368BE-CC5D-49BD-840C-DDA881812888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A1699E1F-BCE8-4206-86BD-F6E27DD7A406}">
      <dgm:prSet custT="1"/>
      <dgm:spPr/>
      <dgm:t>
        <a:bodyPr/>
        <a:lstStyle/>
        <a:p>
          <a:pPr latinLnBrk="1"/>
          <a:r>
            <a:rPr lang="en-US" altLang="ko-KR" sz="1600" smtClean="0">
              <a:solidFill>
                <a:schemeClr val="tx1"/>
              </a:solidFill>
              <a:latin typeface="+mn-lt"/>
              <a:ea typeface="+mn-ea"/>
              <a:cs typeface="+mn-cs"/>
            </a:rPr>
            <a:t>write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A337BA8-8FA3-437B-852C-239416A08E2B}" type="parTrans" cxnId="{91386453-DF01-4498-ACB6-2C534276EE0A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0D25EB81-B11C-413B-9EDA-12E8949FB1A7}" type="sibTrans" cxnId="{91386453-DF01-4498-ACB6-2C534276EE0A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7C3E535C-F900-4C41-8436-15520FB5D86A}">
      <dgm:prSet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getSize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4FCFA022-0C5D-482A-9551-7E1CD5387968}" type="parTrans" cxnId="{FDEF55CF-8CAC-4C08-B831-A782449E1FD3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D9CCBCAE-9F08-45C5-9B22-97A726A27046}" type="sibTrans" cxnId="{FDEF55CF-8CAC-4C08-B831-A782449E1FD3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9DECF4FC-8ECA-424C-B92F-4FE3DF1A621C}" type="pres">
      <dgm:prSet presAssocID="{EE27A796-2A52-41C2-8959-B7C38A4D47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394478-66A7-497F-96DC-D212D86E6DC6}" type="pres">
      <dgm:prSet presAssocID="{9964EC18-1F87-496D-AA50-75C0CF4586CD}" presName="hierRoot1" presStyleCnt="0">
        <dgm:presLayoutVars>
          <dgm:hierBranch val="init"/>
        </dgm:presLayoutVars>
      </dgm:prSet>
      <dgm:spPr/>
    </dgm:pt>
    <dgm:pt modelId="{31936E00-B5E0-4BF3-AFDE-4F9A28216065}" type="pres">
      <dgm:prSet presAssocID="{9964EC18-1F87-496D-AA50-75C0CF4586CD}" presName="rootComposite1" presStyleCnt="0"/>
      <dgm:spPr/>
    </dgm:pt>
    <dgm:pt modelId="{E0089B17-54E6-4C90-A1B3-5E7870E1C6E5}" type="pres">
      <dgm:prSet presAssocID="{9964EC18-1F87-496D-AA50-75C0CF4586C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FCE2C2-CE1E-4114-9C2E-3B7C350F2A90}" type="pres">
      <dgm:prSet presAssocID="{9964EC18-1F87-496D-AA50-75C0CF4586CD}" presName="rootConnector1" presStyleLbl="node1" presStyleIdx="0" presStyleCnt="0"/>
      <dgm:spPr/>
    </dgm:pt>
    <dgm:pt modelId="{D555E741-D504-410B-AE25-5F5CEF364386}" type="pres">
      <dgm:prSet presAssocID="{9964EC18-1F87-496D-AA50-75C0CF4586CD}" presName="hierChild2" presStyleCnt="0"/>
      <dgm:spPr/>
    </dgm:pt>
    <dgm:pt modelId="{CE84684F-8B2E-4A33-AA4A-9339F5B134DB}" type="pres">
      <dgm:prSet presAssocID="{60C5EB53-7F5B-45C2-AC2D-8E4C8550041F}" presName="Name37" presStyleLbl="parChTrans1D2" presStyleIdx="0" presStyleCnt="5"/>
      <dgm:spPr/>
    </dgm:pt>
    <dgm:pt modelId="{9BD13C38-7933-48B5-ACF2-680B58EDE615}" type="pres">
      <dgm:prSet presAssocID="{01D7E9E3-02FF-4843-841F-9592F181B65C}" presName="hierRoot2" presStyleCnt="0">
        <dgm:presLayoutVars>
          <dgm:hierBranch val="init"/>
        </dgm:presLayoutVars>
      </dgm:prSet>
      <dgm:spPr/>
    </dgm:pt>
    <dgm:pt modelId="{210B420E-F866-44E0-9ECE-7DF514E6FA12}" type="pres">
      <dgm:prSet presAssocID="{01D7E9E3-02FF-4843-841F-9592F181B65C}" presName="rootComposite" presStyleCnt="0"/>
      <dgm:spPr/>
    </dgm:pt>
    <dgm:pt modelId="{A9BCD957-9B66-43A1-8B07-827DC0D5426D}" type="pres">
      <dgm:prSet presAssocID="{01D7E9E3-02FF-4843-841F-9592F181B65C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865EA0-FDF7-40C3-BD8E-1951CA7E8EA9}" type="pres">
      <dgm:prSet presAssocID="{01D7E9E3-02FF-4843-841F-9592F181B65C}" presName="rootConnector" presStyleLbl="node2" presStyleIdx="0" presStyleCnt="5"/>
      <dgm:spPr/>
    </dgm:pt>
    <dgm:pt modelId="{D19ECBF9-10FF-4A2A-9A62-A31EAE3C29CE}" type="pres">
      <dgm:prSet presAssocID="{01D7E9E3-02FF-4843-841F-9592F181B65C}" presName="hierChild4" presStyleCnt="0"/>
      <dgm:spPr/>
    </dgm:pt>
    <dgm:pt modelId="{2DBCBDFC-863E-41F8-BB42-414A939125F7}" type="pres">
      <dgm:prSet presAssocID="{01D7E9E3-02FF-4843-841F-9592F181B65C}" presName="hierChild5" presStyleCnt="0"/>
      <dgm:spPr/>
    </dgm:pt>
    <dgm:pt modelId="{3890D4DB-E5A4-4A7F-BC8C-72DF8A7C91AB}" type="pres">
      <dgm:prSet presAssocID="{3E80952A-FBA0-4734-834D-11E8091DAC77}" presName="Name37" presStyleLbl="parChTrans1D2" presStyleIdx="1" presStyleCnt="5"/>
      <dgm:spPr/>
    </dgm:pt>
    <dgm:pt modelId="{40579F41-D2FD-446E-A617-BDB1F2EE332D}" type="pres">
      <dgm:prSet presAssocID="{11A29A98-3F1D-4C28-8022-B11DE55599BB}" presName="hierRoot2" presStyleCnt="0">
        <dgm:presLayoutVars>
          <dgm:hierBranch val="init"/>
        </dgm:presLayoutVars>
      </dgm:prSet>
      <dgm:spPr/>
    </dgm:pt>
    <dgm:pt modelId="{A06AE3E9-7397-48BB-8F1E-2B373036EFE2}" type="pres">
      <dgm:prSet presAssocID="{11A29A98-3F1D-4C28-8022-B11DE55599BB}" presName="rootComposite" presStyleCnt="0"/>
      <dgm:spPr/>
    </dgm:pt>
    <dgm:pt modelId="{A026BAC1-67FC-4B93-B9FE-E70F025A4E63}" type="pres">
      <dgm:prSet presAssocID="{11A29A98-3F1D-4C28-8022-B11DE55599BB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BA78E6-E375-4DD3-9F5D-E72A1DD870C8}" type="pres">
      <dgm:prSet presAssocID="{11A29A98-3F1D-4C28-8022-B11DE55599BB}" presName="rootConnector" presStyleLbl="node2" presStyleIdx="1" presStyleCnt="5"/>
      <dgm:spPr/>
    </dgm:pt>
    <dgm:pt modelId="{3EDAF511-CF64-4224-9F75-9DCC1AA97531}" type="pres">
      <dgm:prSet presAssocID="{11A29A98-3F1D-4C28-8022-B11DE55599BB}" presName="hierChild4" presStyleCnt="0"/>
      <dgm:spPr/>
    </dgm:pt>
    <dgm:pt modelId="{EDDFF263-C9C8-416E-9AA4-3D268B1ED21F}" type="pres">
      <dgm:prSet presAssocID="{11A29A98-3F1D-4C28-8022-B11DE55599BB}" presName="hierChild5" presStyleCnt="0"/>
      <dgm:spPr/>
    </dgm:pt>
    <dgm:pt modelId="{C3B7D02D-92ED-4690-A0CF-EE82A02ADD16}" type="pres">
      <dgm:prSet presAssocID="{3089B199-5BE8-4111-822E-B444C6ADCA91}" presName="Name37" presStyleLbl="parChTrans1D2" presStyleIdx="2" presStyleCnt="5"/>
      <dgm:spPr/>
    </dgm:pt>
    <dgm:pt modelId="{8E089EEC-A478-42EF-816A-41C1781C91D4}" type="pres">
      <dgm:prSet presAssocID="{19442CC3-4D6A-4A35-9AF3-C7BF0C32386D}" presName="hierRoot2" presStyleCnt="0">
        <dgm:presLayoutVars>
          <dgm:hierBranch val="init"/>
        </dgm:presLayoutVars>
      </dgm:prSet>
      <dgm:spPr/>
    </dgm:pt>
    <dgm:pt modelId="{B054B077-6A05-4C05-9F1D-874B5D07A65F}" type="pres">
      <dgm:prSet presAssocID="{19442CC3-4D6A-4A35-9AF3-C7BF0C32386D}" presName="rootComposite" presStyleCnt="0"/>
      <dgm:spPr/>
    </dgm:pt>
    <dgm:pt modelId="{3999CCF4-BBAD-4E9A-BFD5-2DD2B6D48AD9}" type="pres">
      <dgm:prSet presAssocID="{19442CC3-4D6A-4A35-9AF3-C7BF0C32386D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20CFFB-41B0-43C2-9C91-4E8E6D8D72A7}" type="pres">
      <dgm:prSet presAssocID="{19442CC3-4D6A-4A35-9AF3-C7BF0C32386D}" presName="rootConnector" presStyleLbl="node2" presStyleIdx="2" presStyleCnt="5"/>
      <dgm:spPr/>
    </dgm:pt>
    <dgm:pt modelId="{CF7933D9-C0AD-49D8-8D9F-2745B5B8C674}" type="pres">
      <dgm:prSet presAssocID="{19442CC3-4D6A-4A35-9AF3-C7BF0C32386D}" presName="hierChild4" presStyleCnt="0"/>
      <dgm:spPr/>
    </dgm:pt>
    <dgm:pt modelId="{8839B3E7-6239-4AC1-AE5D-8D18566CF9FD}" type="pres">
      <dgm:prSet presAssocID="{19442CC3-4D6A-4A35-9AF3-C7BF0C32386D}" presName="hierChild5" presStyleCnt="0"/>
      <dgm:spPr/>
    </dgm:pt>
    <dgm:pt modelId="{C7C44EC2-BC82-4FFD-9F98-FC0BF4E82859}" type="pres">
      <dgm:prSet presAssocID="{6A337BA8-8FA3-437B-852C-239416A08E2B}" presName="Name37" presStyleLbl="parChTrans1D2" presStyleIdx="3" presStyleCnt="5"/>
      <dgm:spPr/>
    </dgm:pt>
    <dgm:pt modelId="{2DB447CF-9A5D-4D5D-ACE9-B79474C66758}" type="pres">
      <dgm:prSet presAssocID="{A1699E1F-BCE8-4206-86BD-F6E27DD7A406}" presName="hierRoot2" presStyleCnt="0">
        <dgm:presLayoutVars>
          <dgm:hierBranch val="init"/>
        </dgm:presLayoutVars>
      </dgm:prSet>
      <dgm:spPr/>
    </dgm:pt>
    <dgm:pt modelId="{68593BAA-7AE3-4434-A8AC-84E042FD0094}" type="pres">
      <dgm:prSet presAssocID="{A1699E1F-BCE8-4206-86BD-F6E27DD7A406}" presName="rootComposite" presStyleCnt="0"/>
      <dgm:spPr/>
    </dgm:pt>
    <dgm:pt modelId="{B9514C83-089E-4DF6-BFDF-B5B73F5CFF0E}" type="pres">
      <dgm:prSet presAssocID="{A1699E1F-BCE8-4206-86BD-F6E27DD7A406}" presName="rootText" presStyleLbl="node2" presStyleIdx="3" presStyleCnt="5">
        <dgm:presLayoutVars>
          <dgm:chPref val="3"/>
        </dgm:presLayoutVars>
      </dgm:prSet>
      <dgm:spPr/>
    </dgm:pt>
    <dgm:pt modelId="{ED27020A-C999-4ECE-B400-EA660316B371}" type="pres">
      <dgm:prSet presAssocID="{A1699E1F-BCE8-4206-86BD-F6E27DD7A406}" presName="rootConnector" presStyleLbl="node2" presStyleIdx="3" presStyleCnt="5"/>
      <dgm:spPr/>
    </dgm:pt>
    <dgm:pt modelId="{FFB20C39-CBB2-42D2-AB4D-453AFAA7AC22}" type="pres">
      <dgm:prSet presAssocID="{A1699E1F-BCE8-4206-86BD-F6E27DD7A406}" presName="hierChild4" presStyleCnt="0"/>
      <dgm:spPr/>
    </dgm:pt>
    <dgm:pt modelId="{2C03110C-D329-4388-96CB-8CB94449BAFD}" type="pres">
      <dgm:prSet presAssocID="{A1699E1F-BCE8-4206-86BD-F6E27DD7A406}" presName="hierChild5" presStyleCnt="0"/>
      <dgm:spPr/>
    </dgm:pt>
    <dgm:pt modelId="{AC5E76C6-B8F3-4A2F-8813-6218FBDF7591}" type="pres">
      <dgm:prSet presAssocID="{4FCFA022-0C5D-482A-9551-7E1CD5387968}" presName="Name37" presStyleLbl="parChTrans1D2" presStyleIdx="4" presStyleCnt="5"/>
      <dgm:spPr/>
    </dgm:pt>
    <dgm:pt modelId="{0B84BCFC-425F-4273-8F28-16B5001DD3F0}" type="pres">
      <dgm:prSet presAssocID="{7C3E535C-F900-4C41-8436-15520FB5D86A}" presName="hierRoot2" presStyleCnt="0">
        <dgm:presLayoutVars>
          <dgm:hierBranch val="init"/>
        </dgm:presLayoutVars>
      </dgm:prSet>
      <dgm:spPr/>
    </dgm:pt>
    <dgm:pt modelId="{B78CEB85-8906-4010-97BE-F31DFBBE3874}" type="pres">
      <dgm:prSet presAssocID="{7C3E535C-F900-4C41-8436-15520FB5D86A}" presName="rootComposite" presStyleCnt="0"/>
      <dgm:spPr/>
    </dgm:pt>
    <dgm:pt modelId="{FAB50BD6-FD06-4593-9426-3E99FD1CF6D4}" type="pres">
      <dgm:prSet presAssocID="{7C3E535C-F900-4C41-8436-15520FB5D86A}" presName="rootText" presStyleLbl="node2" presStyleIdx="4" presStyleCnt="5">
        <dgm:presLayoutVars>
          <dgm:chPref val="3"/>
        </dgm:presLayoutVars>
      </dgm:prSet>
      <dgm:spPr/>
    </dgm:pt>
    <dgm:pt modelId="{1458478E-4142-47D2-BD86-9AA84CB658BE}" type="pres">
      <dgm:prSet presAssocID="{7C3E535C-F900-4C41-8436-15520FB5D86A}" presName="rootConnector" presStyleLbl="node2" presStyleIdx="4" presStyleCnt="5"/>
      <dgm:spPr/>
    </dgm:pt>
    <dgm:pt modelId="{C00263B4-B54E-41EC-A2A0-E3154443ED2C}" type="pres">
      <dgm:prSet presAssocID="{7C3E535C-F900-4C41-8436-15520FB5D86A}" presName="hierChild4" presStyleCnt="0"/>
      <dgm:spPr/>
    </dgm:pt>
    <dgm:pt modelId="{176FF1C6-EA51-4A3D-8518-CC46D2AC735C}" type="pres">
      <dgm:prSet presAssocID="{7C3E535C-F900-4C41-8436-15520FB5D86A}" presName="hierChild5" presStyleCnt="0"/>
      <dgm:spPr/>
    </dgm:pt>
    <dgm:pt modelId="{3AD05710-E6B0-4EF7-932B-F16FD8786842}" type="pres">
      <dgm:prSet presAssocID="{9964EC18-1F87-496D-AA50-75C0CF4586CD}" presName="hierChild3" presStyleCnt="0"/>
      <dgm:spPr/>
    </dgm:pt>
  </dgm:ptLst>
  <dgm:cxnLst>
    <dgm:cxn modelId="{6C3B7800-4228-48E0-8A8F-A166FE53FB92}" type="presOf" srcId="{4FCFA022-0C5D-482A-9551-7E1CD5387968}" destId="{AC5E76C6-B8F3-4A2F-8813-6218FBDF7591}" srcOrd="0" destOrd="0" presId="urn:microsoft.com/office/officeart/2005/8/layout/orgChart1"/>
    <dgm:cxn modelId="{5F545BCE-3BAA-4462-B507-17930AE1E595}" type="presOf" srcId="{A1699E1F-BCE8-4206-86BD-F6E27DD7A406}" destId="{ED27020A-C999-4ECE-B400-EA660316B371}" srcOrd="1" destOrd="0" presId="urn:microsoft.com/office/officeart/2005/8/layout/orgChart1"/>
    <dgm:cxn modelId="{43EF4AF0-A5DA-470D-A1C2-7623ED16BB6C}" srcId="{9964EC18-1F87-496D-AA50-75C0CF4586CD}" destId="{11A29A98-3F1D-4C28-8022-B11DE55599BB}" srcOrd="1" destOrd="0" parTransId="{3E80952A-FBA0-4734-834D-11E8091DAC77}" sibTransId="{D0D15988-9582-4520-80F3-FFAA1C1D5898}"/>
    <dgm:cxn modelId="{8D2FE246-99FF-469F-A52B-ED431A57D85F}" type="presOf" srcId="{01D7E9E3-02FF-4843-841F-9592F181B65C}" destId="{A9BCD957-9B66-43A1-8B07-827DC0D5426D}" srcOrd="0" destOrd="0" presId="urn:microsoft.com/office/officeart/2005/8/layout/orgChart1"/>
    <dgm:cxn modelId="{9BCB984A-56C7-45E1-8BB8-9F976AF1B37F}" type="presOf" srcId="{60C5EB53-7F5B-45C2-AC2D-8E4C8550041F}" destId="{CE84684F-8B2E-4A33-AA4A-9339F5B134DB}" srcOrd="0" destOrd="0" presId="urn:microsoft.com/office/officeart/2005/8/layout/orgChart1"/>
    <dgm:cxn modelId="{BF2368BE-CC5D-49BD-840C-DDA881812888}" srcId="{9964EC18-1F87-496D-AA50-75C0CF4586CD}" destId="{19442CC3-4D6A-4A35-9AF3-C7BF0C32386D}" srcOrd="2" destOrd="0" parTransId="{3089B199-5BE8-4111-822E-B444C6ADCA91}" sibTransId="{BC0EBCF0-4A5D-481B-BC87-DA59A18E4136}"/>
    <dgm:cxn modelId="{41D5C6FC-5FA8-4905-8BC0-E050B7CAE8D4}" type="presOf" srcId="{EE27A796-2A52-41C2-8959-B7C38A4D47BA}" destId="{9DECF4FC-8ECA-424C-B92F-4FE3DF1A621C}" srcOrd="0" destOrd="0" presId="urn:microsoft.com/office/officeart/2005/8/layout/orgChart1"/>
    <dgm:cxn modelId="{39B1CE9A-8694-4B6C-9BD5-7D929467D562}" type="presOf" srcId="{A1699E1F-BCE8-4206-86BD-F6E27DD7A406}" destId="{B9514C83-089E-4DF6-BFDF-B5B73F5CFF0E}" srcOrd="0" destOrd="0" presId="urn:microsoft.com/office/officeart/2005/8/layout/orgChart1"/>
    <dgm:cxn modelId="{FDEF55CF-8CAC-4C08-B831-A782449E1FD3}" srcId="{9964EC18-1F87-496D-AA50-75C0CF4586CD}" destId="{7C3E535C-F900-4C41-8436-15520FB5D86A}" srcOrd="4" destOrd="0" parTransId="{4FCFA022-0C5D-482A-9551-7E1CD5387968}" sibTransId="{D9CCBCAE-9F08-45C5-9B22-97A726A27046}"/>
    <dgm:cxn modelId="{03DD6300-5E8B-4765-A71E-28968A06DAF5}" type="presOf" srcId="{7C3E535C-F900-4C41-8436-15520FB5D86A}" destId="{FAB50BD6-FD06-4593-9426-3E99FD1CF6D4}" srcOrd="0" destOrd="0" presId="urn:microsoft.com/office/officeart/2005/8/layout/orgChart1"/>
    <dgm:cxn modelId="{59BE8271-A5D2-4A81-8DD1-017ADEC8D485}" type="presOf" srcId="{19442CC3-4D6A-4A35-9AF3-C7BF0C32386D}" destId="{A020CFFB-41B0-43C2-9C91-4E8E6D8D72A7}" srcOrd="1" destOrd="0" presId="urn:microsoft.com/office/officeart/2005/8/layout/orgChart1"/>
    <dgm:cxn modelId="{921F995C-1BF9-4FFF-9D81-62DBC68466C8}" type="presOf" srcId="{9964EC18-1F87-496D-AA50-75C0CF4586CD}" destId="{E0089B17-54E6-4C90-A1B3-5E7870E1C6E5}" srcOrd="0" destOrd="0" presId="urn:microsoft.com/office/officeart/2005/8/layout/orgChart1"/>
    <dgm:cxn modelId="{91386453-DF01-4498-ACB6-2C534276EE0A}" srcId="{9964EC18-1F87-496D-AA50-75C0CF4586CD}" destId="{A1699E1F-BCE8-4206-86BD-F6E27DD7A406}" srcOrd="3" destOrd="0" parTransId="{6A337BA8-8FA3-437B-852C-239416A08E2B}" sibTransId="{0D25EB81-B11C-413B-9EDA-12E8949FB1A7}"/>
    <dgm:cxn modelId="{CA5694B4-83B1-4758-86BF-69928FF33E5A}" type="presOf" srcId="{7C3E535C-F900-4C41-8436-15520FB5D86A}" destId="{1458478E-4142-47D2-BD86-9AA84CB658BE}" srcOrd="1" destOrd="0" presId="urn:microsoft.com/office/officeart/2005/8/layout/orgChart1"/>
    <dgm:cxn modelId="{5D1999AF-1EA8-4119-933B-DAE10B2B7764}" type="presOf" srcId="{3E80952A-FBA0-4734-834D-11E8091DAC77}" destId="{3890D4DB-E5A4-4A7F-BC8C-72DF8A7C91AB}" srcOrd="0" destOrd="0" presId="urn:microsoft.com/office/officeart/2005/8/layout/orgChart1"/>
    <dgm:cxn modelId="{4E7A1349-1537-443F-B0A8-E9C35DA15E02}" type="presOf" srcId="{9964EC18-1F87-496D-AA50-75C0CF4586CD}" destId="{46FCE2C2-CE1E-4114-9C2E-3B7C350F2A90}" srcOrd="1" destOrd="0" presId="urn:microsoft.com/office/officeart/2005/8/layout/orgChart1"/>
    <dgm:cxn modelId="{9CAD6E86-E069-4E47-9205-C9A12F22AFDB}" type="presOf" srcId="{11A29A98-3F1D-4C28-8022-B11DE55599BB}" destId="{49BA78E6-E375-4DD3-9F5D-E72A1DD870C8}" srcOrd="1" destOrd="0" presId="urn:microsoft.com/office/officeart/2005/8/layout/orgChart1"/>
    <dgm:cxn modelId="{038C99F8-5807-4D1C-8508-DF975BDB1784}" srcId="{9964EC18-1F87-496D-AA50-75C0CF4586CD}" destId="{01D7E9E3-02FF-4843-841F-9592F181B65C}" srcOrd="0" destOrd="0" parTransId="{60C5EB53-7F5B-45C2-AC2D-8E4C8550041F}" sibTransId="{F1474B31-DDA0-466D-A06D-52560DAC8C76}"/>
    <dgm:cxn modelId="{3B411424-8874-4C0A-8B58-1F1995C416E0}" type="presOf" srcId="{11A29A98-3F1D-4C28-8022-B11DE55599BB}" destId="{A026BAC1-67FC-4B93-B9FE-E70F025A4E63}" srcOrd="0" destOrd="0" presId="urn:microsoft.com/office/officeart/2005/8/layout/orgChart1"/>
    <dgm:cxn modelId="{2187E078-8AE9-45A8-AE1F-DCAA3A9FF321}" srcId="{EE27A796-2A52-41C2-8959-B7C38A4D47BA}" destId="{9964EC18-1F87-496D-AA50-75C0CF4586CD}" srcOrd="0" destOrd="0" parTransId="{60A2A7EC-41DE-45D2-AB98-7CD60CB0335A}" sibTransId="{47F2ADFD-9224-48CD-BEFE-2B1874AC90FF}"/>
    <dgm:cxn modelId="{06C62CA3-A941-4227-ADEB-9BD31E19E5D9}" type="presOf" srcId="{01D7E9E3-02FF-4843-841F-9592F181B65C}" destId="{50865EA0-FDF7-40C3-BD8E-1951CA7E8EA9}" srcOrd="1" destOrd="0" presId="urn:microsoft.com/office/officeart/2005/8/layout/orgChart1"/>
    <dgm:cxn modelId="{B129E8B5-3217-4735-8232-C868CCE26FF4}" type="presOf" srcId="{3089B199-5BE8-4111-822E-B444C6ADCA91}" destId="{C3B7D02D-92ED-4690-A0CF-EE82A02ADD16}" srcOrd="0" destOrd="0" presId="urn:microsoft.com/office/officeart/2005/8/layout/orgChart1"/>
    <dgm:cxn modelId="{7F252A5C-862A-4A65-8AAB-AF539C88F79A}" type="presOf" srcId="{19442CC3-4D6A-4A35-9AF3-C7BF0C32386D}" destId="{3999CCF4-BBAD-4E9A-BFD5-2DD2B6D48AD9}" srcOrd="0" destOrd="0" presId="urn:microsoft.com/office/officeart/2005/8/layout/orgChart1"/>
    <dgm:cxn modelId="{26DA93E5-1C02-4720-9C61-A28DC4623623}" type="presOf" srcId="{6A337BA8-8FA3-437B-852C-239416A08E2B}" destId="{C7C44EC2-BC82-4FFD-9F98-FC0BF4E82859}" srcOrd="0" destOrd="0" presId="urn:microsoft.com/office/officeart/2005/8/layout/orgChart1"/>
    <dgm:cxn modelId="{7A288EF4-C26B-4506-980C-3EDFFD0B7444}" type="presParOf" srcId="{9DECF4FC-8ECA-424C-B92F-4FE3DF1A621C}" destId="{AA394478-66A7-497F-96DC-D212D86E6DC6}" srcOrd="0" destOrd="0" presId="urn:microsoft.com/office/officeart/2005/8/layout/orgChart1"/>
    <dgm:cxn modelId="{CB6C4425-312C-4B80-85FF-220ED4F58FB8}" type="presParOf" srcId="{AA394478-66A7-497F-96DC-D212D86E6DC6}" destId="{31936E00-B5E0-4BF3-AFDE-4F9A28216065}" srcOrd="0" destOrd="0" presId="urn:microsoft.com/office/officeart/2005/8/layout/orgChart1"/>
    <dgm:cxn modelId="{B744ACD6-E4AE-4F0D-AFD4-66DAC2B285C4}" type="presParOf" srcId="{31936E00-B5E0-4BF3-AFDE-4F9A28216065}" destId="{E0089B17-54E6-4C90-A1B3-5E7870E1C6E5}" srcOrd="0" destOrd="0" presId="urn:microsoft.com/office/officeart/2005/8/layout/orgChart1"/>
    <dgm:cxn modelId="{5298A0B2-2B64-4EAD-A7E9-7A14EB4C3CE4}" type="presParOf" srcId="{31936E00-B5E0-4BF3-AFDE-4F9A28216065}" destId="{46FCE2C2-CE1E-4114-9C2E-3B7C350F2A90}" srcOrd="1" destOrd="0" presId="urn:microsoft.com/office/officeart/2005/8/layout/orgChart1"/>
    <dgm:cxn modelId="{68FCFBF7-45DE-4376-AAE2-2C8C09DD627A}" type="presParOf" srcId="{AA394478-66A7-497F-96DC-D212D86E6DC6}" destId="{D555E741-D504-410B-AE25-5F5CEF364386}" srcOrd="1" destOrd="0" presId="urn:microsoft.com/office/officeart/2005/8/layout/orgChart1"/>
    <dgm:cxn modelId="{E33044D5-DFAD-45BD-B709-D9A4064BEF67}" type="presParOf" srcId="{D555E741-D504-410B-AE25-5F5CEF364386}" destId="{CE84684F-8B2E-4A33-AA4A-9339F5B134DB}" srcOrd="0" destOrd="0" presId="urn:microsoft.com/office/officeart/2005/8/layout/orgChart1"/>
    <dgm:cxn modelId="{60CDEE7E-4F8A-4820-89CB-D0664648B185}" type="presParOf" srcId="{D555E741-D504-410B-AE25-5F5CEF364386}" destId="{9BD13C38-7933-48B5-ACF2-680B58EDE615}" srcOrd="1" destOrd="0" presId="urn:microsoft.com/office/officeart/2005/8/layout/orgChart1"/>
    <dgm:cxn modelId="{BE6C7C76-D7E1-4A1D-9086-EEB321A7CB6E}" type="presParOf" srcId="{9BD13C38-7933-48B5-ACF2-680B58EDE615}" destId="{210B420E-F866-44E0-9ECE-7DF514E6FA12}" srcOrd="0" destOrd="0" presId="urn:microsoft.com/office/officeart/2005/8/layout/orgChart1"/>
    <dgm:cxn modelId="{72FD72A8-830C-4B3E-BC62-0F3FB21C2E84}" type="presParOf" srcId="{210B420E-F866-44E0-9ECE-7DF514E6FA12}" destId="{A9BCD957-9B66-43A1-8B07-827DC0D5426D}" srcOrd="0" destOrd="0" presId="urn:microsoft.com/office/officeart/2005/8/layout/orgChart1"/>
    <dgm:cxn modelId="{33FDF19F-D4DA-4D72-A53A-93533AADFDEA}" type="presParOf" srcId="{210B420E-F866-44E0-9ECE-7DF514E6FA12}" destId="{50865EA0-FDF7-40C3-BD8E-1951CA7E8EA9}" srcOrd="1" destOrd="0" presId="urn:microsoft.com/office/officeart/2005/8/layout/orgChart1"/>
    <dgm:cxn modelId="{821DBEEC-4A2F-4B3F-A0C5-0A4554DC4CC8}" type="presParOf" srcId="{9BD13C38-7933-48B5-ACF2-680B58EDE615}" destId="{D19ECBF9-10FF-4A2A-9A62-A31EAE3C29CE}" srcOrd="1" destOrd="0" presId="urn:microsoft.com/office/officeart/2005/8/layout/orgChart1"/>
    <dgm:cxn modelId="{39264FD5-3F83-4FD7-94A3-F7A3A771AA00}" type="presParOf" srcId="{9BD13C38-7933-48B5-ACF2-680B58EDE615}" destId="{2DBCBDFC-863E-41F8-BB42-414A939125F7}" srcOrd="2" destOrd="0" presId="urn:microsoft.com/office/officeart/2005/8/layout/orgChart1"/>
    <dgm:cxn modelId="{F3D85984-FC73-4903-816E-9974C1DBA5CD}" type="presParOf" srcId="{D555E741-D504-410B-AE25-5F5CEF364386}" destId="{3890D4DB-E5A4-4A7F-BC8C-72DF8A7C91AB}" srcOrd="2" destOrd="0" presId="urn:microsoft.com/office/officeart/2005/8/layout/orgChart1"/>
    <dgm:cxn modelId="{02FA2316-6C08-4B3E-B2FC-C14B61619797}" type="presParOf" srcId="{D555E741-D504-410B-AE25-5F5CEF364386}" destId="{40579F41-D2FD-446E-A617-BDB1F2EE332D}" srcOrd="3" destOrd="0" presId="urn:microsoft.com/office/officeart/2005/8/layout/orgChart1"/>
    <dgm:cxn modelId="{B145007A-A924-421A-AC05-14CF6A24AF1E}" type="presParOf" srcId="{40579F41-D2FD-446E-A617-BDB1F2EE332D}" destId="{A06AE3E9-7397-48BB-8F1E-2B373036EFE2}" srcOrd="0" destOrd="0" presId="urn:microsoft.com/office/officeart/2005/8/layout/orgChart1"/>
    <dgm:cxn modelId="{A4A83C65-7FD3-4F2A-B784-BAF0AB234D1B}" type="presParOf" srcId="{A06AE3E9-7397-48BB-8F1E-2B373036EFE2}" destId="{A026BAC1-67FC-4B93-B9FE-E70F025A4E63}" srcOrd="0" destOrd="0" presId="urn:microsoft.com/office/officeart/2005/8/layout/orgChart1"/>
    <dgm:cxn modelId="{513F9F66-EA00-4939-A2CD-0E8D83FF2301}" type="presParOf" srcId="{A06AE3E9-7397-48BB-8F1E-2B373036EFE2}" destId="{49BA78E6-E375-4DD3-9F5D-E72A1DD870C8}" srcOrd="1" destOrd="0" presId="urn:microsoft.com/office/officeart/2005/8/layout/orgChart1"/>
    <dgm:cxn modelId="{A1E815FB-75C7-42C2-9C5C-C66492A58754}" type="presParOf" srcId="{40579F41-D2FD-446E-A617-BDB1F2EE332D}" destId="{3EDAF511-CF64-4224-9F75-9DCC1AA97531}" srcOrd="1" destOrd="0" presId="urn:microsoft.com/office/officeart/2005/8/layout/orgChart1"/>
    <dgm:cxn modelId="{9D091FEC-D4B1-4D13-BFE5-283C8400175F}" type="presParOf" srcId="{40579F41-D2FD-446E-A617-BDB1F2EE332D}" destId="{EDDFF263-C9C8-416E-9AA4-3D268B1ED21F}" srcOrd="2" destOrd="0" presId="urn:microsoft.com/office/officeart/2005/8/layout/orgChart1"/>
    <dgm:cxn modelId="{1C9F8CAA-A0DF-45C3-9B55-D9C071773918}" type="presParOf" srcId="{D555E741-D504-410B-AE25-5F5CEF364386}" destId="{C3B7D02D-92ED-4690-A0CF-EE82A02ADD16}" srcOrd="4" destOrd="0" presId="urn:microsoft.com/office/officeart/2005/8/layout/orgChart1"/>
    <dgm:cxn modelId="{E058D63F-3D71-4727-8DFA-CCF7C3D43466}" type="presParOf" srcId="{D555E741-D504-410B-AE25-5F5CEF364386}" destId="{8E089EEC-A478-42EF-816A-41C1781C91D4}" srcOrd="5" destOrd="0" presId="urn:microsoft.com/office/officeart/2005/8/layout/orgChart1"/>
    <dgm:cxn modelId="{EA5E3416-B283-4441-91D5-E66A0DD63253}" type="presParOf" srcId="{8E089EEC-A478-42EF-816A-41C1781C91D4}" destId="{B054B077-6A05-4C05-9F1D-874B5D07A65F}" srcOrd="0" destOrd="0" presId="urn:microsoft.com/office/officeart/2005/8/layout/orgChart1"/>
    <dgm:cxn modelId="{E707E4DD-AD1A-49D9-9C1B-430DA7CEFF73}" type="presParOf" srcId="{B054B077-6A05-4C05-9F1D-874B5D07A65F}" destId="{3999CCF4-BBAD-4E9A-BFD5-2DD2B6D48AD9}" srcOrd="0" destOrd="0" presId="urn:microsoft.com/office/officeart/2005/8/layout/orgChart1"/>
    <dgm:cxn modelId="{6D64514B-96C3-4907-9DB9-A66341537452}" type="presParOf" srcId="{B054B077-6A05-4C05-9F1D-874B5D07A65F}" destId="{A020CFFB-41B0-43C2-9C91-4E8E6D8D72A7}" srcOrd="1" destOrd="0" presId="urn:microsoft.com/office/officeart/2005/8/layout/orgChart1"/>
    <dgm:cxn modelId="{2647326F-57AE-4214-8E42-159C40992798}" type="presParOf" srcId="{8E089EEC-A478-42EF-816A-41C1781C91D4}" destId="{CF7933D9-C0AD-49D8-8D9F-2745B5B8C674}" srcOrd="1" destOrd="0" presId="urn:microsoft.com/office/officeart/2005/8/layout/orgChart1"/>
    <dgm:cxn modelId="{3A18E036-471E-4227-B1FB-AD3662F0A38A}" type="presParOf" srcId="{8E089EEC-A478-42EF-816A-41C1781C91D4}" destId="{8839B3E7-6239-4AC1-AE5D-8D18566CF9FD}" srcOrd="2" destOrd="0" presId="urn:microsoft.com/office/officeart/2005/8/layout/orgChart1"/>
    <dgm:cxn modelId="{1A6E0D4D-C580-456C-9B45-0A44028A5A03}" type="presParOf" srcId="{D555E741-D504-410B-AE25-5F5CEF364386}" destId="{C7C44EC2-BC82-4FFD-9F98-FC0BF4E82859}" srcOrd="6" destOrd="0" presId="urn:microsoft.com/office/officeart/2005/8/layout/orgChart1"/>
    <dgm:cxn modelId="{76EA2687-D42F-4314-8634-8E4617A40E36}" type="presParOf" srcId="{D555E741-D504-410B-AE25-5F5CEF364386}" destId="{2DB447CF-9A5D-4D5D-ACE9-B79474C66758}" srcOrd="7" destOrd="0" presId="urn:microsoft.com/office/officeart/2005/8/layout/orgChart1"/>
    <dgm:cxn modelId="{111FAA9D-7323-400B-AE3C-0085AB9FCDC0}" type="presParOf" srcId="{2DB447CF-9A5D-4D5D-ACE9-B79474C66758}" destId="{68593BAA-7AE3-4434-A8AC-84E042FD0094}" srcOrd="0" destOrd="0" presId="urn:microsoft.com/office/officeart/2005/8/layout/orgChart1"/>
    <dgm:cxn modelId="{652B3D51-9635-4AC2-AB52-C8427C5753E4}" type="presParOf" srcId="{68593BAA-7AE3-4434-A8AC-84E042FD0094}" destId="{B9514C83-089E-4DF6-BFDF-B5B73F5CFF0E}" srcOrd="0" destOrd="0" presId="urn:microsoft.com/office/officeart/2005/8/layout/orgChart1"/>
    <dgm:cxn modelId="{6C289E89-C761-4E71-815F-89AC05C6DE73}" type="presParOf" srcId="{68593BAA-7AE3-4434-A8AC-84E042FD0094}" destId="{ED27020A-C999-4ECE-B400-EA660316B371}" srcOrd="1" destOrd="0" presId="urn:microsoft.com/office/officeart/2005/8/layout/orgChart1"/>
    <dgm:cxn modelId="{623BD7B3-A7F5-4627-BAB1-474108CB90D2}" type="presParOf" srcId="{2DB447CF-9A5D-4D5D-ACE9-B79474C66758}" destId="{FFB20C39-CBB2-42D2-AB4D-453AFAA7AC22}" srcOrd="1" destOrd="0" presId="urn:microsoft.com/office/officeart/2005/8/layout/orgChart1"/>
    <dgm:cxn modelId="{CF12A89A-3186-4FB1-A35C-CAB8EDCDD038}" type="presParOf" srcId="{2DB447CF-9A5D-4D5D-ACE9-B79474C66758}" destId="{2C03110C-D329-4388-96CB-8CB94449BAFD}" srcOrd="2" destOrd="0" presId="urn:microsoft.com/office/officeart/2005/8/layout/orgChart1"/>
    <dgm:cxn modelId="{03B9652E-5BED-4F92-B16D-599E7E1E1425}" type="presParOf" srcId="{D555E741-D504-410B-AE25-5F5CEF364386}" destId="{AC5E76C6-B8F3-4A2F-8813-6218FBDF7591}" srcOrd="8" destOrd="0" presId="urn:microsoft.com/office/officeart/2005/8/layout/orgChart1"/>
    <dgm:cxn modelId="{3C87EAF2-4FE1-45C7-8215-DE2333C83579}" type="presParOf" srcId="{D555E741-D504-410B-AE25-5F5CEF364386}" destId="{0B84BCFC-425F-4273-8F28-16B5001DD3F0}" srcOrd="9" destOrd="0" presId="urn:microsoft.com/office/officeart/2005/8/layout/orgChart1"/>
    <dgm:cxn modelId="{0B6D0394-4FEC-454A-B807-019AFCDC1C5B}" type="presParOf" srcId="{0B84BCFC-425F-4273-8F28-16B5001DD3F0}" destId="{B78CEB85-8906-4010-97BE-F31DFBBE3874}" srcOrd="0" destOrd="0" presId="urn:microsoft.com/office/officeart/2005/8/layout/orgChart1"/>
    <dgm:cxn modelId="{516F16AD-EFD1-4110-811A-BCAD0076E518}" type="presParOf" srcId="{B78CEB85-8906-4010-97BE-F31DFBBE3874}" destId="{FAB50BD6-FD06-4593-9426-3E99FD1CF6D4}" srcOrd="0" destOrd="0" presId="urn:microsoft.com/office/officeart/2005/8/layout/orgChart1"/>
    <dgm:cxn modelId="{2689AA8B-B528-498E-BD06-01802005BD6D}" type="presParOf" srcId="{B78CEB85-8906-4010-97BE-F31DFBBE3874}" destId="{1458478E-4142-47D2-BD86-9AA84CB658BE}" srcOrd="1" destOrd="0" presId="urn:microsoft.com/office/officeart/2005/8/layout/orgChart1"/>
    <dgm:cxn modelId="{B2638E88-993E-461D-9696-65F036BC7C1D}" type="presParOf" srcId="{0B84BCFC-425F-4273-8F28-16B5001DD3F0}" destId="{C00263B4-B54E-41EC-A2A0-E3154443ED2C}" srcOrd="1" destOrd="0" presId="urn:microsoft.com/office/officeart/2005/8/layout/orgChart1"/>
    <dgm:cxn modelId="{F9EEADE3-7E57-4DCF-8A54-9D4EAB9951AA}" type="presParOf" srcId="{0B84BCFC-425F-4273-8F28-16B5001DD3F0}" destId="{176FF1C6-EA51-4A3D-8518-CC46D2AC735C}" srcOrd="2" destOrd="0" presId="urn:microsoft.com/office/officeart/2005/8/layout/orgChart1"/>
    <dgm:cxn modelId="{62BD7F85-4A22-4FA5-B446-5252E1AEC11D}" type="presParOf" srcId="{AA394478-66A7-497F-96DC-D212D86E6DC6}" destId="{3AD05710-E6B0-4EF7-932B-F16FD878684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27A796-2A52-41C2-8959-B7C38A4D47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964EC18-1F87-496D-AA50-75C0CF4586CD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</a:rPr>
            <a:t>Timestamp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A2A7EC-41DE-45D2-AB98-7CD60CB0335A}" type="par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47F2ADFD-9224-48CD-BEFE-2B1874AC90FF}" type="sib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01D7E9E3-02FF-4843-841F-9592F181B65C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current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C5EB53-7F5B-45C2-AC2D-8E4C8550041F}" type="par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F1474B31-DDA0-466D-A06D-52560DAC8C76}" type="sib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11A29A98-3F1D-4C28-8022-B11DE55599BB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3E80952A-FBA0-4734-834D-11E8091DAC77}" type="par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D0D15988-9582-4520-80F3-FFAA1C1D5898}" type="sib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9DECF4FC-8ECA-424C-B92F-4FE3DF1A621C}" type="pres">
      <dgm:prSet presAssocID="{EE27A796-2A52-41C2-8959-B7C38A4D47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394478-66A7-497F-96DC-D212D86E6DC6}" type="pres">
      <dgm:prSet presAssocID="{9964EC18-1F87-496D-AA50-75C0CF4586CD}" presName="hierRoot1" presStyleCnt="0">
        <dgm:presLayoutVars>
          <dgm:hierBranch val="init"/>
        </dgm:presLayoutVars>
      </dgm:prSet>
      <dgm:spPr/>
    </dgm:pt>
    <dgm:pt modelId="{31936E00-B5E0-4BF3-AFDE-4F9A28216065}" type="pres">
      <dgm:prSet presAssocID="{9964EC18-1F87-496D-AA50-75C0CF4586CD}" presName="rootComposite1" presStyleCnt="0"/>
      <dgm:spPr/>
    </dgm:pt>
    <dgm:pt modelId="{E0089B17-54E6-4C90-A1B3-5E7870E1C6E5}" type="pres">
      <dgm:prSet presAssocID="{9964EC18-1F87-496D-AA50-75C0CF4586C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FCE2C2-CE1E-4114-9C2E-3B7C350F2A90}" type="pres">
      <dgm:prSet presAssocID="{9964EC18-1F87-496D-AA50-75C0CF4586CD}" presName="rootConnector1" presStyleLbl="node1" presStyleIdx="0" presStyleCnt="0"/>
      <dgm:spPr/>
    </dgm:pt>
    <dgm:pt modelId="{D555E741-D504-410B-AE25-5F5CEF364386}" type="pres">
      <dgm:prSet presAssocID="{9964EC18-1F87-496D-AA50-75C0CF4586CD}" presName="hierChild2" presStyleCnt="0"/>
      <dgm:spPr/>
    </dgm:pt>
    <dgm:pt modelId="{CE84684F-8B2E-4A33-AA4A-9339F5B134DB}" type="pres">
      <dgm:prSet presAssocID="{60C5EB53-7F5B-45C2-AC2D-8E4C8550041F}" presName="Name37" presStyleLbl="parChTrans1D2" presStyleIdx="0" presStyleCnt="2"/>
      <dgm:spPr/>
    </dgm:pt>
    <dgm:pt modelId="{9BD13C38-7933-48B5-ACF2-680B58EDE615}" type="pres">
      <dgm:prSet presAssocID="{01D7E9E3-02FF-4843-841F-9592F181B65C}" presName="hierRoot2" presStyleCnt="0">
        <dgm:presLayoutVars>
          <dgm:hierBranch val="init"/>
        </dgm:presLayoutVars>
      </dgm:prSet>
      <dgm:spPr/>
    </dgm:pt>
    <dgm:pt modelId="{210B420E-F866-44E0-9ECE-7DF514E6FA12}" type="pres">
      <dgm:prSet presAssocID="{01D7E9E3-02FF-4843-841F-9592F181B65C}" presName="rootComposite" presStyleCnt="0"/>
      <dgm:spPr/>
    </dgm:pt>
    <dgm:pt modelId="{A9BCD957-9B66-43A1-8B07-827DC0D5426D}" type="pres">
      <dgm:prSet presAssocID="{01D7E9E3-02FF-4843-841F-9592F181B65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865EA0-FDF7-40C3-BD8E-1951CA7E8EA9}" type="pres">
      <dgm:prSet presAssocID="{01D7E9E3-02FF-4843-841F-9592F181B65C}" presName="rootConnector" presStyleLbl="node2" presStyleIdx="0" presStyleCnt="2"/>
      <dgm:spPr/>
    </dgm:pt>
    <dgm:pt modelId="{D19ECBF9-10FF-4A2A-9A62-A31EAE3C29CE}" type="pres">
      <dgm:prSet presAssocID="{01D7E9E3-02FF-4843-841F-9592F181B65C}" presName="hierChild4" presStyleCnt="0"/>
      <dgm:spPr/>
    </dgm:pt>
    <dgm:pt modelId="{2DBCBDFC-863E-41F8-BB42-414A939125F7}" type="pres">
      <dgm:prSet presAssocID="{01D7E9E3-02FF-4843-841F-9592F181B65C}" presName="hierChild5" presStyleCnt="0"/>
      <dgm:spPr/>
    </dgm:pt>
    <dgm:pt modelId="{3890D4DB-E5A4-4A7F-BC8C-72DF8A7C91AB}" type="pres">
      <dgm:prSet presAssocID="{3E80952A-FBA0-4734-834D-11E8091DAC77}" presName="Name37" presStyleLbl="parChTrans1D2" presStyleIdx="1" presStyleCnt="2"/>
      <dgm:spPr/>
    </dgm:pt>
    <dgm:pt modelId="{40579F41-D2FD-446E-A617-BDB1F2EE332D}" type="pres">
      <dgm:prSet presAssocID="{11A29A98-3F1D-4C28-8022-B11DE55599BB}" presName="hierRoot2" presStyleCnt="0">
        <dgm:presLayoutVars>
          <dgm:hierBranch val="init"/>
        </dgm:presLayoutVars>
      </dgm:prSet>
      <dgm:spPr/>
    </dgm:pt>
    <dgm:pt modelId="{A06AE3E9-7397-48BB-8F1E-2B373036EFE2}" type="pres">
      <dgm:prSet presAssocID="{11A29A98-3F1D-4C28-8022-B11DE55599BB}" presName="rootComposite" presStyleCnt="0"/>
      <dgm:spPr/>
    </dgm:pt>
    <dgm:pt modelId="{A026BAC1-67FC-4B93-B9FE-E70F025A4E63}" type="pres">
      <dgm:prSet presAssocID="{11A29A98-3F1D-4C28-8022-B11DE55599BB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BA78E6-E375-4DD3-9F5D-E72A1DD870C8}" type="pres">
      <dgm:prSet presAssocID="{11A29A98-3F1D-4C28-8022-B11DE55599BB}" presName="rootConnector" presStyleLbl="node2" presStyleIdx="1" presStyleCnt="2"/>
      <dgm:spPr/>
    </dgm:pt>
    <dgm:pt modelId="{3EDAF511-CF64-4224-9F75-9DCC1AA97531}" type="pres">
      <dgm:prSet presAssocID="{11A29A98-3F1D-4C28-8022-B11DE55599BB}" presName="hierChild4" presStyleCnt="0"/>
      <dgm:spPr/>
    </dgm:pt>
    <dgm:pt modelId="{EDDFF263-C9C8-416E-9AA4-3D268B1ED21F}" type="pres">
      <dgm:prSet presAssocID="{11A29A98-3F1D-4C28-8022-B11DE55599BB}" presName="hierChild5" presStyleCnt="0"/>
      <dgm:spPr/>
    </dgm:pt>
    <dgm:pt modelId="{3AD05710-E6B0-4EF7-932B-F16FD8786842}" type="pres">
      <dgm:prSet presAssocID="{9964EC18-1F87-496D-AA50-75C0CF4586CD}" presName="hierChild3" presStyleCnt="0"/>
      <dgm:spPr/>
    </dgm:pt>
  </dgm:ptLst>
  <dgm:cxnLst>
    <dgm:cxn modelId="{9BCB984A-56C7-45E1-8BB8-9F976AF1B37F}" type="presOf" srcId="{60C5EB53-7F5B-45C2-AC2D-8E4C8550041F}" destId="{CE84684F-8B2E-4A33-AA4A-9339F5B134DB}" srcOrd="0" destOrd="0" presId="urn:microsoft.com/office/officeart/2005/8/layout/orgChart1"/>
    <dgm:cxn modelId="{038C99F8-5807-4D1C-8508-DF975BDB1784}" srcId="{9964EC18-1F87-496D-AA50-75C0CF4586CD}" destId="{01D7E9E3-02FF-4843-841F-9592F181B65C}" srcOrd="0" destOrd="0" parTransId="{60C5EB53-7F5B-45C2-AC2D-8E4C8550041F}" sibTransId="{F1474B31-DDA0-466D-A06D-52560DAC8C76}"/>
    <dgm:cxn modelId="{41D5C6FC-5FA8-4905-8BC0-E050B7CAE8D4}" type="presOf" srcId="{EE27A796-2A52-41C2-8959-B7C38A4D47BA}" destId="{9DECF4FC-8ECA-424C-B92F-4FE3DF1A621C}" srcOrd="0" destOrd="0" presId="urn:microsoft.com/office/officeart/2005/8/layout/orgChart1"/>
    <dgm:cxn modelId="{4E7A1349-1537-443F-B0A8-E9C35DA15E02}" type="presOf" srcId="{9964EC18-1F87-496D-AA50-75C0CF4586CD}" destId="{46FCE2C2-CE1E-4114-9C2E-3B7C350F2A90}" srcOrd="1" destOrd="0" presId="urn:microsoft.com/office/officeart/2005/8/layout/orgChart1"/>
    <dgm:cxn modelId="{3B411424-8874-4C0A-8B58-1F1995C416E0}" type="presOf" srcId="{11A29A98-3F1D-4C28-8022-B11DE55599BB}" destId="{A026BAC1-67FC-4B93-B9FE-E70F025A4E63}" srcOrd="0" destOrd="0" presId="urn:microsoft.com/office/officeart/2005/8/layout/orgChart1"/>
    <dgm:cxn modelId="{8D2FE246-99FF-469F-A52B-ED431A57D85F}" type="presOf" srcId="{01D7E9E3-02FF-4843-841F-9592F181B65C}" destId="{A9BCD957-9B66-43A1-8B07-827DC0D5426D}" srcOrd="0" destOrd="0" presId="urn:microsoft.com/office/officeart/2005/8/layout/orgChart1"/>
    <dgm:cxn modelId="{921F995C-1BF9-4FFF-9D81-62DBC68466C8}" type="presOf" srcId="{9964EC18-1F87-496D-AA50-75C0CF4586CD}" destId="{E0089B17-54E6-4C90-A1B3-5E7870E1C6E5}" srcOrd="0" destOrd="0" presId="urn:microsoft.com/office/officeart/2005/8/layout/orgChart1"/>
    <dgm:cxn modelId="{43EF4AF0-A5DA-470D-A1C2-7623ED16BB6C}" srcId="{9964EC18-1F87-496D-AA50-75C0CF4586CD}" destId="{11A29A98-3F1D-4C28-8022-B11DE55599BB}" srcOrd="1" destOrd="0" parTransId="{3E80952A-FBA0-4734-834D-11E8091DAC77}" sibTransId="{D0D15988-9582-4520-80F3-FFAA1C1D5898}"/>
    <dgm:cxn modelId="{5D1999AF-1EA8-4119-933B-DAE10B2B7764}" type="presOf" srcId="{3E80952A-FBA0-4734-834D-11E8091DAC77}" destId="{3890D4DB-E5A4-4A7F-BC8C-72DF8A7C91AB}" srcOrd="0" destOrd="0" presId="urn:microsoft.com/office/officeart/2005/8/layout/orgChart1"/>
    <dgm:cxn modelId="{06C62CA3-A941-4227-ADEB-9BD31E19E5D9}" type="presOf" srcId="{01D7E9E3-02FF-4843-841F-9592F181B65C}" destId="{50865EA0-FDF7-40C3-BD8E-1951CA7E8EA9}" srcOrd="1" destOrd="0" presId="urn:microsoft.com/office/officeart/2005/8/layout/orgChart1"/>
    <dgm:cxn modelId="{2187E078-8AE9-45A8-AE1F-DCAA3A9FF321}" srcId="{EE27A796-2A52-41C2-8959-B7C38A4D47BA}" destId="{9964EC18-1F87-496D-AA50-75C0CF4586CD}" srcOrd="0" destOrd="0" parTransId="{60A2A7EC-41DE-45D2-AB98-7CD60CB0335A}" sibTransId="{47F2ADFD-9224-48CD-BEFE-2B1874AC90FF}"/>
    <dgm:cxn modelId="{9CAD6E86-E069-4E47-9205-C9A12F22AFDB}" type="presOf" srcId="{11A29A98-3F1D-4C28-8022-B11DE55599BB}" destId="{49BA78E6-E375-4DD3-9F5D-E72A1DD870C8}" srcOrd="1" destOrd="0" presId="urn:microsoft.com/office/officeart/2005/8/layout/orgChart1"/>
    <dgm:cxn modelId="{7A288EF4-C26B-4506-980C-3EDFFD0B7444}" type="presParOf" srcId="{9DECF4FC-8ECA-424C-B92F-4FE3DF1A621C}" destId="{AA394478-66A7-497F-96DC-D212D86E6DC6}" srcOrd="0" destOrd="0" presId="urn:microsoft.com/office/officeart/2005/8/layout/orgChart1"/>
    <dgm:cxn modelId="{CB6C4425-312C-4B80-85FF-220ED4F58FB8}" type="presParOf" srcId="{AA394478-66A7-497F-96DC-D212D86E6DC6}" destId="{31936E00-B5E0-4BF3-AFDE-4F9A28216065}" srcOrd="0" destOrd="0" presId="urn:microsoft.com/office/officeart/2005/8/layout/orgChart1"/>
    <dgm:cxn modelId="{B744ACD6-E4AE-4F0D-AFD4-66DAC2B285C4}" type="presParOf" srcId="{31936E00-B5E0-4BF3-AFDE-4F9A28216065}" destId="{E0089B17-54E6-4C90-A1B3-5E7870E1C6E5}" srcOrd="0" destOrd="0" presId="urn:microsoft.com/office/officeart/2005/8/layout/orgChart1"/>
    <dgm:cxn modelId="{5298A0B2-2B64-4EAD-A7E9-7A14EB4C3CE4}" type="presParOf" srcId="{31936E00-B5E0-4BF3-AFDE-4F9A28216065}" destId="{46FCE2C2-CE1E-4114-9C2E-3B7C350F2A90}" srcOrd="1" destOrd="0" presId="urn:microsoft.com/office/officeart/2005/8/layout/orgChart1"/>
    <dgm:cxn modelId="{68FCFBF7-45DE-4376-AAE2-2C8C09DD627A}" type="presParOf" srcId="{AA394478-66A7-497F-96DC-D212D86E6DC6}" destId="{D555E741-D504-410B-AE25-5F5CEF364386}" srcOrd="1" destOrd="0" presId="urn:microsoft.com/office/officeart/2005/8/layout/orgChart1"/>
    <dgm:cxn modelId="{E33044D5-DFAD-45BD-B709-D9A4064BEF67}" type="presParOf" srcId="{D555E741-D504-410B-AE25-5F5CEF364386}" destId="{CE84684F-8B2E-4A33-AA4A-9339F5B134DB}" srcOrd="0" destOrd="0" presId="urn:microsoft.com/office/officeart/2005/8/layout/orgChart1"/>
    <dgm:cxn modelId="{60CDEE7E-4F8A-4820-89CB-D0664648B185}" type="presParOf" srcId="{D555E741-D504-410B-AE25-5F5CEF364386}" destId="{9BD13C38-7933-48B5-ACF2-680B58EDE615}" srcOrd="1" destOrd="0" presId="urn:microsoft.com/office/officeart/2005/8/layout/orgChart1"/>
    <dgm:cxn modelId="{BE6C7C76-D7E1-4A1D-9086-EEB321A7CB6E}" type="presParOf" srcId="{9BD13C38-7933-48B5-ACF2-680B58EDE615}" destId="{210B420E-F866-44E0-9ECE-7DF514E6FA12}" srcOrd="0" destOrd="0" presId="urn:microsoft.com/office/officeart/2005/8/layout/orgChart1"/>
    <dgm:cxn modelId="{72FD72A8-830C-4B3E-BC62-0F3FB21C2E84}" type="presParOf" srcId="{210B420E-F866-44E0-9ECE-7DF514E6FA12}" destId="{A9BCD957-9B66-43A1-8B07-827DC0D5426D}" srcOrd="0" destOrd="0" presId="urn:microsoft.com/office/officeart/2005/8/layout/orgChart1"/>
    <dgm:cxn modelId="{33FDF19F-D4DA-4D72-A53A-93533AADFDEA}" type="presParOf" srcId="{210B420E-F866-44E0-9ECE-7DF514E6FA12}" destId="{50865EA0-FDF7-40C3-BD8E-1951CA7E8EA9}" srcOrd="1" destOrd="0" presId="urn:microsoft.com/office/officeart/2005/8/layout/orgChart1"/>
    <dgm:cxn modelId="{821DBEEC-4A2F-4B3F-A0C5-0A4554DC4CC8}" type="presParOf" srcId="{9BD13C38-7933-48B5-ACF2-680B58EDE615}" destId="{D19ECBF9-10FF-4A2A-9A62-A31EAE3C29CE}" srcOrd="1" destOrd="0" presId="urn:microsoft.com/office/officeart/2005/8/layout/orgChart1"/>
    <dgm:cxn modelId="{39264FD5-3F83-4FD7-94A3-F7A3A771AA00}" type="presParOf" srcId="{9BD13C38-7933-48B5-ACF2-680B58EDE615}" destId="{2DBCBDFC-863E-41F8-BB42-414A939125F7}" srcOrd="2" destOrd="0" presId="urn:microsoft.com/office/officeart/2005/8/layout/orgChart1"/>
    <dgm:cxn modelId="{F3D85984-FC73-4903-816E-9974C1DBA5CD}" type="presParOf" srcId="{D555E741-D504-410B-AE25-5F5CEF364386}" destId="{3890D4DB-E5A4-4A7F-BC8C-72DF8A7C91AB}" srcOrd="2" destOrd="0" presId="urn:microsoft.com/office/officeart/2005/8/layout/orgChart1"/>
    <dgm:cxn modelId="{02FA2316-6C08-4B3E-B2FC-C14B61619797}" type="presParOf" srcId="{D555E741-D504-410B-AE25-5F5CEF364386}" destId="{40579F41-D2FD-446E-A617-BDB1F2EE332D}" srcOrd="3" destOrd="0" presId="urn:microsoft.com/office/officeart/2005/8/layout/orgChart1"/>
    <dgm:cxn modelId="{B145007A-A924-421A-AC05-14CF6A24AF1E}" type="presParOf" srcId="{40579F41-D2FD-446E-A617-BDB1F2EE332D}" destId="{A06AE3E9-7397-48BB-8F1E-2B373036EFE2}" srcOrd="0" destOrd="0" presId="urn:microsoft.com/office/officeart/2005/8/layout/orgChart1"/>
    <dgm:cxn modelId="{A4A83C65-7FD3-4F2A-B784-BAF0AB234D1B}" type="presParOf" srcId="{A06AE3E9-7397-48BB-8F1E-2B373036EFE2}" destId="{A026BAC1-67FC-4B93-B9FE-E70F025A4E63}" srcOrd="0" destOrd="0" presId="urn:microsoft.com/office/officeart/2005/8/layout/orgChart1"/>
    <dgm:cxn modelId="{513F9F66-EA00-4939-A2CD-0E8D83FF2301}" type="presParOf" srcId="{A06AE3E9-7397-48BB-8F1E-2B373036EFE2}" destId="{49BA78E6-E375-4DD3-9F5D-E72A1DD870C8}" srcOrd="1" destOrd="0" presId="urn:microsoft.com/office/officeart/2005/8/layout/orgChart1"/>
    <dgm:cxn modelId="{A1E815FB-75C7-42C2-9C5C-C66492A58754}" type="presParOf" srcId="{40579F41-D2FD-446E-A617-BDB1F2EE332D}" destId="{3EDAF511-CF64-4224-9F75-9DCC1AA97531}" srcOrd="1" destOrd="0" presId="urn:microsoft.com/office/officeart/2005/8/layout/orgChart1"/>
    <dgm:cxn modelId="{9D091FEC-D4B1-4D13-BFE5-283C8400175F}" type="presParOf" srcId="{40579F41-D2FD-446E-A617-BDB1F2EE332D}" destId="{EDDFF263-C9C8-416E-9AA4-3D268B1ED21F}" srcOrd="2" destOrd="0" presId="urn:microsoft.com/office/officeart/2005/8/layout/orgChart1"/>
    <dgm:cxn modelId="{62BD7F85-4A22-4FA5-B446-5252E1AEC11D}" type="presParOf" srcId="{AA394478-66A7-497F-96DC-D212D86E6DC6}" destId="{3AD05710-E6B0-4EF7-932B-F16FD878684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27A796-2A52-41C2-8959-B7C38A4D47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964EC18-1F87-496D-AA50-75C0CF4586CD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</a:rPr>
            <a:t>FileTimestamp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A2A7EC-41DE-45D2-AB98-7CD60CB0335A}" type="par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47F2ADFD-9224-48CD-BEFE-2B1874AC90FF}" type="sib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01D7E9E3-02FF-4843-841F-9592F181B65C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current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C5EB53-7F5B-45C2-AC2D-8E4C8550041F}" type="par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F1474B31-DDA0-466D-A06D-52560DAC8C76}" type="sib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11A29A98-3F1D-4C28-8022-B11DE55599BB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3E80952A-FBA0-4734-834D-11E8091DAC77}" type="par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D0D15988-9582-4520-80F3-FFAA1C1D5898}" type="sib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9DECF4FC-8ECA-424C-B92F-4FE3DF1A621C}" type="pres">
      <dgm:prSet presAssocID="{EE27A796-2A52-41C2-8959-B7C38A4D47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394478-66A7-497F-96DC-D212D86E6DC6}" type="pres">
      <dgm:prSet presAssocID="{9964EC18-1F87-496D-AA50-75C0CF4586CD}" presName="hierRoot1" presStyleCnt="0">
        <dgm:presLayoutVars>
          <dgm:hierBranch val="init"/>
        </dgm:presLayoutVars>
      </dgm:prSet>
      <dgm:spPr/>
    </dgm:pt>
    <dgm:pt modelId="{31936E00-B5E0-4BF3-AFDE-4F9A28216065}" type="pres">
      <dgm:prSet presAssocID="{9964EC18-1F87-496D-AA50-75C0CF4586CD}" presName="rootComposite1" presStyleCnt="0"/>
      <dgm:spPr/>
    </dgm:pt>
    <dgm:pt modelId="{E0089B17-54E6-4C90-A1B3-5E7870E1C6E5}" type="pres">
      <dgm:prSet presAssocID="{9964EC18-1F87-496D-AA50-75C0CF4586C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FCE2C2-CE1E-4114-9C2E-3B7C350F2A90}" type="pres">
      <dgm:prSet presAssocID="{9964EC18-1F87-496D-AA50-75C0CF4586CD}" presName="rootConnector1" presStyleLbl="node1" presStyleIdx="0" presStyleCnt="0"/>
      <dgm:spPr/>
    </dgm:pt>
    <dgm:pt modelId="{D555E741-D504-410B-AE25-5F5CEF364386}" type="pres">
      <dgm:prSet presAssocID="{9964EC18-1F87-496D-AA50-75C0CF4586CD}" presName="hierChild2" presStyleCnt="0"/>
      <dgm:spPr/>
    </dgm:pt>
    <dgm:pt modelId="{CE84684F-8B2E-4A33-AA4A-9339F5B134DB}" type="pres">
      <dgm:prSet presAssocID="{60C5EB53-7F5B-45C2-AC2D-8E4C8550041F}" presName="Name37" presStyleLbl="parChTrans1D2" presStyleIdx="0" presStyleCnt="2"/>
      <dgm:spPr/>
    </dgm:pt>
    <dgm:pt modelId="{9BD13C38-7933-48B5-ACF2-680B58EDE615}" type="pres">
      <dgm:prSet presAssocID="{01D7E9E3-02FF-4843-841F-9592F181B65C}" presName="hierRoot2" presStyleCnt="0">
        <dgm:presLayoutVars>
          <dgm:hierBranch val="init"/>
        </dgm:presLayoutVars>
      </dgm:prSet>
      <dgm:spPr/>
    </dgm:pt>
    <dgm:pt modelId="{210B420E-F866-44E0-9ECE-7DF514E6FA12}" type="pres">
      <dgm:prSet presAssocID="{01D7E9E3-02FF-4843-841F-9592F181B65C}" presName="rootComposite" presStyleCnt="0"/>
      <dgm:spPr/>
    </dgm:pt>
    <dgm:pt modelId="{A9BCD957-9B66-43A1-8B07-827DC0D5426D}" type="pres">
      <dgm:prSet presAssocID="{01D7E9E3-02FF-4843-841F-9592F181B65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865EA0-FDF7-40C3-BD8E-1951CA7E8EA9}" type="pres">
      <dgm:prSet presAssocID="{01D7E9E3-02FF-4843-841F-9592F181B65C}" presName="rootConnector" presStyleLbl="node2" presStyleIdx="0" presStyleCnt="2"/>
      <dgm:spPr/>
    </dgm:pt>
    <dgm:pt modelId="{D19ECBF9-10FF-4A2A-9A62-A31EAE3C29CE}" type="pres">
      <dgm:prSet presAssocID="{01D7E9E3-02FF-4843-841F-9592F181B65C}" presName="hierChild4" presStyleCnt="0"/>
      <dgm:spPr/>
    </dgm:pt>
    <dgm:pt modelId="{2DBCBDFC-863E-41F8-BB42-414A939125F7}" type="pres">
      <dgm:prSet presAssocID="{01D7E9E3-02FF-4843-841F-9592F181B65C}" presName="hierChild5" presStyleCnt="0"/>
      <dgm:spPr/>
    </dgm:pt>
    <dgm:pt modelId="{3890D4DB-E5A4-4A7F-BC8C-72DF8A7C91AB}" type="pres">
      <dgm:prSet presAssocID="{3E80952A-FBA0-4734-834D-11E8091DAC77}" presName="Name37" presStyleLbl="parChTrans1D2" presStyleIdx="1" presStyleCnt="2"/>
      <dgm:spPr/>
    </dgm:pt>
    <dgm:pt modelId="{40579F41-D2FD-446E-A617-BDB1F2EE332D}" type="pres">
      <dgm:prSet presAssocID="{11A29A98-3F1D-4C28-8022-B11DE55599BB}" presName="hierRoot2" presStyleCnt="0">
        <dgm:presLayoutVars>
          <dgm:hierBranch val="init"/>
        </dgm:presLayoutVars>
      </dgm:prSet>
      <dgm:spPr/>
    </dgm:pt>
    <dgm:pt modelId="{A06AE3E9-7397-48BB-8F1E-2B373036EFE2}" type="pres">
      <dgm:prSet presAssocID="{11A29A98-3F1D-4C28-8022-B11DE55599BB}" presName="rootComposite" presStyleCnt="0"/>
      <dgm:spPr/>
    </dgm:pt>
    <dgm:pt modelId="{A026BAC1-67FC-4B93-B9FE-E70F025A4E63}" type="pres">
      <dgm:prSet presAssocID="{11A29A98-3F1D-4C28-8022-B11DE55599BB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BA78E6-E375-4DD3-9F5D-E72A1DD870C8}" type="pres">
      <dgm:prSet presAssocID="{11A29A98-3F1D-4C28-8022-B11DE55599BB}" presName="rootConnector" presStyleLbl="node2" presStyleIdx="1" presStyleCnt="2"/>
      <dgm:spPr/>
    </dgm:pt>
    <dgm:pt modelId="{3EDAF511-CF64-4224-9F75-9DCC1AA97531}" type="pres">
      <dgm:prSet presAssocID="{11A29A98-3F1D-4C28-8022-B11DE55599BB}" presName="hierChild4" presStyleCnt="0"/>
      <dgm:spPr/>
    </dgm:pt>
    <dgm:pt modelId="{EDDFF263-C9C8-416E-9AA4-3D268B1ED21F}" type="pres">
      <dgm:prSet presAssocID="{11A29A98-3F1D-4C28-8022-B11DE55599BB}" presName="hierChild5" presStyleCnt="0"/>
      <dgm:spPr/>
    </dgm:pt>
    <dgm:pt modelId="{3AD05710-E6B0-4EF7-932B-F16FD8786842}" type="pres">
      <dgm:prSet presAssocID="{9964EC18-1F87-496D-AA50-75C0CF4586CD}" presName="hierChild3" presStyleCnt="0"/>
      <dgm:spPr/>
    </dgm:pt>
  </dgm:ptLst>
  <dgm:cxnLst>
    <dgm:cxn modelId="{3B411424-8874-4C0A-8B58-1F1995C416E0}" type="presOf" srcId="{11A29A98-3F1D-4C28-8022-B11DE55599BB}" destId="{A026BAC1-67FC-4B93-B9FE-E70F025A4E63}" srcOrd="0" destOrd="0" presId="urn:microsoft.com/office/officeart/2005/8/layout/orgChart1"/>
    <dgm:cxn modelId="{5D1999AF-1EA8-4119-933B-DAE10B2B7764}" type="presOf" srcId="{3E80952A-FBA0-4734-834D-11E8091DAC77}" destId="{3890D4DB-E5A4-4A7F-BC8C-72DF8A7C91AB}" srcOrd="0" destOrd="0" presId="urn:microsoft.com/office/officeart/2005/8/layout/orgChart1"/>
    <dgm:cxn modelId="{8D2FE246-99FF-469F-A52B-ED431A57D85F}" type="presOf" srcId="{01D7E9E3-02FF-4843-841F-9592F181B65C}" destId="{A9BCD957-9B66-43A1-8B07-827DC0D5426D}" srcOrd="0" destOrd="0" presId="urn:microsoft.com/office/officeart/2005/8/layout/orgChart1"/>
    <dgm:cxn modelId="{038C99F8-5807-4D1C-8508-DF975BDB1784}" srcId="{9964EC18-1F87-496D-AA50-75C0CF4586CD}" destId="{01D7E9E3-02FF-4843-841F-9592F181B65C}" srcOrd="0" destOrd="0" parTransId="{60C5EB53-7F5B-45C2-AC2D-8E4C8550041F}" sibTransId="{F1474B31-DDA0-466D-A06D-52560DAC8C76}"/>
    <dgm:cxn modelId="{9CAD6E86-E069-4E47-9205-C9A12F22AFDB}" type="presOf" srcId="{11A29A98-3F1D-4C28-8022-B11DE55599BB}" destId="{49BA78E6-E375-4DD3-9F5D-E72A1DD870C8}" srcOrd="1" destOrd="0" presId="urn:microsoft.com/office/officeart/2005/8/layout/orgChart1"/>
    <dgm:cxn modelId="{41D5C6FC-5FA8-4905-8BC0-E050B7CAE8D4}" type="presOf" srcId="{EE27A796-2A52-41C2-8959-B7C38A4D47BA}" destId="{9DECF4FC-8ECA-424C-B92F-4FE3DF1A621C}" srcOrd="0" destOrd="0" presId="urn:microsoft.com/office/officeart/2005/8/layout/orgChart1"/>
    <dgm:cxn modelId="{2187E078-8AE9-45A8-AE1F-DCAA3A9FF321}" srcId="{EE27A796-2A52-41C2-8959-B7C38A4D47BA}" destId="{9964EC18-1F87-496D-AA50-75C0CF4586CD}" srcOrd="0" destOrd="0" parTransId="{60A2A7EC-41DE-45D2-AB98-7CD60CB0335A}" sibTransId="{47F2ADFD-9224-48CD-BEFE-2B1874AC90FF}"/>
    <dgm:cxn modelId="{43EF4AF0-A5DA-470D-A1C2-7623ED16BB6C}" srcId="{9964EC18-1F87-496D-AA50-75C0CF4586CD}" destId="{11A29A98-3F1D-4C28-8022-B11DE55599BB}" srcOrd="1" destOrd="0" parTransId="{3E80952A-FBA0-4734-834D-11E8091DAC77}" sibTransId="{D0D15988-9582-4520-80F3-FFAA1C1D5898}"/>
    <dgm:cxn modelId="{06C62CA3-A941-4227-ADEB-9BD31E19E5D9}" type="presOf" srcId="{01D7E9E3-02FF-4843-841F-9592F181B65C}" destId="{50865EA0-FDF7-40C3-BD8E-1951CA7E8EA9}" srcOrd="1" destOrd="0" presId="urn:microsoft.com/office/officeart/2005/8/layout/orgChart1"/>
    <dgm:cxn modelId="{4E7A1349-1537-443F-B0A8-E9C35DA15E02}" type="presOf" srcId="{9964EC18-1F87-496D-AA50-75C0CF4586CD}" destId="{46FCE2C2-CE1E-4114-9C2E-3B7C350F2A90}" srcOrd="1" destOrd="0" presId="urn:microsoft.com/office/officeart/2005/8/layout/orgChart1"/>
    <dgm:cxn modelId="{9BCB984A-56C7-45E1-8BB8-9F976AF1B37F}" type="presOf" srcId="{60C5EB53-7F5B-45C2-AC2D-8E4C8550041F}" destId="{CE84684F-8B2E-4A33-AA4A-9339F5B134DB}" srcOrd="0" destOrd="0" presId="urn:microsoft.com/office/officeart/2005/8/layout/orgChart1"/>
    <dgm:cxn modelId="{921F995C-1BF9-4FFF-9D81-62DBC68466C8}" type="presOf" srcId="{9964EC18-1F87-496D-AA50-75C0CF4586CD}" destId="{E0089B17-54E6-4C90-A1B3-5E7870E1C6E5}" srcOrd="0" destOrd="0" presId="urn:microsoft.com/office/officeart/2005/8/layout/orgChart1"/>
    <dgm:cxn modelId="{7A288EF4-C26B-4506-980C-3EDFFD0B7444}" type="presParOf" srcId="{9DECF4FC-8ECA-424C-B92F-4FE3DF1A621C}" destId="{AA394478-66A7-497F-96DC-D212D86E6DC6}" srcOrd="0" destOrd="0" presId="urn:microsoft.com/office/officeart/2005/8/layout/orgChart1"/>
    <dgm:cxn modelId="{CB6C4425-312C-4B80-85FF-220ED4F58FB8}" type="presParOf" srcId="{AA394478-66A7-497F-96DC-D212D86E6DC6}" destId="{31936E00-B5E0-4BF3-AFDE-4F9A28216065}" srcOrd="0" destOrd="0" presId="urn:microsoft.com/office/officeart/2005/8/layout/orgChart1"/>
    <dgm:cxn modelId="{B744ACD6-E4AE-4F0D-AFD4-66DAC2B285C4}" type="presParOf" srcId="{31936E00-B5E0-4BF3-AFDE-4F9A28216065}" destId="{E0089B17-54E6-4C90-A1B3-5E7870E1C6E5}" srcOrd="0" destOrd="0" presId="urn:microsoft.com/office/officeart/2005/8/layout/orgChart1"/>
    <dgm:cxn modelId="{5298A0B2-2B64-4EAD-A7E9-7A14EB4C3CE4}" type="presParOf" srcId="{31936E00-B5E0-4BF3-AFDE-4F9A28216065}" destId="{46FCE2C2-CE1E-4114-9C2E-3B7C350F2A90}" srcOrd="1" destOrd="0" presId="urn:microsoft.com/office/officeart/2005/8/layout/orgChart1"/>
    <dgm:cxn modelId="{68FCFBF7-45DE-4376-AAE2-2C8C09DD627A}" type="presParOf" srcId="{AA394478-66A7-497F-96DC-D212D86E6DC6}" destId="{D555E741-D504-410B-AE25-5F5CEF364386}" srcOrd="1" destOrd="0" presId="urn:microsoft.com/office/officeart/2005/8/layout/orgChart1"/>
    <dgm:cxn modelId="{E33044D5-DFAD-45BD-B709-D9A4064BEF67}" type="presParOf" srcId="{D555E741-D504-410B-AE25-5F5CEF364386}" destId="{CE84684F-8B2E-4A33-AA4A-9339F5B134DB}" srcOrd="0" destOrd="0" presId="urn:microsoft.com/office/officeart/2005/8/layout/orgChart1"/>
    <dgm:cxn modelId="{60CDEE7E-4F8A-4820-89CB-D0664648B185}" type="presParOf" srcId="{D555E741-D504-410B-AE25-5F5CEF364386}" destId="{9BD13C38-7933-48B5-ACF2-680B58EDE615}" srcOrd="1" destOrd="0" presId="urn:microsoft.com/office/officeart/2005/8/layout/orgChart1"/>
    <dgm:cxn modelId="{BE6C7C76-D7E1-4A1D-9086-EEB321A7CB6E}" type="presParOf" srcId="{9BD13C38-7933-48B5-ACF2-680B58EDE615}" destId="{210B420E-F866-44E0-9ECE-7DF514E6FA12}" srcOrd="0" destOrd="0" presId="urn:microsoft.com/office/officeart/2005/8/layout/orgChart1"/>
    <dgm:cxn modelId="{72FD72A8-830C-4B3E-BC62-0F3FB21C2E84}" type="presParOf" srcId="{210B420E-F866-44E0-9ECE-7DF514E6FA12}" destId="{A9BCD957-9B66-43A1-8B07-827DC0D5426D}" srcOrd="0" destOrd="0" presId="urn:microsoft.com/office/officeart/2005/8/layout/orgChart1"/>
    <dgm:cxn modelId="{33FDF19F-D4DA-4D72-A53A-93533AADFDEA}" type="presParOf" srcId="{210B420E-F866-44E0-9ECE-7DF514E6FA12}" destId="{50865EA0-FDF7-40C3-BD8E-1951CA7E8EA9}" srcOrd="1" destOrd="0" presId="urn:microsoft.com/office/officeart/2005/8/layout/orgChart1"/>
    <dgm:cxn modelId="{821DBEEC-4A2F-4B3F-A0C5-0A4554DC4CC8}" type="presParOf" srcId="{9BD13C38-7933-48B5-ACF2-680B58EDE615}" destId="{D19ECBF9-10FF-4A2A-9A62-A31EAE3C29CE}" srcOrd="1" destOrd="0" presId="urn:microsoft.com/office/officeart/2005/8/layout/orgChart1"/>
    <dgm:cxn modelId="{39264FD5-3F83-4FD7-94A3-F7A3A771AA00}" type="presParOf" srcId="{9BD13C38-7933-48B5-ACF2-680B58EDE615}" destId="{2DBCBDFC-863E-41F8-BB42-414A939125F7}" srcOrd="2" destOrd="0" presId="urn:microsoft.com/office/officeart/2005/8/layout/orgChart1"/>
    <dgm:cxn modelId="{F3D85984-FC73-4903-816E-9974C1DBA5CD}" type="presParOf" srcId="{D555E741-D504-410B-AE25-5F5CEF364386}" destId="{3890D4DB-E5A4-4A7F-BC8C-72DF8A7C91AB}" srcOrd="2" destOrd="0" presId="urn:microsoft.com/office/officeart/2005/8/layout/orgChart1"/>
    <dgm:cxn modelId="{02FA2316-6C08-4B3E-B2FC-C14B61619797}" type="presParOf" srcId="{D555E741-D504-410B-AE25-5F5CEF364386}" destId="{40579F41-D2FD-446E-A617-BDB1F2EE332D}" srcOrd="3" destOrd="0" presId="urn:microsoft.com/office/officeart/2005/8/layout/orgChart1"/>
    <dgm:cxn modelId="{B145007A-A924-421A-AC05-14CF6A24AF1E}" type="presParOf" srcId="{40579F41-D2FD-446E-A617-BDB1F2EE332D}" destId="{A06AE3E9-7397-48BB-8F1E-2B373036EFE2}" srcOrd="0" destOrd="0" presId="urn:microsoft.com/office/officeart/2005/8/layout/orgChart1"/>
    <dgm:cxn modelId="{A4A83C65-7FD3-4F2A-B784-BAF0AB234D1B}" type="presParOf" srcId="{A06AE3E9-7397-48BB-8F1E-2B373036EFE2}" destId="{A026BAC1-67FC-4B93-B9FE-E70F025A4E63}" srcOrd="0" destOrd="0" presId="urn:microsoft.com/office/officeart/2005/8/layout/orgChart1"/>
    <dgm:cxn modelId="{513F9F66-EA00-4939-A2CD-0E8D83FF2301}" type="presParOf" srcId="{A06AE3E9-7397-48BB-8F1E-2B373036EFE2}" destId="{49BA78E6-E375-4DD3-9F5D-E72A1DD870C8}" srcOrd="1" destOrd="0" presId="urn:microsoft.com/office/officeart/2005/8/layout/orgChart1"/>
    <dgm:cxn modelId="{A1E815FB-75C7-42C2-9C5C-C66492A58754}" type="presParOf" srcId="{40579F41-D2FD-446E-A617-BDB1F2EE332D}" destId="{3EDAF511-CF64-4224-9F75-9DCC1AA97531}" srcOrd="1" destOrd="0" presId="urn:microsoft.com/office/officeart/2005/8/layout/orgChart1"/>
    <dgm:cxn modelId="{9D091FEC-D4B1-4D13-BFE5-283C8400175F}" type="presParOf" srcId="{40579F41-D2FD-446E-A617-BDB1F2EE332D}" destId="{EDDFF263-C9C8-416E-9AA4-3D268B1ED21F}" srcOrd="2" destOrd="0" presId="urn:microsoft.com/office/officeart/2005/8/layout/orgChart1"/>
    <dgm:cxn modelId="{62BD7F85-4A22-4FA5-B446-5252E1AEC11D}" type="presParOf" srcId="{AA394478-66A7-497F-96DC-D212D86E6DC6}" destId="{3AD05710-E6B0-4EF7-932B-F16FD878684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27A796-2A52-41C2-8959-B7C38A4D47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964EC18-1F87-496D-AA50-75C0CF4586CD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</a:rPr>
            <a:t>Context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A2A7EC-41DE-45D2-AB98-7CD60CB0335A}" type="parTrans" cxnId="{2187E078-8AE9-45A8-AE1F-DCAA3A9FF32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7F2ADFD-9224-48CD-BEFE-2B1874AC90FF}" type="sibTrans" cxnId="{2187E078-8AE9-45A8-AE1F-DCAA3A9FF32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1D7E9E3-02FF-4843-841F-9592F181B65C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C5EB53-7F5B-45C2-AC2D-8E4C8550041F}" type="parTrans" cxnId="{038C99F8-5807-4D1C-8508-DF975BDB1784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1474B31-DDA0-466D-A06D-52560DAC8C76}" type="sibTrans" cxnId="{038C99F8-5807-4D1C-8508-DF975BDB1784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DECF4FC-8ECA-424C-B92F-4FE3DF1A621C}" type="pres">
      <dgm:prSet presAssocID="{EE27A796-2A52-41C2-8959-B7C38A4D47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394478-66A7-497F-96DC-D212D86E6DC6}" type="pres">
      <dgm:prSet presAssocID="{9964EC18-1F87-496D-AA50-75C0CF4586CD}" presName="hierRoot1" presStyleCnt="0">
        <dgm:presLayoutVars>
          <dgm:hierBranch val="init"/>
        </dgm:presLayoutVars>
      </dgm:prSet>
      <dgm:spPr/>
    </dgm:pt>
    <dgm:pt modelId="{31936E00-B5E0-4BF3-AFDE-4F9A28216065}" type="pres">
      <dgm:prSet presAssocID="{9964EC18-1F87-496D-AA50-75C0CF4586CD}" presName="rootComposite1" presStyleCnt="0"/>
      <dgm:spPr/>
    </dgm:pt>
    <dgm:pt modelId="{E0089B17-54E6-4C90-A1B3-5E7870E1C6E5}" type="pres">
      <dgm:prSet presAssocID="{9964EC18-1F87-496D-AA50-75C0CF4586C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FCE2C2-CE1E-4114-9C2E-3B7C350F2A90}" type="pres">
      <dgm:prSet presAssocID="{9964EC18-1F87-496D-AA50-75C0CF4586CD}" presName="rootConnector1" presStyleLbl="node1" presStyleIdx="0" presStyleCnt="0"/>
      <dgm:spPr/>
    </dgm:pt>
    <dgm:pt modelId="{D555E741-D504-410B-AE25-5F5CEF364386}" type="pres">
      <dgm:prSet presAssocID="{9964EC18-1F87-496D-AA50-75C0CF4586CD}" presName="hierChild2" presStyleCnt="0"/>
      <dgm:spPr/>
    </dgm:pt>
    <dgm:pt modelId="{CE84684F-8B2E-4A33-AA4A-9339F5B134DB}" type="pres">
      <dgm:prSet presAssocID="{60C5EB53-7F5B-45C2-AC2D-8E4C8550041F}" presName="Name37" presStyleLbl="parChTrans1D2" presStyleIdx="0" presStyleCnt="1"/>
      <dgm:spPr/>
    </dgm:pt>
    <dgm:pt modelId="{9BD13C38-7933-48B5-ACF2-680B58EDE615}" type="pres">
      <dgm:prSet presAssocID="{01D7E9E3-02FF-4843-841F-9592F181B65C}" presName="hierRoot2" presStyleCnt="0">
        <dgm:presLayoutVars>
          <dgm:hierBranch val="init"/>
        </dgm:presLayoutVars>
      </dgm:prSet>
      <dgm:spPr/>
    </dgm:pt>
    <dgm:pt modelId="{210B420E-F866-44E0-9ECE-7DF514E6FA12}" type="pres">
      <dgm:prSet presAssocID="{01D7E9E3-02FF-4843-841F-9592F181B65C}" presName="rootComposite" presStyleCnt="0"/>
      <dgm:spPr/>
    </dgm:pt>
    <dgm:pt modelId="{A9BCD957-9B66-43A1-8B07-827DC0D5426D}" type="pres">
      <dgm:prSet presAssocID="{01D7E9E3-02FF-4843-841F-9592F181B65C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865EA0-FDF7-40C3-BD8E-1951CA7E8EA9}" type="pres">
      <dgm:prSet presAssocID="{01D7E9E3-02FF-4843-841F-9592F181B65C}" presName="rootConnector" presStyleLbl="node2" presStyleIdx="0" presStyleCnt="1"/>
      <dgm:spPr/>
    </dgm:pt>
    <dgm:pt modelId="{D19ECBF9-10FF-4A2A-9A62-A31EAE3C29CE}" type="pres">
      <dgm:prSet presAssocID="{01D7E9E3-02FF-4843-841F-9592F181B65C}" presName="hierChild4" presStyleCnt="0"/>
      <dgm:spPr/>
    </dgm:pt>
    <dgm:pt modelId="{2DBCBDFC-863E-41F8-BB42-414A939125F7}" type="pres">
      <dgm:prSet presAssocID="{01D7E9E3-02FF-4843-841F-9592F181B65C}" presName="hierChild5" presStyleCnt="0"/>
      <dgm:spPr/>
    </dgm:pt>
    <dgm:pt modelId="{3AD05710-E6B0-4EF7-932B-F16FD8786842}" type="pres">
      <dgm:prSet presAssocID="{9964EC18-1F87-496D-AA50-75C0CF4586CD}" presName="hierChild3" presStyleCnt="0"/>
      <dgm:spPr/>
    </dgm:pt>
  </dgm:ptLst>
  <dgm:cxnLst>
    <dgm:cxn modelId="{06C62CA3-A941-4227-ADEB-9BD31E19E5D9}" type="presOf" srcId="{01D7E9E3-02FF-4843-841F-9592F181B65C}" destId="{50865EA0-FDF7-40C3-BD8E-1951CA7E8EA9}" srcOrd="1" destOrd="0" presId="urn:microsoft.com/office/officeart/2005/8/layout/orgChart1"/>
    <dgm:cxn modelId="{038C99F8-5807-4D1C-8508-DF975BDB1784}" srcId="{9964EC18-1F87-496D-AA50-75C0CF4586CD}" destId="{01D7E9E3-02FF-4843-841F-9592F181B65C}" srcOrd="0" destOrd="0" parTransId="{60C5EB53-7F5B-45C2-AC2D-8E4C8550041F}" sibTransId="{F1474B31-DDA0-466D-A06D-52560DAC8C76}"/>
    <dgm:cxn modelId="{8D2FE246-99FF-469F-A52B-ED431A57D85F}" type="presOf" srcId="{01D7E9E3-02FF-4843-841F-9592F181B65C}" destId="{A9BCD957-9B66-43A1-8B07-827DC0D5426D}" srcOrd="0" destOrd="0" presId="urn:microsoft.com/office/officeart/2005/8/layout/orgChart1"/>
    <dgm:cxn modelId="{41D5C6FC-5FA8-4905-8BC0-E050B7CAE8D4}" type="presOf" srcId="{EE27A796-2A52-41C2-8959-B7C38A4D47BA}" destId="{9DECF4FC-8ECA-424C-B92F-4FE3DF1A621C}" srcOrd="0" destOrd="0" presId="urn:microsoft.com/office/officeart/2005/8/layout/orgChart1"/>
    <dgm:cxn modelId="{4E7A1349-1537-443F-B0A8-E9C35DA15E02}" type="presOf" srcId="{9964EC18-1F87-496D-AA50-75C0CF4586CD}" destId="{46FCE2C2-CE1E-4114-9C2E-3B7C350F2A90}" srcOrd="1" destOrd="0" presId="urn:microsoft.com/office/officeart/2005/8/layout/orgChart1"/>
    <dgm:cxn modelId="{9BCB984A-56C7-45E1-8BB8-9F976AF1B37F}" type="presOf" srcId="{60C5EB53-7F5B-45C2-AC2D-8E4C8550041F}" destId="{CE84684F-8B2E-4A33-AA4A-9339F5B134DB}" srcOrd="0" destOrd="0" presId="urn:microsoft.com/office/officeart/2005/8/layout/orgChart1"/>
    <dgm:cxn modelId="{921F995C-1BF9-4FFF-9D81-62DBC68466C8}" type="presOf" srcId="{9964EC18-1F87-496D-AA50-75C0CF4586CD}" destId="{E0089B17-54E6-4C90-A1B3-5E7870E1C6E5}" srcOrd="0" destOrd="0" presId="urn:microsoft.com/office/officeart/2005/8/layout/orgChart1"/>
    <dgm:cxn modelId="{2187E078-8AE9-45A8-AE1F-DCAA3A9FF321}" srcId="{EE27A796-2A52-41C2-8959-B7C38A4D47BA}" destId="{9964EC18-1F87-496D-AA50-75C0CF4586CD}" srcOrd="0" destOrd="0" parTransId="{60A2A7EC-41DE-45D2-AB98-7CD60CB0335A}" sibTransId="{47F2ADFD-9224-48CD-BEFE-2B1874AC90FF}"/>
    <dgm:cxn modelId="{7A288EF4-C26B-4506-980C-3EDFFD0B7444}" type="presParOf" srcId="{9DECF4FC-8ECA-424C-B92F-4FE3DF1A621C}" destId="{AA394478-66A7-497F-96DC-D212D86E6DC6}" srcOrd="0" destOrd="0" presId="urn:microsoft.com/office/officeart/2005/8/layout/orgChart1"/>
    <dgm:cxn modelId="{CB6C4425-312C-4B80-85FF-220ED4F58FB8}" type="presParOf" srcId="{AA394478-66A7-497F-96DC-D212D86E6DC6}" destId="{31936E00-B5E0-4BF3-AFDE-4F9A28216065}" srcOrd="0" destOrd="0" presId="urn:microsoft.com/office/officeart/2005/8/layout/orgChart1"/>
    <dgm:cxn modelId="{B744ACD6-E4AE-4F0D-AFD4-66DAC2B285C4}" type="presParOf" srcId="{31936E00-B5E0-4BF3-AFDE-4F9A28216065}" destId="{E0089B17-54E6-4C90-A1B3-5E7870E1C6E5}" srcOrd="0" destOrd="0" presId="urn:microsoft.com/office/officeart/2005/8/layout/orgChart1"/>
    <dgm:cxn modelId="{5298A0B2-2B64-4EAD-A7E9-7A14EB4C3CE4}" type="presParOf" srcId="{31936E00-B5E0-4BF3-AFDE-4F9A28216065}" destId="{46FCE2C2-CE1E-4114-9C2E-3B7C350F2A90}" srcOrd="1" destOrd="0" presId="urn:microsoft.com/office/officeart/2005/8/layout/orgChart1"/>
    <dgm:cxn modelId="{68FCFBF7-45DE-4376-AAE2-2C8C09DD627A}" type="presParOf" srcId="{AA394478-66A7-497F-96DC-D212D86E6DC6}" destId="{D555E741-D504-410B-AE25-5F5CEF364386}" srcOrd="1" destOrd="0" presId="urn:microsoft.com/office/officeart/2005/8/layout/orgChart1"/>
    <dgm:cxn modelId="{E33044D5-DFAD-45BD-B709-D9A4064BEF67}" type="presParOf" srcId="{D555E741-D504-410B-AE25-5F5CEF364386}" destId="{CE84684F-8B2E-4A33-AA4A-9339F5B134DB}" srcOrd="0" destOrd="0" presId="urn:microsoft.com/office/officeart/2005/8/layout/orgChart1"/>
    <dgm:cxn modelId="{60CDEE7E-4F8A-4820-89CB-D0664648B185}" type="presParOf" srcId="{D555E741-D504-410B-AE25-5F5CEF364386}" destId="{9BD13C38-7933-48B5-ACF2-680B58EDE615}" srcOrd="1" destOrd="0" presId="urn:microsoft.com/office/officeart/2005/8/layout/orgChart1"/>
    <dgm:cxn modelId="{BE6C7C76-D7E1-4A1D-9086-EEB321A7CB6E}" type="presParOf" srcId="{9BD13C38-7933-48B5-ACF2-680B58EDE615}" destId="{210B420E-F866-44E0-9ECE-7DF514E6FA12}" srcOrd="0" destOrd="0" presId="urn:microsoft.com/office/officeart/2005/8/layout/orgChart1"/>
    <dgm:cxn modelId="{72FD72A8-830C-4B3E-BC62-0F3FB21C2E84}" type="presParOf" srcId="{210B420E-F866-44E0-9ECE-7DF514E6FA12}" destId="{A9BCD957-9B66-43A1-8B07-827DC0D5426D}" srcOrd="0" destOrd="0" presId="urn:microsoft.com/office/officeart/2005/8/layout/orgChart1"/>
    <dgm:cxn modelId="{33FDF19F-D4DA-4D72-A53A-93533AADFDEA}" type="presParOf" srcId="{210B420E-F866-44E0-9ECE-7DF514E6FA12}" destId="{50865EA0-FDF7-40C3-BD8E-1951CA7E8EA9}" srcOrd="1" destOrd="0" presId="urn:microsoft.com/office/officeart/2005/8/layout/orgChart1"/>
    <dgm:cxn modelId="{821DBEEC-4A2F-4B3F-A0C5-0A4554DC4CC8}" type="presParOf" srcId="{9BD13C38-7933-48B5-ACF2-680B58EDE615}" destId="{D19ECBF9-10FF-4A2A-9A62-A31EAE3C29CE}" srcOrd="1" destOrd="0" presId="urn:microsoft.com/office/officeart/2005/8/layout/orgChart1"/>
    <dgm:cxn modelId="{39264FD5-3F83-4FD7-94A3-F7A3A771AA00}" type="presParOf" srcId="{9BD13C38-7933-48B5-ACF2-680B58EDE615}" destId="{2DBCBDFC-863E-41F8-BB42-414A939125F7}" srcOrd="2" destOrd="0" presId="urn:microsoft.com/office/officeart/2005/8/layout/orgChart1"/>
    <dgm:cxn modelId="{62BD7F85-4A22-4FA5-B446-5252E1AEC11D}" type="presParOf" srcId="{AA394478-66A7-497F-96DC-D212D86E6DC6}" destId="{3AD05710-E6B0-4EF7-932B-F16FD878684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75E8F-FCE6-4343-AF52-67721DAF5185}">
      <dsp:nvSpPr>
        <dsp:cNvPr id="0" name=""/>
        <dsp:cNvSpPr/>
      </dsp:nvSpPr>
      <dsp:spPr>
        <a:xfrm>
          <a:off x="2408504" y="1443509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main.cpp</a:t>
          </a:r>
        </a:p>
      </dsp:txBody>
      <dsp:txXfrm>
        <a:off x="2559206" y="1594211"/>
        <a:ext cx="727651" cy="727651"/>
      </dsp:txXfrm>
    </dsp:sp>
    <dsp:sp modelId="{6AE0B88A-58B2-4601-AE4B-80D6E77D17E3}">
      <dsp:nvSpPr>
        <dsp:cNvPr id="0" name=""/>
        <dsp:cNvSpPr/>
      </dsp:nvSpPr>
      <dsp:spPr>
        <a:xfrm rot="16200000">
          <a:off x="2813821" y="1068693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2846584" y="1171432"/>
        <a:ext cx="152895" cy="209926"/>
      </dsp:txXfrm>
    </dsp:sp>
    <dsp:sp modelId="{D9902736-9C9C-4DAF-A096-511FAF0FFECF}">
      <dsp:nvSpPr>
        <dsp:cNvPr id="0" name=""/>
        <dsp:cNvSpPr/>
      </dsp:nvSpPr>
      <dsp:spPr>
        <a:xfrm>
          <a:off x="2408504" y="2337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timestamp.cpp</a:t>
          </a:r>
          <a:endParaRPr lang="ko-KR" altLang="en-US" sz="1200" kern="1200" dirty="0"/>
        </a:p>
      </dsp:txBody>
      <dsp:txXfrm>
        <a:off x="2559206" y="153039"/>
        <a:ext cx="727651" cy="727651"/>
      </dsp:txXfrm>
    </dsp:sp>
    <dsp:sp modelId="{B1A3026A-D099-4B43-8F05-348FAAF3FD8A}">
      <dsp:nvSpPr>
        <dsp:cNvPr id="0" name=""/>
        <dsp:cNvSpPr/>
      </dsp:nvSpPr>
      <dsp:spPr>
        <a:xfrm rot="19800000">
          <a:off x="3432513" y="1425895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3436902" y="1512253"/>
        <a:ext cx="152895" cy="209926"/>
      </dsp:txXfrm>
    </dsp:sp>
    <dsp:sp modelId="{F4BAD668-6B42-4369-8964-7C20C6F85894}">
      <dsp:nvSpPr>
        <dsp:cNvPr id="0" name=""/>
        <dsp:cNvSpPr/>
      </dsp:nvSpPr>
      <dsp:spPr>
        <a:xfrm>
          <a:off x="3656596" y="722923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filetimestamp.cpp</a:t>
          </a:r>
          <a:endParaRPr lang="ko-KR" altLang="en-US" sz="1200" kern="1200" dirty="0"/>
        </a:p>
      </dsp:txBody>
      <dsp:txXfrm>
        <a:off x="3807298" y="873625"/>
        <a:ext cx="727651" cy="727651"/>
      </dsp:txXfrm>
    </dsp:sp>
    <dsp:sp modelId="{7B4F63D3-6B9D-475E-8642-3349C5813DA1}">
      <dsp:nvSpPr>
        <dsp:cNvPr id="0" name=""/>
        <dsp:cNvSpPr/>
      </dsp:nvSpPr>
      <dsp:spPr>
        <a:xfrm rot="1800000">
          <a:off x="3432513" y="2140300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3436902" y="2193895"/>
        <a:ext cx="152895" cy="209926"/>
      </dsp:txXfrm>
    </dsp:sp>
    <dsp:sp modelId="{0A76B4A2-22EC-45F9-A8B9-4F23C9D6F3C1}">
      <dsp:nvSpPr>
        <dsp:cNvPr id="0" name=""/>
        <dsp:cNvSpPr/>
      </dsp:nvSpPr>
      <dsp:spPr>
        <a:xfrm>
          <a:off x="3656596" y="2164095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timestamp.h</a:t>
          </a:r>
          <a:endParaRPr lang="ko-KR" altLang="en-US" sz="1200" kern="1200" dirty="0"/>
        </a:p>
      </dsp:txBody>
      <dsp:txXfrm>
        <a:off x="3807298" y="2314797"/>
        <a:ext cx="727651" cy="727651"/>
      </dsp:txXfrm>
    </dsp:sp>
    <dsp:sp modelId="{060BDC73-CD33-4944-B47A-A46EFD39D6BC}">
      <dsp:nvSpPr>
        <dsp:cNvPr id="0" name=""/>
        <dsp:cNvSpPr/>
      </dsp:nvSpPr>
      <dsp:spPr>
        <a:xfrm rot="5400000">
          <a:off x="2813821" y="2497502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2846584" y="2534715"/>
        <a:ext cx="152895" cy="209926"/>
      </dsp:txXfrm>
    </dsp:sp>
    <dsp:sp modelId="{ECC620DD-BD7E-4F07-A51B-9A9DA5506648}">
      <dsp:nvSpPr>
        <dsp:cNvPr id="0" name=""/>
        <dsp:cNvSpPr/>
      </dsp:nvSpPr>
      <dsp:spPr>
        <a:xfrm>
          <a:off x="2408504" y="2884682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filetimestamp.h</a:t>
          </a:r>
          <a:endParaRPr lang="ko-KR" altLang="en-US" sz="1200" kern="1200" dirty="0"/>
        </a:p>
      </dsp:txBody>
      <dsp:txXfrm>
        <a:off x="2559206" y="3035384"/>
        <a:ext cx="727651" cy="727651"/>
      </dsp:txXfrm>
    </dsp:sp>
    <dsp:sp modelId="{2F5F34A4-37C6-4C16-908B-2B8F6AB81AC8}">
      <dsp:nvSpPr>
        <dsp:cNvPr id="0" name=""/>
        <dsp:cNvSpPr/>
      </dsp:nvSpPr>
      <dsp:spPr>
        <a:xfrm rot="9000000">
          <a:off x="2195128" y="2140300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 rot="10800000">
        <a:off x="2256265" y="2193895"/>
        <a:ext cx="152895" cy="209926"/>
      </dsp:txXfrm>
    </dsp:sp>
    <dsp:sp modelId="{EF8610E0-7E00-4A84-9C72-A787962E7D67}">
      <dsp:nvSpPr>
        <dsp:cNvPr id="0" name=""/>
        <dsp:cNvSpPr/>
      </dsp:nvSpPr>
      <dsp:spPr>
        <a:xfrm>
          <a:off x="1160412" y="2164095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context.h</a:t>
          </a:r>
          <a:endParaRPr lang="ko-KR" altLang="en-US" sz="1200" kern="1200" dirty="0"/>
        </a:p>
      </dsp:txBody>
      <dsp:txXfrm>
        <a:off x="1311114" y="2314797"/>
        <a:ext cx="727651" cy="727651"/>
      </dsp:txXfrm>
    </dsp:sp>
    <dsp:sp modelId="{DF900915-0B01-454D-9066-7E6D8465A435}">
      <dsp:nvSpPr>
        <dsp:cNvPr id="0" name=""/>
        <dsp:cNvSpPr/>
      </dsp:nvSpPr>
      <dsp:spPr>
        <a:xfrm rot="12600000">
          <a:off x="2195128" y="1425895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 rot="10800000">
        <a:off x="2256265" y="1512253"/>
        <a:ext cx="152895" cy="209926"/>
      </dsp:txXfrm>
    </dsp:sp>
    <dsp:sp modelId="{DD0A4E0E-F587-482E-A1BD-B5D08AEF387B}">
      <dsp:nvSpPr>
        <dsp:cNvPr id="0" name=""/>
        <dsp:cNvSpPr/>
      </dsp:nvSpPr>
      <dsp:spPr>
        <a:xfrm>
          <a:off x="1160412" y="722923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context.cpp</a:t>
          </a:r>
          <a:endParaRPr lang="ko-KR" altLang="en-US" sz="1200" kern="1200" dirty="0"/>
        </a:p>
      </dsp:txBody>
      <dsp:txXfrm>
        <a:off x="1311114" y="873625"/>
        <a:ext cx="727651" cy="7276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E76C6-B8F3-4A2F-8813-6218FBDF7591}">
      <dsp:nvSpPr>
        <dsp:cNvPr id="0" name=""/>
        <dsp:cNvSpPr/>
      </dsp:nvSpPr>
      <dsp:spPr>
        <a:xfrm>
          <a:off x="4064000" y="1989604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3367533" y="146112"/>
              </a:lnTo>
              <a:lnTo>
                <a:pt x="3367533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44EC2-BC82-4FFD-9F98-FC0BF4E82859}">
      <dsp:nvSpPr>
        <dsp:cNvPr id="0" name=""/>
        <dsp:cNvSpPr/>
      </dsp:nvSpPr>
      <dsp:spPr>
        <a:xfrm>
          <a:off x="4064000" y="1989604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1683766" y="146112"/>
              </a:lnTo>
              <a:lnTo>
                <a:pt x="1683766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7D02D-92ED-4690-A0CF-EE82A02ADD16}">
      <dsp:nvSpPr>
        <dsp:cNvPr id="0" name=""/>
        <dsp:cNvSpPr/>
      </dsp:nvSpPr>
      <dsp:spPr>
        <a:xfrm>
          <a:off x="4018280" y="1989604"/>
          <a:ext cx="91440" cy="2922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0D4DB-E5A4-4A7F-BC8C-72DF8A7C91AB}">
      <dsp:nvSpPr>
        <dsp:cNvPr id="0" name=""/>
        <dsp:cNvSpPr/>
      </dsp:nvSpPr>
      <dsp:spPr>
        <a:xfrm>
          <a:off x="2380233" y="1989604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1683766" y="0"/>
              </a:moveTo>
              <a:lnTo>
                <a:pt x="1683766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4684F-8B2E-4A33-AA4A-9339F5B134DB}">
      <dsp:nvSpPr>
        <dsp:cNvPr id="0" name=""/>
        <dsp:cNvSpPr/>
      </dsp:nvSpPr>
      <dsp:spPr>
        <a:xfrm>
          <a:off x="696466" y="1989604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3367533" y="0"/>
              </a:moveTo>
              <a:lnTo>
                <a:pt x="3367533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89B17-54E6-4C90-A1B3-5E7870E1C6E5}">
      <dsp:nvSpPr>
        <dsp:cNvPr id="0" name=""/>
        <dsp:cNvSpPr/>
      </dsp:nvSpPr>
      <dsp:spPr>
        <a:xfrm>
          <a:off x="3368228" y="1293833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</a:rPr>
            <a:t>Logger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3368228" y="1293833"/>
        <a:ext cx="1391542" cy="695771"/>
      </dsp:txXfrm>
    </dsp:sp>
    <dsp:sp modelId="{A9BCD957-9B66-43A1-8B07-827DC0D5426D}">
      <dsp:nvSpPr>
        <dsp:cNvPr id="0" name=""/>
        <dsp:cNvSpPr/>
      </dsp:nvSpPr>
      <dsp:spPr>
        <a:xfrm>
          <a:off x="694" y="228182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</a:rPr>
            <a:t>getInstance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694" y="2281829"/>
        <a:ext cx="1391542" cy="695771"/>
      </dsp:txXfrm>
    </dsp:sp>
    <dsp:sp modelId="{A026BAC1-67FC-4B93-B9FE-E70F025A4E63}">
      <dsp:nvSpPr>
        <dsp:cNvPr id="0" name=""/>
        <dsp:cNvSpPr/>
      </dsp:nvSpPr>
      <dsp:spPr>
        <a:xfrm>
          <a:off x="1684461" y="228182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setPrintToStdout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684461" y="2281829"/>
        <a:ext cx="1391542" cy="695771"/>
      </dsp:txXfrm>
    </dsp:sp>
    <dsp:sp modelId="{3999CCF4-BBAD-4E9A-BFD5-2DD2B6D48AD9}">
      <dsp:nvSpPr>
        <dsp:cNvPr id="0" name=""/>
        <dsp:cNvSpPr/>
      </dsp:nvSpPr>
      <dsp:spPr>
        <a:xfrm>
          <a:off x="3368228" y="228182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getFile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3368228" y="2281829"/>
        <a:ext cx="1391542" cy="695771"/>
      </dsp:txXfrm>
    </dsp:sp>
    <dsp:sp modelId="{B9514C83-089E-4DF6-BFDF-B5B73F5CFF0E}">
      <dsp:nvSpPr>
        <dsp:cNvPr id="0" name=""/>
        <dsp:cNvSpPr/>
      </dsp:nvSpPr>
      <dsp:spPr>
        <a:xfrm>
          <a:off x="5051995" y="228182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mtClean="0">
              <a:solidFill>
                <a:schemeClr val="tx1"/>
              </a:solidFill>
              <a:latin typeface="+mn-lt"/>
              <a:ea typeface="+mn-ea"/>
              <a:cs typeface="+mn-cs"/>
            </a:rPr>
            <a:t>write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5051995" y="2281829"/>
        <a:ext cx="1391542" cy="695771"/>
      </dsp:txXfrm>
    </dsp:sp>
    <dsp:sp modelId="{FAB50BD6-FD06-4593-9426-3E99FD1CF6D4}">
      <dsp:nvSpPr>
        <dsp:cNvPr id="0" name=""/>
        <dsp:cNvSpPr/>
      </dsp:nvSpPr>
      <dsp:spPr>
        <a:xfrm>
          <a:off x="6735762" y="228182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getSize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6735762" y="2281829"/>
        <a:ext cx="1391542" cy="6957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0D4DB-E5A4-4A7F-BC8C-72DF8A7C91AB}">
      <dsp:nvSpPr>
        <dsp:cNvPr id="0" name=""/>
        <dsp:cNvSpPr/>
      </dsp:nvSpPr>
      <dsp:spPr>
        <a:xfrm>
          <a:off x="1712912" y="657459"/>
          <a:ext cx="794438" cy="275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877"/>
              </a:lnTo>
              <a:lnTo>
                <a:pt x="794438" y="137877"/>
              </a:lnTo>
              <a:lnTo>
                <a:pt x="794438" y="27575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4684F-8B2E-4A33-AA4A-9339F5B134DB}">
      <dsp:nvSpPr>
        <dsp:cNvPr id="0" name=""/>
        <dsp:cNvSpPr/>
      </dsp:nvSpPr>
      <dsp:spPr>
        <a:xfrm>
          <a:off x="918473" y="657459"/>
          <a:ext cx="794438" cy="275755"/>
        </a:xfrm>
        <a:custGeom>
          <a:avLst/>
          <a:gdLst/>
          <a:ahLst/>
          <a:cxnLst/>
          <a:rect l="0" t="0" r="0" b="0"/>
          <a:pathLst>
            <a:path>
              <a:moveTo>
                <a:pt x="794438" y="0"/>
              </a:moveTo>
              <a:lnTo>
                <a:pt x="794438" y="137877"/>
              </a:lnTo>
              <a:lnTo>
                <a:pt x="0" y="137877"/>
              </a:lnTo>
              <a:lnTo>
                <a:pt x="0" y="27575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89B17-54E6-4C90-A1B3-5E7870E1C6E5}">
      <dsp:nvSpPr>
        <dsp:cNvPr id="0" name=""/>
        <dsp:cNvSpPr/>
      </dsp:nvSpPr>
      <dsp:spPr>
        <a:xfrm>
          <a:off x="1056351" y="899"/>
          <a:ext cx="1313121" cy="65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</a:rPr>
            <a:t>Timestamp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056351" y="899"/>
        <a:ext cx="1313121" cy="656560"/>
      </dsp:txXfrm>
    </dsp:sp>
    <dsp:sp modelId="{A9BCD957-9B66-43A1-8B07-827DC0D5426D}">
      <dsp:nvSpPr>
        <dsp:cNvPr id="0" name=""/>
        <dsp:cNvSpPr/>
      </dsp:nvSpPr>
      <dsp:spPr>
        <a:xfrm>
          <a:off x="261913" y="933215"/>
          <a:ext cx="1313121" cy="65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current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261913" y="933215"/>
        <a:ext cx="1313121" cy="656560"/>
      </dsp:txXfrm>
    </dsp:sp>
    <dsp:sp modelId="{A026BAC1-67FC-4B93-B9FE-E70F025A4E63}">
      <dsp:nvSpPr>
        <dsp:cNvPr id="0" name=""/>
        <dsp:cNvSpPr/>
      </dsp:nvSpPr>
      <dsp:spPr>
        <a:xfrm>
          <a:off x="1850789" y="933215"/>
          <a:ext cx="1313121" cy="65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850789" y="933215"/>
        <a:ext cx="1313121" cy="6565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0D4DB-E5A4-4A7F-BC8C-72DF8A7C91AB}">
      <dsp:nvSpPr>
        <dsp:cNvPr id="0" name=""/>
        <dsp:cNvSpPr/>
      </dsp:nvSpPr>
      <dsp:spPr>
        <a:xfrm>
          <a:off x="1932780" y="657351"/>
          <a:ext cx="795065" cy="275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986"/>
              </a:lnTo>
              <a:lnTo>
                <a:pt x="795065" y="137986"/>
              </a:lnTo>
              <a:lnTo>
                <a:pt x="795065" y="2759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4684F-8B2E-4A33-AA4A-9339F5B134DB}">
      <dsp:nvSpPr>
        <dsp:cNvPr id="0" name=""/>
        <dsp:cNvSpPr/>
      </dsp:nvSpPr>
      <dsp:spPr>
        <a:xfrm>
          <a:off x="1137714" y="657351"/>
          <a:ext cx="795065" cy="275973"/>
        </a:xfrm>
        <a:custGeom>
          <a:avLst/>
          <a:gdLst/>
          <a:ahLst/>
          <a:cxnLst/>
          <a:rect l="0" t="0" r="0" b="0"/>
          <a:pathLst>
            <a:path>
              <a:moveTo>
                <a:pt x="795065" y="0"/>
              </a:moveTo>
              <a:lnTo>
                <a:pt x="795065" y="137986"/>
              </a:lnTo>
              <a:lnTo>
                <a:pt x="0" y="137986"/>
              </a:lnTo>
              <a:lnTo>
                <a:pt x="0" y="2759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89B17-54E6-4C90-A1B3-5E7870E1C6E5}">
      <dsp:nvSpPr>
        <dsp:cNvPr id="0" name=""/>
        <dsp:cNvSpPr/>
      </dsp:nvSpPr>
      <dsp:spPr>
        <a:xfrm>
          <a:off x="1275701" y="272"/>
          <a:ext cx="1314158" cy="657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</a:rPr>
            <a:t>FileTimestamp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275701" y="272"/>
        <a:ext cx="1314158" cy="657079"/>
      </dsp:txXfrm>
    </dsp:sp>
    <dsp:sp modelId="{A9BCD957-9B66-43A1-8B07-827DC0D5426D}">
      <dsp:nvSpPr>
        <dsp:cNvPr id="0" name=""/>
        <dsp:cNvSpPr/>
      </dsp:nvSpPr>
      <dsp:spPr>
        <a:xfrm>
          <a:off x="480635" y="933325"/>
          <a:ext cx="1314158" cy="657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current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480635" y="933325"/>
        <a:ext cx="1314158" cy="657079"/>
      </dsp:txXfrm>
    </dsp:sp>
    <dsp:sp modelId="{A026BAC1-67FC-4B93-B9FE-E70F025A4E63}">
      <dsp:nvSpPr>
        <dsp:cNvPr id="0" name=""/>
        <dsp:cNvSpPr/>
      </dsp:nvSpPr>
      <dsp:spPr>
        <a:xfrm>
          <a:off x="2070767" y="933325"/>
          <a:ext cx="1314158" cy="657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2070767" y="933325"/>
        <a:ext cx="1314158" cy="6570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4684F-8B2E-4A33-AA4A-9339F5B134DB}">
      <dsp:nvSpPr>
        <dsp:cNvPr id="0" name=""/>
        <dsp:cNvSpPr/>
      </dsp:nvSpPr>
      <dsp:spPr>
        <a:xfrm>
          <a:off x="1738629" y="657428"/>
          <a:ext cx="91440" cy="2758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8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89B17-54E6-4C90-A1B3-5E7870E1C6E5}">
      <dsp:nvSpPr>
        <dsp:cNvPr id="0" name=""/>
        <dsp:cNvSpPr/>
      </dsp:nvSpPr>
      <dsp:spPr>
        <a:xfrm>
          <a:off x="1127633" y="712"/>
          <a:ext cx="1313431" cy="656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</a:rPr>
            <a:t>Context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127633" y="712"/>
        <a:ext cx="1313431" cy="656715"/>
      </dsp:txXfrm>
    </dsp:sp>
    <dsp:sp modelId="{A9BCD957-9B66-43A1-8B07-827DC0D5426D}">
      <dsp:nvSpPr>
        <dsp:cNvPr id="0" name=""/>
        <dsp:cNvSpPr/>
      </dsp:nvSpPr>
      <dsp:spPr>
        <a:xfrm>
          <a:off x="1127633" y="933248"/>
          <a:ext cx="1313431" cy="656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127633" y="933248"/>
        <a:ext cx="1313431" cy="656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D32DC-D06B-4B8E-AFE8-FB15296DC73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AA78D-7A87-4BD4-83ED-2560B2018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18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A78D-7A87-4BD4-83ED-2560B20189F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93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A78D-7A87-4BD4-83ED-2560B20189F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2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67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47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52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12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03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89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8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63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63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05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62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25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3" Type="http://schemas.openxmlformats.org/officeDocument/2006/relationships/diagramData" Target="../diagrams/data2.xml"/><Relationship Id="rId21" Type="http://schemas.openxmlformats.org/officeDocument/2006/relationships/diagramColors" Target="../diagrams/colors5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19" Type="http://schemas.openxmlformats.org/officeDocument/2006/relationships/diagramLayout" Target="../diagrams/layout5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microsoft.com/office/2007/relationships/diagramDrawing" Target="../diagrams/drawin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400" b="1" dirty="0"/>
              <a:t>C++</a:t>
            </a:r>
            <a:r>
              <a:rPr kumimoji="1" lang="ko-KR" altLang="en-US" sz="4400" b="1" dirty="0"/>
              <a:t> 기반 로깅 라이브러리 </a:t>
            </a:r>
            <a:r>
              <a:rPr kumimoji="1" lang="ko-KR" altLang="en-US" sz="4400" b="1" dirty="0" smtClean="0"/>
              <a:t>구현 </a:t>
            </a:r>
            <a:r>
              <a:rPr kumimoji="1" lang="ko-KR" altLang="en-US" sz="4400" b="1" dirty="0" err="1" smtClean="0"/>
              <a:t>결과발표</a:t>
            </a:r>
            <a:endParaRPr lang="ko-KR" altLang="en-US" sz="4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전태준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32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dirty="0" smtClean="0"/>
              <a:t>클래스 구성</a:t>
            </a:r>
            <a:endParaRPr kumimoji="1" lang="ko-KR" altLang="en-US" b="1" dirty="0"/>
          </a:p>
        </p:txBody>
      </p:sp>
      <p:graphicFrame>
        <p:nvGraphicFramePr>
          <p:cNvPr id="19" name="다이어그램 18"/>
          <p:cNvGraphicFramePr/>
          <p:nvPr>
            <p:extLst>
              <p:ext uri="{D42A27DB-BD31-4B8C-83A1-F6EECF244321}">
                <p14:modId xmlns:p14="http://schemas.microsoft.com/office/powerpoint/2010/main" val="3280142407"/>
              </p:ext>
            </p:extLst>
          </p:nvPr>
        </p:nvGraphicFramePr>
        <p:xfrm>
          <a:off x="2220913" y="614892"/>
          <a:ext cx="8128000" cy="4271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0" name="다이어그램 19"/>
          <p:cNvGraphicFramePr/>
          <p:nvPr>
            <p:extLst>
              <p:ext uri="{D42A27DB-BD31-4B8C-83A1-F6EECF244321}">
                <p14:modId xmlns:p14="http://schemas.microsoft.com/office/powerpoint/2010/main" val="152385549"/>
              </p:ext>
            </p:extLst>
          </p:nvPr>
        </p:nvGraphicFramePr>
        <p:xfrm>
          <a:off x="1203326" y="4238625"/>
          <a:ext cx="3425824" cy="1590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1" name="다이어그램 20"/>
          <p:cNvGraphicFramePr/>
          <p:nvPr>
            <p:extLst>
              <p:ext uri="{D42A27DB-BD31-4B8C-83A1-F6EECF244321}">
                <p14:modId xmlns:p14="http://schemas.microsoft.com/office/powerpoint/2010/main" val="1656333662"/>
              </p:ext>
            </p:extLst>
          </p:nvPr>
        </p:nvGraphicFramePr>
        <p:xfrm>
          <a:off x="4362450" y="4238623"/>
          <a:ext cx="3865561" cy="159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2" name="다이어그램 21"/>
          <p:cNvGraphicFramePr/>
          <p:nvPr>
            <p:extLst>
              <p:ext uri="{D42A27DB-BD31-4B8C-83A1-F6EECF244321}">
                <p14:modId xmlns:p14="http://schemas.microsoft.com/office/powerpoint/2010/main" val="1053091162"/>
              </p:ext>
            </p:extLst>
          </p:nvPr>
        </p:nvGraphicFramePr>
        <p:xfrm>
          <a:off x="7356475" y="4238623"/>
          <a:ext cx="3568699" cy="159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297969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클래스 구성</a:t>
            </a:r>
            <a:endParaRPr lang="ko-KR" altLang="en-US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887001"/>
              </p:ext>
            </p:extLst>
          </p:nvPr>
        </p:nvGraphicFramePr>
        <p:xfrm>
          <a:off x="877824" y="1908386"/>
          <a:ext cx="10277857" cy="3312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39404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3131428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5907025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클래스명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함수명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함수역할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Logger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getInstance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err="1" smtClean="0"/>
                        <a:t>싱글톤</a:t>
                      </a:r>
                      <a:r>
                        <a:rPr lang="ko-KR" altLang="en-US" dirty="0" smtClean="0"/>
                        <a:t> 구현 위한 함수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457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setPrintToStdout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디스플레이에 </a:t>
                      </a:r>
                      <a:r>
                        <a:rPr lang="ko-KR" altLang="en-US" dirty="0" err="1" smtClean="0"/>
                        <a:t>로깅기록</a:t>
                      </a:r>
                      <a:r>
                        <a:rPr lang="ko-KR" altLang="en-US" dirty="0" smtClean="0"/>
                        <a:t> 출력 여부 결정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690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getFile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파일 저장 위치 및 파일이름 지정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사용자가 지정한 </a:t>
                      </a:r>
                      <a:r>
                        <a:rPr lang="ko-KR" altLang="en-US" dirty="0" err="1" smtClean="0"/>
                        <a:t>저장경로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로깅레벨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현재 날짜 및 </a:t>
                      </a:r>
                      <a:r>
                        <a:rPr lang="ko-KR" altLang="en-US" dirty="0" err="1" smtClean="0"/>
                        <a:t>시간정보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파일번호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순으로 지정하여 파일 이름 지정</a:t>
                      </a:r>
                      <a:r>
                        <a:rPr lang="en-US" altLang="ko-KR" baseline="0" dirty="0" smtClean="0"/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8843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err="1" smtClean="0"/>
                        <a:t>getFile</a:t>
                      </a:r>
                      <a:r>
                        <a:rPr lang="ko-KR" altLang="en-US" dirty="0" smtClean="0"/>
                        <a:t>에서 지정한 파일에 저장함</a:t>
                      </a:r>
                      <a:r>
                        <a:rPr lang="en-US" altLang="ko-KR" dirty="0" smtClean="0"/>
                        <a:t>. </a:t>
                      </a:r>
                    </a:p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파일용량이 지정된 용량을 초과할 경우</a:t>
                      </a:r>
                      <a:r>
                        <a:rPr lang="ko-KR" altLang="en-US" baseline="0" dirty="0" smtClean="0"/>
                        <a:t> 파일이름내의 </a:t>
                      </a:r>
                      <a:r>
                        <a:rPr lang="ko-KR" altLang="en-US" baseline="0" dirty="0" err="1" smtClean="0"/>
                        <a:t>파일번호에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을 더한 새로운 파일에 저장함</a:t>
                      </a:r>
                      <a:r>
                        <a:rPr lang="en-US" altLang="ko-KR" baseline="0" dirty="0" smtClean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597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getSize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지정된 파일의 사이즈를 측정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93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3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클래스 구성</a:t>
            </a:r>
            <a:endParaRPr lang="ko-KR" altLang="en-US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72564"/>
              </p:ext>
            </p:extLst>
          </p:nvPr>
        </p:nvGraphicFramePr>
        <p:xfrm>
          <a:off x="877824" y="1908386"/>
          <a:ext cx="10277857" cy="38506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39404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3131428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5907025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클래스명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함수명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함수역할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Timestamp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current()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지정된 파일에 로깅 기록을 위한 현재 날짜 및 시간을 구함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457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지정된 파일에 로깅 기록을 위한 현재 날짜 및 시간을 문자열로 변환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6909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FileTimestamp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current()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파일이름을 정하기 위하여 현재 </a:t>
                      </a:r>
                      <a:r>
                        <a:rPr lang="ko-KR" altLang="en-US" dirty="0" smtClean="0"/>
                        <a:t>날짜 및 시간을 구함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8843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파일이름을 정하기 위해 구한 </a:t>
                      </a:r>
                      <a:r>
                        <a:rPr lang="ko-KR" altLang="en-US" dirty="0" smtClean="0"/>
                        <a:t>현재 </a:t>
                      </a:r>
                      <a:r>
                        <a:rPr lang="ko-KR" altLang="en-US" dirty="0" smtClean="0"/>
                        <a:t>날짜 및 시간을 문자열로 </a:t>
                      </a:r>
                      <a:r>
                        <a:rPr lang="ko-KR" altLang="en-US" dirty="0" smtClean="0"/>
                        <a:t>변환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파일이름 </a:t>
                      </a:r>
                      <a:r>
                        <a:rPr lang="en-US" altLang="ko-KR" dirty="0" smtClean="0"/>
                        <a:t>:  </a:t>
                      </a:r>
                      <a:r>
                        <a:rPr lang="ko-KR" altLang="en-US" dirty="0" err="1" smtClean="0"/>
                        <a:t>로깅레벨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+ </a:t>
                      </a:r>
                      <a:r>
                        <a:rPr lang="ko-KR" altLang="en-US" dirty="0" err="1" smtClean="0"/>
                        <a:t>현재날짜</a:t>
                      </a:r>
                      <a:r>
                        <a:rPr lang="ko-KR" altLang="en-US" dirty="0" smtClean="0"/>
                        <a:t> 및 시간 </a:t>
                      </a:r>
                      <a:r>
                        <a:rPr lang="en-US" altLang="ko-KR" dirty="0" smtClean="0"/>
                        <a:t>+ </a:t>
                      </a:r>
                      <a:r>
                        <a:rPr lang="ko-KR" altLang="en-US" dirty="0" err="1" smtClean="0"/>
                        <a:t>파일번호</a:t>
                      </a:r>
                      <a:r>
                        <a:rPr lang="en-US" altLang="ko-KR" dirty="0" smtClean="0"/>
                        <a:t>.log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5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Context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로깅을 기록할 때 </a:t>
                      </a:r>
                      <a:r>
                        <a:rPr kumimoji="1" lang="ko-KR" altLang="en-US" dirty="0" smtClean="0"/>
                        <a:t>소스 파일의 어떤 함수</a:t>
                      </a:r>
                      <a:r>
                        <a:rPr kumimoji="1" lang="en-US" altLang="ko-KR" dirty="0" smtClean="0"/>
                        <a:t>,</a:t>
                      </a:r>
                      <a:r>
                        <a:rPr kumimoji="1" lang="ko-KR" altLang="en-US" dirty="0" smtClean="0"/>
                        <a:t> 어떤 위치에서 발생한 정보인지 </a:t>
                      </a:r>
                      <a:r>
                        <a:rPr kumimoji="1" lang="ko-KR" altLang="en-US" baseline="0" dirty="0" smtClean="0"/>
                        <a:t> 문자열로 저장함</a:t>
                      </a:r>
                      <a:r>
                        <a:rPr kumimoji="1" lang="en-US" altLang="ko-KR" baseline="0" dirty="0" smtClean="0"/>
                        <a:t>. 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93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64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/>
              <a:t>API  </a:t>
            </a:r>
            <a:r>
              <a:rPr kumimoji="1" lang="ko-KR" altLang="en-US" b="1" dirty="0" smtClean="0"/>
              <a:t>사용방법</a:t>
            </a:r>
            <a:endParaRPr kumimoji="1"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lnSpc>
                <a:spcPct val="170000"/>
              </a:lnSpc>
              <a:buAutoNum type="arabicPeriod"/>
            </a:pPr>
            <a:r>
              <a:rPr lang="en-US" altLang="ko-KR" dirty="0" smtClean="0"/>
              <a:t>main.cpp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함수 내에 다음과 같은 코드를 추가한 후 빌드 후 실행한다</a:t>
            </a:r>
            <a:r>
              <a:rPr lang="en-US" altLang="ko-KR" dirty="0" smtClean="0"/>
              <a:t>.</a:t>
            </a:r>
          </a:p>
          <a:p>
            <a:pPr marL="806958" lvl="1" indent="-514350">
              <a:lnSpc>
                <a:spcPct val="170000"/>
              </a:lnSpc>
              <a:buAutoNum type="arabicPeriod"/>
            </a:pPr>
            <a:r>
              <a:rPr lang="ko-KR" altLang="en-US" dirty="0" smtClean="0"/>
              <a:t>화면에 </a:t>
            </a:r>
            <a:r>
              <a:rPr lang="ko-KR" altLang="en-US" dirty="0" err="1" smtClean="0"/>
              <a:t>로깅내용이</a:t>
            </a:r>
            <a:r>
              <a:rPr lang="ko-KR" altLang="en-US" dirty="0" smtClean="0"/>
              <a:t> 출력되길 원</a:t>
            </a:r>
            <a:r>
              <a:rPr lang="ko-KR" altLang="en-US" dirty="0"/>
              <a:t>할</a:t>
            </a:r>
            <a:r>
              <a:rPr lang="ko-KR" altLang="en-US" dirty="0" smtClean="0"/>
              <a:t>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PRINTDISPLAY(true);</a:t>
            </a:r>
          </a:p>
          <a:p>
            <a:pPr marL="806958" lvl="1" indent="-514350">
              <a:lnSpc>
                <a:spcPct val="170000"/>
              </a:lnSpc>
              <a:buAutoNum type="arabicPeriod"/>
            </a:pPr>
            <a:r>
              <a:rPr lang="ko-KR" altLang="en-US" dirty="0" smtClean="0"/>
              <a:t>화면에 로깅 내용이 출력되길 원하지 않을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PRINTDISPLAY(false);</a:t>
            </a:r>
          </a:p>
          <a:p>
            <a:pPr marL="806958" lvl="1" indent="-514350">
              <a:lnSpc>
                <a:spcPct val="170000"/>
              </a:lnSpc>
              <a:buAutoNum type="arabicPeriod"/>
            </a:pPr>
            <a:r>
              <a:rPr lang="ko-KR" altLang="en-US" dirty="0" smtClean="0"/>
              <a:t>코드가 설치되어 있는 폴더에 </a:t>
            </a:r>
            <a:r>
              <a:rPr lang="ko-KR" altLang="en-US" dirty="0"/>
              <a:t>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파일 추가를 원할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LOG</a:t>
            </a:r>
            <a:r>
              <a:rPr lang="en-US" altLang="ko-KR" dirty="0" smtClean="0"/>
              <a:t>(“”, level, “ 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＂);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level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INFO, DEBUG, WARN, ERROR</a:t>
            </a:r>
            <a:r>
              <a:rPr lang="ko-KR" altLang="en-US" dirty="0" smtClean="0">
                <a:sym typeface="Wingdings" panose="05000000000000000000" pitchFamily="2" charset="2"/>
              </a:rPr>
              <a:t>를 가리킨다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 Ex) </a:t>
            </a:r>
            <a:r>
              <a:rPr lang="en-US" altLang="ko-KR" dirty="0"/>
              <a:t>LOG</a:t>
            </a:r>
            <a:r>
              <a:rPr lang="en-US" altLang="ko-KR" dirty="0" smtClean="0"/>
              <a:t>(＂＂, </a:t>
            </a:r>
            <a:r>
              <a:rPr lang="en-US" altLang="ko-KR" dirty="0"/>
              <a:t>INFO, </a:t>
            </a:r>
            <a:r>
              <a:rPr lang="en-US" altLang="ko-KR" dirty="0" smtClean="0"/>
              <a:t>＂info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＂);</a:t>
            </a:r>
          </a:p>
          <a:p>
            <a:pPr marL="806958" lvl="1" indent="-514350">
              <a:lnSpc>
                <a:spcPct val="170000"/>
              </a:lnSpc>
              <a:buAutoNum type="arabicPeriod"/>
            </a:pPr>
            <a:r>
              <a:rPr lang="ko-KR" altLang="en-US" dirty="0" smtClean="0"/>
              <a:t>코드가 설치되어 있는 폴더 하위 폴더에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파일 추가를 원할 경우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LOG("</a:t>
            </a:r>
            <a:r>
              <a:rPr lang="ko-KR" altLang="en-US" dirty="0" err="1" smtClean="0"/>
              <a:t>폴더명</a:t>
            </a:r>
            <a:r>
              <a:rPr lang="en-US" altLang="ko-KR" dirty="0" smtClean="0"/>
              <a:t>\\", level, “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”);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\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번 써야 인식된다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 Ex) </a:t>
            </a:r>
            <a:r>
              <a:rPr lang="en-US" altLang="ko-KR" dirty="0"/>
              <a:t>LOG("LOG\\",DEBUG, "debug</a:t>
            </a:r>
            <a:r>
              <a:rPr lang="ko-KR" altLang="en-US" dirty="0"/>
              <a:t>메시지</a:t>
            </a:r>
            <a:r>
              <a:rPr lang="en-US" altLang="ko-KR" dirty="0" smtClean="0"/>
              <a:t>");</a:t>
            </a:r>
          </a:p>
          <a:p>
            <a:pPr marL="806958" lvl="1" indent="-514350">
              <a:lnSpc>
                <a:spcPct val="170000"/>
              </a:lnSpc>
              <a:buAutoNum type="arabicPeriod"/>
            </a:pPr>
            <a:r>
              <a:rPr lang="en-US" altLang="ko-KR" dirty="0" smtClean="0"/>
              <a:t> </a:t>
            </a:r>
            <a:r>
              <a:rPr lang="ko-KR" altLang="en-US" dirty="0" smtClean="0"/>
              <a:t>외장드라이브로 경로 지정을 원할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LOG(“</a:t>
            </a:r>
            <a:r>
              <a:rPr lang="ko-KR" altLang="en-US" dirty="0" smtClean="0"/>
              <a:t>드라이브명</a:t>
            </a:r>
            <a:r>
              <a:rPr lang="en-US" altLang="ko-KR" dirty="0" smtClean="0"/>
              <a:t>:\\</a:t>
            </a:r>
            <a:r>
              <a:rPr lang="ko-KR" altLang="en-US" dirty="0" err="1" smtClean="0"/>
              <a:t>폴더명</a:t>
            </a:r>
            <a:r>
              <a:rPr lang="en-US" altLang="ko-KR" dirty="0" smtClean="0"/>
              <a:t>\\”, level, </a:t>
            </a:r>
            <a:r>
              <a:rPr lang="en-US" altLang="ko-KR" dirty="0"/>
              <a:t>“</a:t>
            </a:r>
            <a:r>
              <a:rPr lang="ko-KR" altLang="en-US" dirty="0"/>
              <a:t>메시지</a:t>
            </a:r>
            <a:r>
              <a:rPr lang="en-US" altLang="ko-KR" dirty="0" smtClean="0"/>
              <a:t>”);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\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번 써야 인식된다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 Ex) </a:t>
            </a:r>
            <a:r>
              <a:rPr lang="en-US" altLang="ko-KR" dirty="0" smtClean="0"/>
              <a:t>LOG(“D:\\LOG</a:t>
            </a:r>
            <a:r>
              <a:rPr lang="en-US" altLang="ko-KR" dirty="0"/>
              <a:t>\\",WARN, "warn</a:t>
            </a:r>
            <a:r>
              <a:rPr lang="ko-KR" altLang="en-US" dirty="0"/>
              <a:t>메시지</a:t>
            </a:r>
            <a:r>
              <a:rPr lang="en-US" altLang="ko-KR" dirty="0"/>
              <a:t>");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40" y="2023682"/>
            <a:ext cx="4953715" cy="271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9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400" b="1" dirty="0"/>
              <a:t>API  </a:t>
            </a:r>
            <a:r>
              <a:rPr kumimoji="1" lang="ko-KR" altLang="en-US" sz="4400" b="1" dirty="0"/>
              <a:t>사용방법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782232"/>
              </p:ext>
            </p:extLst>
          </p:nvPr>
        </p:nvGraphicFramePr>
        <p:xfrm>
          <a:off x="987551" y="2094146"/>
          <a:ext cx="10277856" cy="408719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8503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2550146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22452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  <a:gridCol w="3154679">
                  <a:extLst>
                    <a:ext uri="{9D8B030D-6E8A-4147-A177-3AD203B41FA5}">
                      <a16:colId xmlns:a16="http://schemas.microsoft.com/office/drawing/2014/main" val="960354871"/>
                    </a:ext>
                  </a:extLst>
                </a:gridCol>
              </a:tblGrid>
              <a:tr h="44185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baseline="0" dirty="0" smtClean="0"/>
                        <a:t> main()</a:t>
                      </a:r>
                      <a:r>
                        <a:rPr lang="ko-KR" altLang="en-US" baseline="0" dirty="0" smtClean="0"/>
                        <a:t>에 다음 코드 추가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예시코드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62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화면에 </a:t>
                      </a:r>
                      <a:r>
                        <a:rPr lang="ko-KR" altLang="en-US" sz="1400" dirty="0" err="1" smtClean="0"/>
                        <a:t>로깅내용이</a:t>
                      </a:r>
                      <a:r>
                        <a:rPr lang="ko-KR" altLang="en-US" sz="1400" dirty="0" smtClean="0"/>
                        <a:t> 출력되길 원할 경우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PRINTDISPLAY(true);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PRINTDISPLAY(true);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45774"/>
                  </a:ext>
                </a:extLst>
              </a:tr>
              <a:tr h="62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화면에 로깅 내용이 출력되길 원하지 않을 경우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PRINTDISPLAY(false);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PRINTDISPLAY(false);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69098"/>
                  </a:ext>
                </a:extLst>
              </a:tr>
              <a:tr h="883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코드가 설치되어 있는 폴더에  </a:t>
                      </a:r>
                      <a:r>
                        <a:rPr lang="en-US" altLang="ko-KR" sz="1400" dirty="0" smtClean="0"/>
                        <a:t>log</a:t>
                      </a:r>
                      <a:r>
                        <a:rPr lang="ko-KR" altLang="en-US" sz="1400" dirty="0" smtClean="0"/>
                        <a:t>파일 추가를 원할 경우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LOG(“”, level, “ 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＂);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여기서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level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INFO, DEBUG, WARN, ERROR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를 가리킨다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LOG(＂＂, INFO, ＂info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＂);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884307"/>
                  </a:ext>
                </a:extLst>
              </a:tr>
              <a:tr h="883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코드가 설치되어 있는 폴더 하위 폴더에 </a:t>
                      </a:r>
                      <a:r>
                        <a:rPr lang="en-US" altLang="ko-KR" sz="1400" dirty="0" smtClean="0"/>
                        <a:t>log</a:t>
                      </a:r>
                      <a:r>
                        <a:rPr lang="ko-KR" altLang="en-US" sz="1400" dirty="0" smtClean="0"/>
                        <a:t>파일 추가를 원할 경우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LOG("</a:t>
                      </a:r>
                      <a:r>
                        <a:rPr lang="ko-KR" altLang="en-US" sz="1400" dirty="0" err="1" smtClean="0"/>
                        <a:t>폴더명</a:t>
                      </a:r>
                      <a:r>
                        <a:rPr lang="en-US" altLang="ko-KR" sz="1400" dirty="0" smtClean="0"/>
                        <a:t>\\", level, “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”);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여기서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\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번 써야 인식된다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LOG("LOG\\",DEBUG, "debug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");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59717"/>
                  </a:ext>
                </a:extLst>
              </a:tr>
              <a:tr h="62596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외장드라이브로 경로 지정을 원할 경우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LOG(“</a:t>
                      </a:r>
                      <a:r>
                        <a:rPr lang="ko-KR" altLang="en-US" sz="1400" dirty="0" smtClean="0"/>
                        <a:t>드라이브명</a:t>
                      </a:r>
                      <a:r>
                        <a:rPr lang="en-US" altLang="ko-KR" sz="1400" dirty="0" smtClean="0"/>
                        <a:t>:\\</a:t>
                      </a:r>
                      <a:r>
                        <a:rPr lang="ko-KR" altLang="en-US" sz="1400" dirty="0" err="1" smtClean="0"/>
                        <a:t>폴더명</a:t>
                      </a:r>
                      <a:r>
                        <a:rPr lang="en-US" altLang="ko-KR" sz="1400" dirty="0" smtClean="0"/>
                        <a:t>\\”, level, “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”);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여기서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\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번 써야 인식된다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LOG(“D:\\LOG\\",WARN, "warn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");</a:t>
                      </a:r>
                      <a:endParaRPr lang="ko-KR" altLang="en-US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9384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97280" y="1634138"/>
            <a:ext cx="8528304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dirty="0"/>
              <a:t>main.cpp</a:t>
            </a:r>
            <a:r>
              <a:rPr lang="ko-KR" altLang="en-US" dirty="0"/>
              <a:t>의 </a:t>
            </a:r>
            <a:r>
              <a:rPr lang="en-US" altLang="ko-KR" dirty="0"/>
              <a:t>main</a:t>
            </a:r>
            <a:r>
              <a:rPr lang="ko-KR" altLang="en-US" dirty="0"/>
              <a:t>함수 내에 다음과 같은 코드를 추가한 후 빌드 후 실행한다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29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/>
              <a:t>API  </a:t>
            </a:r>
            <a:r>
              <a:rPr kumimoji="1" lang="ko-KR" altLang="en-US" b="1" dirty="0" err="1" smtClean="0"/>
              <a:t>사용예제</a:t>
            </a:r>
            <a:endParaRPr kumimoji="1"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main.cpp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함수를 앞의</a:t>
            </a:r>
            <a:r>
              <a:rPr lang="en-US" altLang="ko-KR" dirty="0" smtClean="0"/>
              <a:t> API </a:t>
            </a:r>
            <a:r>
              <a:rPr lang="ko-KR" altLang="en-US" dirty="0" smtClean="0"/>
              <a:t>사용법에 따라 다음과 같이 입력할 경우</a:t>
            </a:r>
            <a:r>
              <a:rPr lang="en-US" altLang="ko-KR" dirty="0" smtClean="0"/>
              <a:t>.</a:t>
            </a:r>
          </a:p>
          <a:p>
            <a:pPr marL="806958" lvl="1" indent="-514350">
              <a:lnSpc>
                <a:spcPct val="120000"/>
              </a:lnSpc>
              <a:buAutoNum type="arabicPeriod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85" y="2298002"/>
            <a:ext cx="4953715" cy="27130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001" y="2434036"/>
            <a:ext cx="4241119" cy="964389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4270195" y="2962656"/>
            <a:ext cx="2468933" cy="23230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16552" y="2798064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화면에 내용 출력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776" y="5151360"/>
            <a:ext cx="2790825" cy="10477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239733" y="3094244"/>
            <a:ext cx="2030462" cy="347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56376" y="3441986"/>
            <a:ext cx="2900840" cy="237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472329" y="3679730"/>
            <a:ext cx="0" cy="12853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38023" y="4655524"/>
            <a:ext cx="476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Source</a:t>
            </a:r>
            <a:r>
              <a:rPr lang="ko-KR" altLang="en-US" dirty="0" smtClean="0"/>
              <a:t>파일과 동일 폴더에  </a:t>
            </a:r>
            <a:r>
              <a:rPr lang="en-US" altLang="ko-KR" dirty="0" smtClean="0"/>
              <a:t>INFO LOG</a:t>
            </a:r>
            <a:r>
              <a:rPr lang="ko-KR" altLang="en-US" dirty="0" smtClean="0"/>
              <a:t>파일 생성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830" y="5230520"/>
            <a:ext cx="4514850" cy="981075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 flipV="1">
            <a:off x="3493008" y="5721801"/>
            <a:ext cx="3310128" cy="395656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28800" y="6117457"/>
            <a:ext cx="16642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8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/>
              <a:t>API  </a:t>
            </a:r>
            <a:r>
              <a:rPr kumimoji="1" lang="ko-KR" altLang="en-US" b="1" dirty="0" err="1" smtClean="0"/>
              <a:t>사용예제</a:t>
            </a:r>
            <a:endParaRPr kumimoji="1"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main.cpp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함수를 앞의</a:t>
            </a:r>
            <a:r>
              <a:rPr lang="en-US" altLang="ko-KR" dirty="0" smtClean="0"/>
              <a:t> API </a:t>
            </a:r>
            <a:r>
              <a:rPr lang="ko-KR" altLang="en-US" dirty="0" smtClean="0"/>
              <a:t>사용법에 따라 다음과 같이 입력할 경우</a:t>
            </a:r>
            <a:r>
              <a:rPr lang="en-US" altLang="ko-KR" dirty="0" smtClean="0"/>
              <a:t>.</a:t>
            </a:r>
          </a:p>
          <a:p>
            <a:pPr marL="806958" lvl="1" indent="-514350">
              <a:lnSpc>
                <a:spcPct val="120000"/>
              </a:lnSpc>
              <a:buAutoNum type="arabicPeriod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85" y="2298002"/>
            <a:ext cx="4953715" cy="271307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2025929" y="4165706"/>
            <a:ext cx="223350" cy="51608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4514" y="3525840"/>
            <a:ext cx="5229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소스코드 폴더 하위 폴더 </a:t>
            </a:r>
            <a:r>
              <a:rPr lang="en-US" altLang="ko-KR" sz="1400" dirty="0" smtClean="0"/>
              <a:t>LOG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DEBUG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ERROR LOG </a:t>
            </a:r>
            <a:r>
              <a:rPr lang="ko-KR" altLang="en-US" sz="1400" dirty="0" smtClean="0"/>
              <a:t>파일 생성됨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2239732" y="3990356"/>
            <a:ext cx="3754781" cy="20151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16560" y="3679729"/>
            <a:ext cx="3690464" cy="311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5953371" y="4343359"/>
            <a:ext cx="1860867" cy="318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025128" y="4495887"/>
            <a:ext cx="585216" cy="597321"/>
          </a:xfrm>
          <a:prstGeom prst="straightConnector1">
            <a:avLst/>
          </a:prstGeom>
          <a:ln w="31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239733" y="4214566"/>
            <a:ext cx="3690464" cy="311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930197" y="3797502"/>
            <a:ext cx="1884041" cy="3401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410" y="3856547"/>
            <a:ext cx="4225640" cy="64648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031" y="5211743"/>
            <a:ext cx="3108770" cy="72424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9448" y="5173200"/>
            <a:ext cx="3080781" cy="771903"/>
          </a:xfrm>
          <a:prstGeom prst="rect">
            <a:avLst/>
          </a:prstGeom>
        </p:spPr>
      </p:pic>
      <p:cxnSp>
        <p:nvCxnSpPr>
          <p:cNvPr id="29" name="직선 화살표 연결선 28"/>
          <p:cNvCxnSpPr/>
          <p:nvPr/>
        </p:nvCxnSpPr>
        <p:spPr>
          <a:xfrm flipH="1">
            <a:off x="7132416" y="4380371"/>
            <a:ext cx="873936" cy="675541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960632" y="4352939"/>
            <a:ext cx="1304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8006352" y="4475992"/>
            <a:ext cx="130491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262" y="4717576"/>
            <a:ext cx="4112511" cy="65104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413" y="5430731"/>
            <a:ext cx="3692380" cy="8488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88250" y="3740816"/>
            <a:ext cx="1142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D:\Log </a:t>
            </a:r>
            <a:r>
              <a:rPr lang="ko-KR" altLang="en-US" sz="1400" dirty="0" smtClean="0"/>
              <a:t>폴더에 </a:t>
            </a:r>
            <a:r>
              <a:rPr lang="en-US" altLang="ko-KR" sz="1400" dirty="0" smtClean="0"/>
              <a:t>WARN log </a:t>
            </a:r>
            <a:r>
              <a:rPr lang="ko-KR" altLang="en-US" sz="1400" dirty="0" smtClean="0"/>
              <a:t>생성됨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571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 err="1" smtClean="0"/>
              <a:t>개선할점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구현 시 한 </a:t>
            </a:r>
            <a:r>
              <a:rPr kumimoji="1" lang="en-US" altLang="ko-KR" dirty="0" smtClean="0"/>
              <a:t>source </a:t>
            </a:r>
            <a:r>
              <a:rPr kumimoji="1" lang="ko-KR" altLang="en-US" dirty="0" smtClean="0"/>
              <a:t>파일로 작성하기 보다 별도의 헤더 파일과 </a:t>
            </a:r>
            <a:r>
              <a:rPr kumimoji="1" lang="ko-KR" altLang="en-US" dirty="0" err="1" smtClean="0"/>
              <a:t>소스파일로</a:t>
            </a:r>
            <a:r>
              <a:rPr kumimoji="1" lang="ko-KR" altLang="en-US" dirty="0" smtClean="0"/>
              <a:t> 분리 필요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>
                <a:sym typeface="Wingdings" panose="05000000000000000000" pitchFamily="2" charset="2"/>
              </a:rPr>
              <a:t> </a:t>
            </a:r>
            <a:r>
              <a:rPr kumimoji="1" lang="en-US" altLang="ko-KR" dirty="0" smtClean="0"/>
              <a:t>Logger </a:t>
            </a:r>
            <a:r>
              <a:rPr kumimoji="1" lang="ko-KR" altLang="en-US" dirty="0" smtClean="0"/>
              <a:t>클래스의 경우 별도의 </a:t>
            </a:r>
            <a:r>
              <a:rPr kumimoji="1" lang="ko-KR" altLang="en-US" dirty="0" err="1" smtClean="0"/>
              <a:t>헤더파일과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소스파일로</a:t>
            </a:r>
            <a:r>
              <a:rPr kumimoji="1" lang="ko-KR" altLang="en-US" dirty="0" smtClean="0"/>
              <a:t> 분리하지 못하였습니다</a:t>
            </a:r>
            <a:r>
              <a:rPr kumimoji="1" lang="en-US" altLang="ko-KR" dirty="0" smtClean="0"/>
              <a:t>. Logger</a:t>
            </a:r>
            <a:r>
              <a:rPr kumimoji="1" lang="ko-KR" altLang="en-US" dirty="0" smtClean="0"/>
              <a:t>의 경우 클래스의 함수가 많아 구현 후에 분리를 하려고 할 때 발생하는 </a:t>
            </a:r>
            <a:r>
              <a:rPr kumimoji="1" lang="en-US" altLang="ko-KR" dirty="0" smtClean="0"/>
              <a:t>error</a:t>
            </a:r>
            <a:r>
              <a:rPr kumimoji="1" lang="ko-KR" altLang="en-US" dirty="0" smtClean="0"/>
              <a:t>를 잡아내지 못했습니다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구현 시작 때부터 </a:t>
            </a:r>
            <a:r>
              <a:rPr kumimoji="1" lang="ko-KR" altLang="en-US" dirty="0" err="1" smtClean="0"/>
              <a:t>클래스별로</a:t>
            </a:r>
            <a:r>
              <a:rPr kumimoji="1" lang="ko-KR" altLang="en-US" dirty="0" smtClean="0"/>
              <a:t> 헤더와 소스파일을 분리해야 이러한 </a:t>
            </a:r>
            <a:r>
              <a:rPr kumimoji="1" lang="en-US" altLang="ko-KR" dirty="0" smtClean="0"/>
              <a:t>error</a:t>
            </a:r>
            <a:r>
              <a:rPr kumimoji="1" lang="ko-KR" altLang="en-US" dirty="0" smtClean="0"/>
              <a:t>요소를 미연에 방지할 수 있을 것 같습니다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구현 된 코드의 가변성을 분리하는 캡슐화 작업 필요</a:t>
            </a:r>
            <a:r>
              <a:rPr kumimoji="1" lang="en-US" altLang="ko-KR" dirty="0" smtClean="0"/>
              <a:t>.</a:t>
            </a:r>
            <a:br>
              <a:rPr kumimoji="1" lang="en-US" altLang="ko-KR" dirty="0" smtClean="0"/>
            </a:br>
            <a:r>
              <a:rPr kumimoji="1" lang="en-US" altLang="ko-KR" dirty="0" smtClean="0">
                <a:sym typeface="Wingdings" panose="05000000000000000000" pitchFamily="2" charset="2"/>
              </a:rPr>
              <a:t> </a:t>
            </a:r>
            <a:r>
              <a:rPr kumimoji="1" lang="ko-KR" altLang="en-US" dirty="0" smtClean="0">
                <a:sym typeface="Wingdings" panose="05000000000000000000" pitchFamily="2" charset="2"/>
              </a:rPr>
              <a:t>코드를 구현하는데 우선순위를 두어 변하는 부분을 따로 캡슐화 하는 작업을 하지 못했습니다</a:t>
            </a:r>
            <a:r>
              <a:rPr kumimoji="1" lang="en-US" altLang="ko-KR" dirty="0" smtClean="0">
                <a:sym typeface="Wingdings" panose="05000000000000000000" pitchFamily="2" charset="2"/>
              </a:rPr>
              <a:t>. </a:t>
            </a:r>
            <a:r>
              <a:rPr kumimoji="1" lang="ko-KR" altLang="en-US" dirty="0" smtClean="0">
                <a:sym typeface="Wingdings" panose="05000000000000000000" pitchFamily="2" charset="2"/>
              </a:rPr>
              <a:t>나중에 정책을 변경하거나 재사용 시 어려움이 예상됩니다</a:t>
            </a:r>
            <a:r>
              <a:rPr kumimoji="1"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로그파일 최대 크기를 사용자가 지정할 수 있게 추가 필요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>
                <a:sym typeface="Wingdings" panose="05000000000000000000" pitchFamily="2" charset="2"/>
              </a:rPr>
              <a:t> </a:t>
            </a:r>
            <a:r>
              <a:rPr kumimoji="1" lang="ko-KR" altLang="en-US" dirty="0" smtClean="0">
                <a:sym typeface="Wingdings" panose="05000000000000000000" pitchFamily="2" charset="2"/>
              </a:rPr>
              <a:t>현재 </a:t>
            </a:r>
            <a:r>
              <a:rPr kumimoji="1" lang="en-US" altLang="ko-KR" dirty="0" smtClean="0">
                <a:sym typeface="Wingdings" panose="05000000000000000000" pitchFamily="2" charset="2"/>
              </a:rPr>
              <a:t>200byte</a:t>
            </a:r>
            <a:r>
              <a:rPr kumimoji="1" lang="ko-KR" altLang="en-US" dirty="0" smtClean="0">
                <a:sym typeface="Wingdings" panose="05000000000000000000" pitchFamily="2" charset="2"/>
              </a:rPr>
              <a:t>로 설정되어 있는데 이를 사용자가 변경할 수 있도록 </a:t>
            </a:r>
            <a:r>
              <a:rPr kumimoji="1" lang="ko-KR" altLang="en-US" dirty="0" err="1" smtClean="0">
                <a:sym typeface="Wingdings" panose="05000000000000000000" pitchFamily="2" charset="2"/>
              </a:rPr>
              <a:t>싱글톤을</a:t>
            </a:r>
            <a:r>
              <a:rPr kumimoji="1" lang="ko-KR" altLang="en-US" dirty="0" smtClean="0">
                <a:sym typeface="Wingdings" panose="05000000000000000000" pitchFamily="2" charset="2"/>
              </a:rPr>
              <a:t> 이용한 추가가 필요합니다</a:t>
            </a:r>
            <a:r>
              <a:rPr kumimoji="1" lang="en-US" altLang="ko-KR" dirty="0" smtClean="0">
                <a:sym typeface="Wingdings" panose="05000000000000000000" pitchFamily="2" charset="2"/>
              </a:rPr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9035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 err="1" smtClean="0"/>
              <a:t>느낀점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처음에 요구사항을 이해하지 못하여 코딩 시간 보다 요구사항에 대한 이해 및 어떤 식으로 코드를 전개해 나갈 것인지에 대한 고민에 시간이 더 많이 소요되었습니다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요구사항이 주어질 시에 이에 대한 정확한 이해가 선행되어야 할 것 같습니다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디자인 패턴 및 </a:t>
            </a:r>
            <a:r>
              <a:rPr kumimoji="1" lang="en-US" altLang="ko-KR" dirty="0" smtClean="0"/>
              <a:t>STL</a:t>
            </a:r>
            <a:r>
              <a:rPr kumimoji="1" lang="ko-KR" altLang="en-US" dirty="0" smtClean="0"/>
              <a:t>에 대한 코딩 연습이 많이 이루어지지 않아 실제 적용이 상당히 어려웠습니다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디자인 패턴에 관련된 다양한 예제 코드에 대한 학습 및 어떻게 구조화 시키는지에  대한 학습이 더 필요할 것 같습니다</a:t>
            </a:r>
            <a:r>
              <a:rPr kumimoji="1"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00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86584" y="1845734"/>
            <a:ext cx="8769096" cy="40233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ko-Kore-KR" altLang="en-US" b="1" dirty="0"/>
              <a:t>로깅</a:t>
            </a:r>
            <a:r>
              <a:rPr kumimoji="1" lang="ko-KR" altLang="en-US" b="1"/>
              <a:t> 라이브러리 요구사항 </a:t>
            </a:r>
            <a:r>
              <a:rPr kumimoji="1" lang="ko-KR" altLang="en-US" b="1"/>
              <a:t>및 </a:t>
            </a:r>
            <a:r>
              <a:rPr kumimoji="1" lang="ko-KR" altLang="en-US" b="1" smtClean="0"/>
              <a:t>구현결과</a:t>
            </a:r>
            <a:endParaRPr lang="en-US" altLang="ko-K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ko-KR" altLang="en-US" b="1" dirty="0" err="1"/>
              <a:t>설치파일</a:t>
            </a:r>
            <a:r>
              <a:rPr kumimoji="1" lang="ko-KR" altLang="en-US" b="1" dirty="0"/>
              <a:t> 및 </a:t>
            </a:r>
            <a:r>
              <a:rPr kumimoji="1" lang="ko-KR" altLang="en-US" b="1" dirty="0" smtClean="0"/>
              <a:t>설치방법</a:t>
            </a:r>
            <a:endParaRPr kumimoji="1" lang="en-US" altLang="ko-KR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ko-KR" altLang="en-US" b="1" dirty="0"/>
              <a:t>클래스 </a:t>
            </a:r>
            <a:r>
              <a:rPr kumimoji="1" lang="ko-KR" altLang="en-US" b="1" dirty="0" smtClean="0"/>
              <a:t>구성</a:t>
            </a:r>
            <a:endParaRPr kumimoji="1" lang="en-US" altLang="ko-KR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en-US" altLang="ko-KR" b="1" dirty="0"/>
              <a:t>API  </a:t>
            </a:r>
            <a:r>
              <a:rPr kumimoji="1" lang="ko-KR" altLang="en-US" b="1" dirty="0" smtClean="0"/>
              <a:t>사용방법</a:t>
            </a:r>
            <a:endParaRPr kumimoji="1" lang="en-US" altLang="ko-KR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en-US" altLang="ko-KR" b="1" dirty="0"/>
              <a:t>API  </a:t>
            </a:r>
            <a:r>
              <a:rPr kumimoji="1" lang="ko-KR" altLang="en-US" b="1" dirty="0" err="1" smtClean="0"/>
              <a:t>사용예제</a:t>
            </a:r>
            <a:endParaRPr kumimoji="1" lang="en-US" altLang="ko-KR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ko-KR" altLang="en-US" b="1" dirty="0" err="1" smtClean="0"/>
              <a:t>개선할점</a:t>
            </a:r>
            <a:endParaRPr kumimoji="1" lang="en-US" altLang="ko-KR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ko-KR" altLang="en-US" b="1" dirty="0" err="1" smtClean="0"/>
              <a:t>느낀점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60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779836"/>
              </p:ext>
            </p:extLst>
          </p:nvPr>
        </p:nvGraphicFramePr>
        <p:xfrm>
          <a:off x="987551" y="1975274"/>
          <a:ext cx="10277857" cy="372143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617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dirty="0" smtClean="0"/>
                        <a:t>모듈 또는 소스 파일의 어떤 함수</a:t>
                      </a:r>
                      <a:r>
                        <a:rPr kumimoji="1" lang="en-US" altLang="ko-KR" dirty="0" smtClean="0"/>
                        <a:t>,</a:t>
                      </a:r>
                      <a:r>
                        <a:rPr kumimoji="1" lang="ko-KR" altLang="en-US" dirty="0" smtClean="0"/>
                        <a:t> 어떤 위치에서 발생한 정보인지 알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소스 파일 이름 및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line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기록 하도록 구현됨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 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45774"/>
                  </a:ext>
                </a:extLst>
              </a:tr>
              <a:tr h="493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</a:t>
                      </a:r>
                      <a:r>
                        <a:rPr kumimoji="1" lang="ko-KR" altLang="en-US" smtClean="0"/>
                        <a:t> 정보가 다양한 목적지로 저장 </a:t>
                      </a:r>
                      <a:r>
                        <a:rPr kumimoji="1" lang="en-US" altLang="ko-KR" dirty="0" smtClean="0"/>
                        <a:t>/</a:t>
                      </a:r>
                      <a:r>
                        <a:rPr kumimoji="1" lang="ko-KR" altLang="en-US" dirty="0" smtClean="0"/>
                        <a:t> 전송 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사용자가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로깅파일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폴더 경로 지정 가능함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69098"/>
                  </a:ext>
                </a:extLst>
              </a:tr>
              <a:tr h="429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로깅의</a:t>
                      </a:r>
                      <a:r>
                        <a:rPr kumimoji="1" lang="ko-KR" altLang="en-US" smtClean="0"/>
                        <a:t> 출력 레벨을 조정할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사용자가 로깅의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출력레벨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설정 가능함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884307"/>
                  </a:ext>
                </a:extLst>
              </a:tr>
              <a:tr h="557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로깅의</a:t>
                      </a:r>
                      <a:r>
                        <a:rPr kumimoji="1" lang="ko-KR" altLang="en-US" smtClean="0"/>
                        <a:t> 정확한 날짜와 시간을 기록할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로그파일 이름 및 로그파일내의 로깅정보에서 날짜와 시간이 기록됨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5971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dirty="0" smtClean="0"/>
                        <a:t>5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로깅을</a:t>
                      </a:r>
                      <a:r>
                        <a:rPr kumimoji="1" lang="ko-KR" altLang="en-US" smtClean="0"/>
                        <a:t> 날짜별 시간별로 다른 파일로 기록할 것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날짜와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시간별로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다른 파일로 기록 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93848"/>
                  </a:ext>
                </a:extLst>
              </a:tr>
              <a:tr h="55705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로그</a:t>
                      </a:r>
                      <a:r>
                        <a:rPr kumimoji="1" lang="ko-KR" altLang="en-US" smtClean="0"/>
                        <a:t> 파일이 지정된 크기를 넘어설 경우</a:t>
                      </a:r>
                      <a:r>
                        <a:rPr kumimoji="1" lang="en-US" altLang="ko-KR" dirty="0" smtClean="0"/>
                        <a:t>,</a:t>
                      </a:r>
                      <a:r>
                        <a:rPr kumimoji="1" lang="ko-KR" altLang="en-US" dirty="0" smtClean="0"/>
                        <a:t>  자동으로 다른 파일에 기록할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200byte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가 넘을 경우 자동으로 다른 파일에 기록되며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numbering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이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1 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올라감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ko-Kore-KR" altLang="en-US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336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66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65282"/>
              </p:ext>
            </p:extLst>
          </p:nvPr>
        </p:nvGraphicFramePr>
        <p:xfrm>
          <a:off x="987551" y="1975274"/>
          <a:ext cx="10277857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617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dirty="0" smtClean="0"/>
                        <a:t>모듈 또는 소스 파일의 어떤 함수</a:t>
                      </a:r>
                      <a:r>
                        <a:rPr kumimoji="1" lang="en-US" altLang="ko-KR" dirty="0" smtClean="0"/>
                        <a:t>,</a:t>
                      </a:r>
                      <a:r>
                        <a:rPr kumimoji="1" lang="ko-KR" altLang="en-US" dirty="0" smtClean="0"/>
                        <a:t> 어떤 위치에서 발생한 정보인지 알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소스 파일 이름 및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line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기록 하도록 구현됨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 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45774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87" y="3459481"/>
            <a:ext cx="4995409" cy="122396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498848" y="3796760"/>
            <a:ext cx="411480" cy="91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807229" y="3035202"/>
            <a:ext cx="1591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timestamp.cpp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05245" y="3089291"/>
            <a:ext cx="1833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main.cpp </a:t>
            </a:r>
            <a:r>
              <a:rPr lang="en-US" altLang="ko-KR" dirty="0" smtClean="0"/>
              <a:t>-&gt; write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595" y="3458623"/>
            <a:ext cx="2801679" cy="243270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245" y="5418582"/>
            <a:ext cx="4114800" cy="647700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7520368" y="4820888"/>
            <a:ext cx="0" cy="5192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562645" y="4866347"/>
            <a:ext cx="4307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 smtClean="0">
                <a:sym typeface="Wingdings" panose="05000000000000000000" pitchFamily="2" charset="2"/>
              </a:rPr>
              <a:t>로깅 파일에 소스 </a:t>
            </a:r>
            <a:r>
              <a:rPr kumimoji="1" lang="ko-KR" altLang="en-US" dirty="0">
                <a:sym typeface="Wingdings" panose="05000000000000000000" pitchFamily="2" charset="2"/>
              </a:rPr>
              <a:t>파일 </a:t>
            </a:r>
            <a:r>
              <a:rPr kumimoji="1" lang="ko-KR" altLang="en-US" dirty="0" smtClean="0">
                <a:sym typeface="Wingdings" panose="05000000000000000000" pitchFamily="2" charset="2"/>
              </a:rPr>
              <a:t>이름 및 </a:t>
            </a:r>
            <a:r>
              <a:rPr kumimoji="1" lang="en-US" altLang="ko-KR" dirty="0" smtClean="0">
                <a:sym typeface="Wingdings" panose="05000000000000000000" pitchFamily="2" charset="2"/>
              </a:rPr>
              <a:t>line</a:t>
            </a:r>
            <a:r>
              <a:rPr kumimoji="1" lang="ko-KR" altLang="en-US" dirty="0" smtClean="0">
                <a:sym typeface="Wingdings" panose="05000000000000000000" pitchFamily="2" charset="2"/>
              </a:rPr>
              <a:t>출력됨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882128" y="5605272"/>
            <a:ext cx="676656" cy="461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2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525674"/>
              </p:ext>
            </p:extLst>
          </p:nvPr>
        </p:nvGraphicFramePr>
        <p:xfrm>
          <a:off x="987551" y="1975274"/>
          <a:ext cx="10277857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493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</a:t>
                      </a:r>
                      <a:r>
                        <a:rPr kumimoji="1" lang="ko-KR" altLang="en-US" smtClean="0"/>
                        <a:t> 정보가 다양한 목적지로 저장 </a:t>
                      </a:r>
                      <a:r>
                        <a:rPr kumimoji="1" lang="en-US" altLang="ko-KR" dirty="0" smtClean="0"/>
                        <a:t>/</a:t>
                      </a:r>
                      <a:r>
                        <a:rPr kumimoji="1" lang="ko-KR" altLang="en-US" dirty="0" smtClean="0"/>
                        <a:t> 전송 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사용자가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로깅파일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폴더 경로 지정 가능함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969098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16" y="3303842"/>
            <a:ext cx="4051852" cy="221913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37944" y="4182904"/>
            <a:ext cx="1044956" cy="9468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4961" y="3557016"/>
            <a:ext cx="587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사용자가 다양하게 경로 지정이 가능하며 이에 따라 다양한 폴더 경로로 출력 가능함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사용방법은 </a:t>
            </a:r>
            <a:r>
              <a:rPr lang="ko-KR" altLang="en-US" dirty="0" err="1" smtClean="0">
                <a:sym typeface="Wingdings" panose="05000000000000000000" pitchFamily="2" charset="2"/>
              </a:rPr>
              <a:t>사용예제</a:t>
            </a:r>
            <a:r>
              <a:rPr lang="ko-KR" altLang="en-US" dirty="0" smtClean="0">
                <a:sym typeface="Wingdings" panose="05000000000000000000" pitchFamily="2" charset="2"/>
              </a:rPr>
              <a:t> 편에서 다룸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50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840414"/>
              </p:ext>
            </p:extLst>
          </p:nvPr>
        </p:nvGraphicFramePr>
        <p:xfrm>
          <a:off x="987551" y="1975274"/>
          <a:ext cx="10277857" cy="79535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429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로깅의</a:t>
                      </a:r>
                      <a:r>
                        <a:rPr kumimoji="1" lang="ko-KR" altLang="en-US" smtClean="0"/>
                        <a:t> 출력 레벨을 조정할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사용자가 로깅의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출력레벨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설정 가능함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884307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516" y="3291142"/>
            <a:ext cx="4051852" cy="221913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28900" y="4182904"/>
            <a:ext cx="457200" cy="2874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57500" y="4470400"/>
            <a:ext cx="571500" cy="177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43250" y="4648200"/>
            <a:ext cx="571500" cy="177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82900" y="4863338"/>
            <a:ext cx="571500" cy="177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638801" y="3136900"/>
            <a:ext cx="577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INFO, DEBUG, WARN, ERROR 4</a:t>
            </a:r>
            <a:r>
              <a:rPr lang="ko-KR" altLang="en-US" dirty="0" smtClean="0"/>
              <a:t>가지 레벨에 대하여</a:t>
            </a:r>
            <a:endParaRPr lang="en-US" altLang="ko-KR" dirty="0" smtClean="0"/>
          </a:p>
          <a:p>
            <a:r>
              <a:rPr lang="ko-KR" altLang="en-US" dirty="0" smtClean="0"/>
              <a:t>사용자가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함수 내에 설정 가능하며 설정한 </a:t>
            </a:r>
            <a:r>
              <a:rPr lang="ko-KR" altLang="en-US" dirty="0" err="1" smtClean="0"/>
              <a:t>출력레벨에</a:t>
            </a:r>
            <a:r>
              <a:rPr lang="ko-KR" altLang="en-US" dirty="0" smtClean="0"/>
              <a:t> 따라 파일이름 및 로깅 메시지에 </a:t>
            </a:r>
            <a:r>
              <a:rPr lang="ko-KR" altLang="en-US" dirty="0" err="1" smtClean="0"/>
              <a:t>출력레벨</a:t>
            </a:r>
            <a:r>
              <a:rPr lang="ko-KR" altLang="en-US" dirty="0" smtClean="0"/>
              <a:t> 이름이 반영됨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75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770823"/>
              </p:ext>
            </p:extLst>
          </p:nvPr>
        </p:nvGraphicFramePr>
        <p:xfrm>
          <a:off x="987551" y="1975274"/>
          <a:ext cx="10277857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557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로깅의</a:t>
                      </a:r>
                      <a:r>
                        <a:rPr kumimoji="1" lang="ko-KR" altLang="en-US" smtClean="0"/>
                        <a:t> 정확한 날짜와 시간을 기록할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로그파일 이름 및 로그파일내의 로깅정보에서 날짜와 시간이 기록됨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5971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dirty="0" smtClean="0"/>
                        <a:t>5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로깅을</a:t>
                      </a:r>
                      <a:r>
                        <a:rPr kumimoji="1" lang="ko-KR" altLang="en-US" smtClean="0"/>
                        <a:t> 날짜별 시간별로 다른 파일로 기록할 것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날짜와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시간별로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다른 파일로 기록 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9384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75529" y="3346874"/>
            <a:ext cx="1591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timestamp.cpp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895" y="3770295"/>
            <a:ext cx="2801679" cy="24327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79" y="3688286"/>
            <a:ext cx="4334639" cy="259672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498035" y="3318954"/>
            <a:ext cx="188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file</a:t>
            </a:r>
            <a:r>
              <a:rPr lang="ko-KR" altLang="en-US" dirty="0" smtClean="0"/>
              <a:t>timestamp.cpp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5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79375"/>
              </p:ext>
            </p:extLst>
          </p:nvPr>
        </p:nvGraphicFramePr>
        <p:xfrm>
          <a:off x="987551" y="1975274"/>
          <a:ext cx="10277857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55705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로그</a:t>
                      </a:r>
                      <a:r>
                        <a:rPr kumimoji="1" lang="ko-KR" altLang="en-US" smtClean="0"/>
                        <a:t> 파일이 지정된 크기를 넘어설 경우</a:t>
                      </a:r>
                      <a:r>
                        <a:rPr kumimoji="1" lang="en-US" altLang="ko-KR" dirty="0" smtClean="0"/>
                        <a:t>,</a:t>
                      </a:r>
                      <a:r>
                        <a:rPr kumimoji="1" lang="ko-KR" altLang="en-US" dirty="0" smtClean="0"/>
                        <a:t>  자동으로 다른 파일에 기록할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200byte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가 넘을 경우 자동으로 다른 파일에 기록되며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numbering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이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1 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올라감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ko-Kore-KR" altLang="en-US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33689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51" y="3592722"/>
            <a:ext cx="1562100" cy="190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3357350"/>
            <a:ext cx="6058958" cy="952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551" y="4965411"/>
            <a:ext cx="3638550" cy="1000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5331" y="4452113"/>
            <a:ext cx="10121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실행결과 </a:t>
            </a:r>
            <a:r>
              <a:rPr lang="en-US" altLang="ko-KR" sz="1600" dirty="0" smtClean="0"/>
              <a:t>:  no.00 </a:t>
            </a:r>
            <a:r>
              <a:rPr lang="ko-KR" altLang="en-US" sz="1600" dirty="0" smtClean="0"/>
              <a:t>파일의 용량이 </a:t>
            </a:r>
            <a:r>
              <a:rPr lang="en-US" altLang="ko-KR" sz="1600" dirty="0" smtClean="0"/>
              <a:t>200byte</a:t>
            </a:r>
            <a:r>
              <a:rPr lang="ko-KR" altLang="en-US" sz="1600" dirty="0" smtClean="0"/>
              <a:t>가 넘을 경우 </a:t>
            </a:r>
            <a:r>
              <a:rPr lang="en-US" altLang="ko-KR" sz="1600" dirty="0" smtClean="0"/>
              <a:t>no.01</a:t>
            </a:r>
            <a:r>
              <a:rPr lang="ko-KR" altLang="en-US" sz="1600" dirty="0" smtClean="0"/>
              <a:t>파일이 생성되며 디스플레이에 </a:t>
            </a:r>
            <a:r>
              <a:rPr lang="ko-KR" altLang="en-US" sz="1600" dirty="0" err="1" smtClean="0"/>
              <a:t>파일번호가</a:t>
            </a:r>
            <a:r>
              <a:rPr lang="ko-KR" altLang="en-US" sz="1600" dirty="0" smtClean="0"/>
              <a:t> 출력된다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005331" y="3057639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Source code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250" y="5017798"/>
            <a:ext cx="6450786" cy="6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1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dirty="0" err="1"/>
              <a:t>설치파일</a:t>
            </a:r>
            <a:r>
              <a:rPr kumimoji="1" lang="ko-KR" altLang="en-US" b="1" dirty="0"/>
              <a:t> 및 설치방법</a:t>
            </a:r>
            <a:endParaRPr kumimoji="1"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 err="1" smtClean="0"/>
              <a:t>설치파일</a:t>
            </a:r>
            <a:endParaRPr lang="en-US" altLang="ko-KR" dirty="0" smtClean="0"/>
          </a:p>
          <a:p>
            <a:pPr marL="806958" lvl="1" indent="-514350">
              <a:buFont typeface="Calibri" pitchFamily="34" charset="0"/>
              <a:buAutoNum type="arabicPeriod"/>
            </a:pPr>
            <a:r>
              <a:rPr lang="en-US" altLang="ko-KR" dirty="0" smtClean="0"/>
              <a:t>CPP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main.cpp, timestamp.cpp, filetimestamp.cpp, context.cpp</a:t>
            </a:r>
            <a:endParaRPr lang="en-US" altLang="ko-KR" dirty="0"/>
          </a:p>
          <a:p>
            <a:pPr marL="806958" lvl="1" indent="-514350">
              <a:buAutoNum type="arabicPeriod"/>
            </a:pPr>
            <a:r>
              <a:rPr lang="en-US" altLang="ko-KR" dirty="0" smtClean="0"/>
              <a:t>Header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Timestamp.h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filetimestamp.h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context.h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설치방법</a:t>
            </a:r>
            <a:endParaRPr lang="en-US" altLang="ko-KR" dirty="0" smtClean="0"/>
          </a:p>
          <a:p>
            <a:pPr marL="806958" lvl="1" indent="-514350">
              <a:buAutoNum type="arabicPeriod"/>
            </a:pPr>
            <a:r>
              <a:rPr lang="en-US" altLang="ko-KR" dirty="0" smtClean="0"/>
              <a:t>CPP </a:t>
            </a:r>
            <a:r>
              <a:rPr lang="ko-KR" altLang="en-US" dirty="0" smtClean="0"/>
              <a:t>파일과 </a:t>
            </a:r>
            <a:r>
              <a:rPr lang="en-US" altLang="ko-KR" dirty="0" smtClean="0"/>
              <a:t>Header</a:t>
            </a:r>
            <a:r>
              <a:rPr lang="ko-KR" altLang="en-US" dirty="0" smtClean="0"/>
              <a:t>파일을 한곳에 복사한 후 빌드</a:t>
            </a:r>
            <a:endParaRPr lang="ko-KR" altLang="en-US" dirty="0"/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1542867703"/>
              </p:ext>
            </p:extLst>
          </p:nvPr>
        </p:nvGraphicFramePr>
        <p:xfrm>
          <a:off x="6345937" y="1845734"/>
          <a:ext cx="5846064" cy="3916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44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443</TotalTime>
  <Words>1227</Words>
  <Application>Microsoft Office PowerPoint</Application>
  <PresentationFormat>와이드스크린</PresentationFormat>
  <Paragraphs>188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Calibri</vt:lpstr>
      <vt:lpstr>Calibri Light</vt:lpstr>
      <vt:lpstr>Wingdings</vt:lpstr>
      <vt:lpstr>추억</vt:lpstr>
      <vt:lpstr>C++ 기반 로깅 라이브러리 구현 결과발표</vt:lpstr>
      <vt:lpstr>목차</vt:lpstr>
      <vt:lpstr>로깅 라이브러리 요구사항 및 구현결과</vt:lpstr>
      <vt:lpstr>로깅 라이브러리 요구사항 및 구현결과</vt:lpstr>
      <vt:lpstr>로깅 라이브러리 요구사항 및 구현결과</vt:lpstr>
      <vt:lpstr>로깅 라이브러리 요구사항 및 구현결과</vt:lpstr>
      <vt:lpstr>로깅 라이브러리 요구사항 및 구현결과</vt:lpstr>
      <vt:lpstr>로깅 라이브러리 요구사항 및 구현결과</vt:lpstr>
      <vt:lpstr>설치파일 및 설치방법</vt:lpstr>
      <vt:lpstr>클래스 구성</vt:lpstr>
      <vt:lpstr>클래스 구성</vt:lpstr>
      <vt:lpstr>클래스 구성</vt:lpstr>
      <vt:lpstr>API  사용방법</vt:lpstr>
      <vt:lpstr>API  사용방법</vt:lpstr>
      <vt:lpstr>API  사용예제</vt:lpstr>
      <vt:lpstr>API  사용예제</vt:lpstr>
      <vt:lpstr>개선할점</vt:lpstr>
      <vt:lpstr>느낀점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기반 로깅 라이브러리 구현</dc:title>
  <dc:creator>M</dc:creator>
  <cp:lastModifiedBy>M</cp:lastModifiedBy>
  <cp:revision>42</cp:revision>
  <dcterms:created xsi:type="dcterms:W3CDTF">2020-10-21T23:04:40Z</dcterms:created>
  <dcterms:modified xsi:type="dcterms:W3CDTF">2020-10-22T06:27:48Z</dcterms:modified>
</cp:coreProperties>
</file>