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9"/>
  </p:notesMasterIdLst>
  <p:sldIdLst>
    <p:sldId id="256" r:id="rId2"/>
    <p:sldId id="268" r:id="rId3"/>
    <p:sldId id="258" r:id="rId4"/>
    <p:sldId id="276" r:id="rId5"/>
    <p:sldId id="277" r:id="rId6"/>
    <p:sldId id="278" r:id="rId7"/>
    <p:sldId id="262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2086-6D13-4581-A1BE-7181BBB3FF5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2E2283-DDD3-4D58-860E-F6D265015D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main.cpp</a:t>
          </a:r>
        </a:p>
      </dgm:t>
    </dgm:pt>
    <dgm:pt modelId="{4F1853AD-5A92-4F71-B848-A0AAA486A826}" type="par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67F7B4E5-F6CF-4DD2-A79A-706CE2256D68}" type="sib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3CD5ACF4-2143-463E-ABED-1DCA5E82406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timestamp.cpp</a:t>
          </a:r>
          <a:endParaRPr lang="ko-KR" altLang="en-US" sz="1200" dirty="0"/>
        </a:p>
      </dgm:t>
    </dgm:pt>
    <dgm:pt modelId="{B21BA4CB-F80B-4B2F-9A17-BA7C7FC03902}" type="parTrans" cxnId="{A522DE96-9165-46A8-8D08-FDB2896AC7E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7CAF947-6E27-4716-8FCC-8D0EEA306806}" type="sibTrans" cxnId="{A522DE96-9165-46A8-8D08-FDB2896AC7EA}">
      <dgm:prSet/>
      <dgm:spPr/>
      <dgm:t>
        <a:bodyPr/>
        <a:lstStyle/>
        <a:p>
          <a:pPr latinLnBrk="1"/>
          <a:endParaRPr lang="ko-KR" altLang="en-US" sz="3600"/>
        </a:p>
      </dgm:t>
    </dgm:pt>
    <dgm:pt modelId="{6A3D079B-FC92-4107-86C4-E4C72204BAA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timestamp.h</a:t>
          </a:r>
          <a:endParaRPr lang="ko-KR" altLang="en-US" sz="1200" dirty="0"/>
        </a:p>
      </dgm:t>
    </dgm:pt>
    <dgm:pt modelId="{4DE34F42-76D4-4649-BC20-DDC0AB4D8E93}" type="parTrans" cxnId="{A2BC816C-426A-4964-871F-51180BE2B3C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EDDA3FB3-397B-43F5-ACC2-4303210C5738}" type="sibTrans" cxnId="{A2BC816C-426A-4964-871F-51180BE2B3C7}">
      <dgm:prSet/>
      <dgm:spPr/>
      <dgm:t>
        <a:bodyPr/>
        <a:lstStyle/>
        <a:p>
          <a:pPr latinLnBrk="1"/>
          <a:endParaRPr lang="ko-KR" altLang="en-US" sz="3600"/>
        </a:p>
      </dgm:t>
    </dgm:pt>
    <dgm:pt modelId="{B0FFDCC8-9613-4C61-9A89-B44187AFF4D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context.h</a:t>
          </a:r>
          <a:endParaRPr lang="ko-KR" altLang="en-US" sz="1200" dirty="0"/>
        </a:p>
      </dgm:t>
    </dgm:pt>
    <dgm:pt modelId="{184F49E0-9999-45BC-8428-0D660B851F79}" type="parTrans" cxnId="{167AB225-AD01-45CD-9C18-94421E72B70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85CE52E-7469-4C19-B13E-8804F350B7A0}" type="sibTrans" cxnId="{167AB225-AD01-45CD-9C18-94421E72B706}">
      <dgm:prSet/>
      <dgm:spPr/>
      <dgm:t>
        <a:bodyPr/>
        <a:lstStyle/>
        <a:p>
          <a:pPr latinLnBrk="1"/>
          <a:endParaRPr lang="ko-KR" altLang="en-US" sz="3600"/>
        </a:p>
      </dgm:t>
    </dgm:pt>
    <dgm:pt modelId="{7E077B76-3B68-4744-ADD7-6221FAF8A84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context.cpp</a:t>
          </a:r>
          <a:endParaRPr lang="ko-KR" altLang="en-US" sz="1200" dirty="0"/>
        </a:p>
      </dgm:t>
    </dgm:pt>
    <dgm:pt modelId="{087EDB4E-8397-4D1A-B54A-3359DC869C3C}" type="parTrans" cxnId="{B6EE31D1-1006-433D-9DCC-3B9B63DB0A0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DF0CE31-717D-4BAD-8F97-0217C3455CB1}" type="sibTrans" cxnId="{B6EE31D1-1006-433D-9DCC-3B9B63DB0A07}">
      <dgm:prSet/>
      <dgm:spPr/>
      <dgm:t>
        <a:bodyPr/>
        <a:lstStyle/>
        <a:p>
          <a:pPr latinLnBrk="1"/>
          <a:endParaRPr lang="ko-KR" altLang="en-US" sz="3600"/>
        </a:p>
      </dgm:t>
    </dgm:pt>
    <dgm:pt modelId="{3F3055B8-1EE3-44ED-AF1C-4AA523BC0F75}">
      <dgm:prSet custT="1"/>
      <dgm:spPr/>
      <dgm:t>
        <a:bodyPr/>
        <a:lstStyle/>
        <a:p>
          <a:pPr latinLnBrk="1"/>
          <a:r>
            <a:rPr lang="en-US" altLang="ko-KR" sz="1200" dirty="0" err="1" smtClean="0"/>
            <a:t>filetimestamp.h</a:t>
          </a:r>
          <a:endParaRPr lang="ko-KR" altLang="en-US" sz="1200" dirty="0"/>
        </a:p>
      </dgm:t>
    </dgm:pt>
    <dgm:pt modelId="{61036471-483E-467C-9A55-5BA27AC2E3A9}" type="parTrans" cxnId="{09CCEEF3-8901-46A4-87E8-76695A1B629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00A89AB-26AE-44C5-B883-F59380D97966}" type="sibTrans" cxnId="{09CCEEF3-8901-46A4-87E8-76695A1B6298}">
      <dgm:prSet/>
      <dgm:spPr/>
      <dgm:t>
        <a:bodyPr/>
        <a:lstStyle/>
        <a:p>
          <a:pPr latinLnBrk="1"/>
          <a:endParaRPr lang="ko-KR" altLang="en-US" sz="3600"/>
        </a:p>
      </dgm:t>
    </dgm:pt>
    <dgm:pt modelId="{B1333F45-DB55-4442-B4BE-89203AA13032}">
      <dgm:prSet custT="1"/>
      <dgm:spPr/>
      <dgm:t>
        <a:bodyPr/>
        <a:lstStyle/>
        <a:p>
          <a:pPr latinLnBrk="1"/>
          <a:r>
            <a:rPr lang="en-US" altLang="ko-KR" sz="1200" dirty="0" smtClean="0"/>
            <a:t>filetimestamp.cpp</a:t>
          </a:r>
          <a:endParaRPr lang="ko-KR" altLang="en-US" sz="1200" dirty="0"/>
        </a:p>
      </dgm:t>
    </dgm:pt>
    <dgm:pt modelId="{22957AE6-8FA3-40D0-A323-C4BA055FFEE6}" type="parTrans" cxnId="{7BA76BB0-88B9-42BA-8B41-D29EACB2B0F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B4B1A0E-ED2F-44C4-A2B0-68930592DD73}" type="sibTrans" cxnId="{7BA76BB0-88B9-42BA-8B41-D29EACB2B0F7}">
      <dgm:prSet/>
      <dgm:spPr/>
      <dgm:t>
        <a:bodyPr/>
        <a:lstStyle/>
        <a:p>
          <a:pPr latinLnBrk="1"/>
          <a:endParaRPr lang="ko-KR" altLang="en-US" sz="3600"/>
        </a:p>
      </dgm:t>
    </dgm:pt>
    <dgm:pt modelId="{562202C0-6A50-4327-B935-E0AF0D2518E2}" type="pres">
      <dgm:prSet presAssocID="{9D8B2086-6D13-4581-A1BE-7181BBB3FF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E75E8F-FCE6-4343-AF52-67721DAF5185}" type="pres">
      <dgm:prSet presAssocID="{5E2E2283-DDD3-4D58-860E-F6D265015D4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AE0B88A-58B2-4601-AE4B-80D6E77D17E3}" type="pres">
      <dgm:prSet presAssocID="{B21BA4CB-F80B-4B2F-9A17-BA7C7FC03902}" presName="parTrans" presStyleLbl="sibTrans2D1" presStyleIdx="0" presStyleCnt="6"/>
      <dgm:spPr/>
    </dgm:pt>
    <dgm:pt modelId="{27F18DAC-9319-440C-B7A7-BE6AAB3D3612}" type="pres">
      <dgm:prSet presAssocID="{B21BA4CB-F80B-4B2F-9A17-BA7C7FC03902}" presName="connectorText" presStyleLbl="sibTrans2D1" presStyleIdx="0" presStyleCnt="6"/>
      <dgm:spPr/>
    </dgm:pt>
    <dgm:pt modelId="{D9902736-9C9C-4DAF-A096-511FAF0FFECF}" type="pres">
      <dgm:prSet presAssocID="{3CD5ACF4-2143-463E-ABED-1DCA5E8240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3026A-D099-4B43-8F05-348FAAF3FD8A}" type="pres">
      <dgm:prSet presAssocID="{22957AE6-8FA3-40D0-A323-C4BA055FFEE6}" presName="parTrans" presStyleLbl="sibTrans2D1" presStyleIdx="1" presStyleCnt="6"/>
      <dgm:spPr/>
    </dgm:pt>
    <dgm:pt modelId="{D5BB1A8D-AF0B-49BD-83D5-C172E91ED923}" type="pres">
      <dgm:prSet presAssocID="{22957AE6-8FA3-40D0-A323-C4BA055FFEE6}" presName="connectorText" presStyleLbl="sibTrans2D1" presStyleIdx="1" presStyleCnt="6"/>
      <dgm:spPr/>
    </dgm:pt>
    <dgm:pt modelId="{F4BAD668-6B42-4369-8964-7C20C6F85894}" type="pres">
      <dgm:prSet presAssocID="{B1333F45-DB55-4442-B4BE-89203AA13032}" presName="node" presStyleLbl="node1" presStyleIdx="1" presStyleCnt="6">
        <dgm:presLayoutVars>
          <dgm:bulletEnabled val="1"/>
        </dgm:presLayoutVars>
      </dgm:prSet>
      <dgm:spPr/>
    </dgm:pt>
    <dgm:pt modelId="{7B4F63D3-6B9D-475E-8642-3349C5813DA1}" type="pres">
      <dgm:prSet presAssocID="{4DE34F42-76D4-4649-BC20-DDC0AB4D8E93}" presName="parTrans" presStyleLbl="sibTrans2D1" presStyleIdx="2" presStyleCnt="6"/>
      <dgm:spPr/>
    </dgm:pt>
    <dgm:pt modelId="{96AF0418-A9C4-45F4-BBCF-DB6C4656F387}" type="pres">
      <dgm:prSet presAssocID="{4DE34F42-76D4-4649-BC20-DDC0AB4D8E93}" presName="connectorText" presStyleLbl="sibTrans2D1" presStyleIdx="2" presStyleCnt="6"/>
      <dgm:spPr/>
    </dgm:pt>
    <dgm:pt modelId="{0A76B4A2-22EC-45F9-A8B9-4F23C9D6F3C1}" type="pres">
      <dgm:prSet presAssocID="{6A3D079B-FC92-4107-86C4-E4C72204BA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BDC73-CD33-4944-B47A-A46EFD39D6BC}" type="pres">
      <dgm:prSet presAssocID="{61036471-483E-467C-9A55-5BA27AC2E3A9}" presName="parTrans" presStyleLbl="sibTrans2D1" presStyleIdx="3" presStyleCnt="6"/>
      <dgm:spPr/>
    </dgm:pt>
    <dgm:pt modelId="{D42AAC8C-6BC5-4DDC-A113-24D5E0033A17}" type="pres">
      <dgm:prSet presAssocID="{61036471-483E-467C-9A55-5BA27AC2E3A9}" presName="connectorText" presStyleLbl="sibTrans2D1" presStyleIdx="3" presStyleCnt="6"/>
      <dgm:spPr/>
    </dgm:pt>
    <dgm:pt modelId="{ECC620DD-BD7E-4F07-A51B-9A9DA5506648}" type="pres">
      <dgm:prSet presAssocID="{3F3055B8-1EE3-44ED-AF1C-4AA523BC0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F34A4-37C6-4C16-908B-2B8F6AB81AC8}" type="pres">
      <dgm:prSet presAssocID="{184F49E0-9999-45BC-8428-0D660B851F79}" presName="parTrans" presStyleLbl="sibTrans2D1" presStyleIdx="4" presStyleCnt="6"/>
      <dgm:spPr/>
    </dgm:pt>
    <dgm:pt modelId="{4895B103-09CA-49F6-BE48-845384402F74}" type="pres">
      <dgm:prSet presAssocID="{184F49E0-9999-45BC-8428-0D660B851F79}" presName="connectorText" presStyleLbl="sibTrans2D1" presStyleIdx="4" presStyleCnt="6"/>
      <dgm:spPr/>
    </dgm:pt>
    <dgm:pt modelId="{EF8610E0-7E00-4A84-9C72-A787962E7D67}" type="pres">
      <dgm:prSet presAssocID="{B0FFDCC8-9613-4C61-9A89-B44187AFF4D8}" presName="node" presStyleLbl="node1" presStyleIdx="4" presStyleCnt="6">
        <dgm:presLayoutVars>
          <dgm:bulletEnabled val="1"/>
        </dgm:presLayoutVars>
      </dgm:prSet>
      <dgm:spPr/>
    </dgm:pt>
    <dgm:pt modelId="{DF900915-0B01-454D-9066-7E6D8465A435}" type="pres">
      <dgm:prSet presAssocID="{087EDB4E-8397-4D1A-B54A-3359DC869C3C}" presName="parTrans" presStyleLbl="sibTrans2D1" presStyleIdx="5" presStyleCnt="6"/>
      <dgm:spPr/>
    </dgm:pt>
    <dgm:pt modelId="{8F6AF224-A2F6-48CF-8306-B13F1338C688}" type="pres">
      <dgm:prSet presAssocID="{087EDB4E-8397-4D1A-B54A-3359DC869C3C}" presName="connectorText" presStyleLbl="sibTrans2D1" presStyleIdx="5" presStyleCnt="6"/>
      <dgm:spPr/>
    </dgm:pt>
    <dgm:pt modelId="{DD0A4E0E-F587-482E-A1BD-B5D08AEF387B}" type="pres">
      <dgm:prSet presAssocID="{7E077B76-3B68-4744-ADD7-6221FAF8A8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4F30DC-393A-4B78-BA7E-F5E86B62AD53}" type="presOf" srcId="{22957AE6-8FA3-40D0-A323-C4BA055FFEE6}" destId="{B1A3026A-D099-4B43-8F05-348FAAF3FD8A}" srcOrd="0" destOrd="0" presId="urn:microsoft.com/office/officeart/2005/8/layout/radial5"/>
    <dgm:cxn modelId="{EDDA697B-6E7D-4420-813C-4BC1DEFBEF32}" type="presOf" srcId="{4DE34F42-76D4-4649-BC20-DDC0AB4D8E93}" destId="{96AF0418-A9C4-45F4-BBCF-DB6C4656F387}" srcOrd="1" destOrd="0" presId="urn:microsoft.com/office/officeart/2005/8/layout/radial5"/>
    <dgm:cxn modelId="{5F0E0808-3A30-478C-A5F7-40C47C167C48}" type="presOf" srcId="{6A3D079B-FC92-4107-86C4-E4C72204BAA6}" destId="{0A76B4A2-22EC-45F9-A8B9-4F23C9D6F3C1}" srcOrd="0" destOrd="0" presId="urn:microsoft.com/office/officeart/2005/8/layout/radial5"/>
    <dgm:cxn modelId="{B8DF6F9D-EA28-457A-98F4-2CED495D48D8}" type="presOf" srcId="{B1333F45-DB55-4442-B4BE-89203AA13032}" destId="{F4BAD668-6B42-4369-8964-7C20C6F85894}" srcOrd="0" destOrd="0" presId="urn:microsoft.com/office/officeart/2005/8/layout/radial5"/>
    <dgm:cxn modelId="{83A0C052-0DE5-4CCC-A375-52722DF4550D}" type="presOf" srcId="{5E2E2283-DDD3-4D58-860E-F6D265015D41}" destId="{BFE75E8F-FCE6-4343-AF52-67721DAF5185}" srcOrd="0" destOrd="0" presId="urn:microsoft.com/office/officeart/2005/8/layout/radial5"/>
    <dgm:cxn modelId="{B0FDE431-C7A3-4B39-A480-097F38AFB000}" type="presOf" srcId="{087EDB4E-8397-4D1A-B54A-3359DC869C3C}" destId="{8F6AF224-A2F6-48CF-8306-B13F1338C688}" srcOrd="1" destOrd="0" presId="urn:microsoft.com/office/officeart/2005/8/layout/radial5"/>
    <dgm:cxn modelId="{1F13B686-7589-4D94-B73A-7EBB332C9F6B}" type="presOf" srcId="{B0FFDCC8-9613-4C61-9A89-B44187AFF4D8}" destId="{EF8610E0-7E00-4A84-9C72-A787962E7D67}" srcOrd="0" destOrd="0" presId="urn:microsoft.com/office/officeart/2005/8/layout/radial5"/>
    <dgm:cxn modelId="{8013EA0E-02FD-4B2D-A479-0CA5417689F1}" type="presOf" srcId="{3CD5ACF4-2143-463E-ABED-1DCA5E82406B}" destId="{D9902736-9C9C-4DAF-A096-511FAF0FFECF}" srcOrd="0" destOrd="0" presId="urn:microsoft.com/office/officeart/2005/8/layout/radial5"/>
    <dgm:cxn modelId="{5DC08ABD-6BEB-4EE0-868C-21ACA43C9ACF}" type="presOf" srcId="{61036471-483E-467C-9A55-5BA27AC2E3A9}" destId="{060BDC73-CD33-4944-B47A-A46EFD39D6BC}" srcOrd="0" destOrd="0" presId="urn:microsoft.com/office/officeart/2005/8/layout/radial5"/>
    <dgm:cxn modelId="{0D9FE679-E998-440E-808D-5B160CDBE404}" type="presOf" srcId="{3F3055B8-1EE3-44ED-AF1C-4AA523BC0F75}" destId="{ECC620DD-BD7E-4F07-A51B-9A9DA5506648}" srcOrd="0" destOrd="0" presId="urn:microsoft.com/office/officeart/2005/8/layout/radial5"/>
    <dgm:cxn modelId="{B6EE31D1-1006-433D-9DCC-3B9B63DB0A07}" srcId="{5E2E2283-DDD3-4D58-860E-F6D265015D41}" destId="{7E077B76-3B68-4744-ADD7-6221FAF8A84D}" srcOrd="5" destOrd="0" parTransId="{087EDB4E-8397-4D1A-B54A-3359DC869C3C}" sibTransId="{4DF0CE31-717D-4BAD-8F97-0217C3455CB1}"/>
    <dgm:cxn modelId="{57952AB8-FB67-4B65-89B1-8C6B0E325236}" type="presOf" srcId="{B21BA4CB-F80B-4B2F-9A17-BA7C7FC03902}" destId="{27F18DAC-9319-440C-B7A7-BE6AAB3D3612}" srcOrd="1" destOrd="0" presId="urn:microsoft.com/office/officeart/2005/8/layout/radial5"/>
    <dgm:cxn modelId="{EA6D998E-C650-4735-844D-9DABA62434F8}" type="presOf" srcId="{22957AE6-8FA3-40D0-A323-C4BA055FFEE6}" destId="{D5BB1A8D-AF0B-49BD-83D5-C172E91ED923}" srcOrd="1" destOrd="0" presId="urn:microsoft.com/office/officeart/2005/8/layout/radial5"/>
    <dgm:cxn modelId="{167AB225-AD01-45CD-9C18-94421E72B706}" srcId="{5E2E2283-DDD3-4D58-860E-F6D265015D41}" destId="{B0FFDCC8-9613-4C61-9A89-B44187AFF4D8}" srcOrd="4" destOrd="0" parTransId="{184F49E0-9999-45BC-8428-0D660B851F79}" sibTransId="{C85CE52E-7469-4C19-B13E-8804F350B7A0}"/>
    <dgm:cxn modelId="{3CDAE49C-7D9F-4C52-B934-83BF6246814A}" type="presOf" srcId="{087EDB4E-8397-4D1A-B54A-3359DC869C3C}" destId="{DF900915-0B01-454D-9066-7E6D8465A435}" srcOrd="0" destOrd="0" presId="urn:microsoft.com/office/officeart/2005/8/layout/radial5"/>
    <dgm:cxn modelId="{C412A607-0FB4-4017-BA3B-96AB1BACD8D2}" type="presOf" srcId="{184F49E0-9999-45BC-8428-0D660B851F79}" destId="{4895B103-09CA-49F6-BE48-845384402F74}" srcOrd="1" destOrd="0" presId="urn:microsoft.com/office/officeart/2005/8/layout/radial5"/>
    <dgm:cxn modelId="{21DCAE3F-F6F9-44AC-ACBC-42F11D53A383}" type="presOf" srcId="{B21BA4CB-F80B-4B2F-9A17-BA7C7FC03902}" destId="{6AE0B88A-58B2-4601-AE4B-80D6E77D17E3}" srcOrd="0" destOrd="0" presId="urn:microsoft.com/office/officeart/2005/8/layout/radial5"/>
    <dgm:cxn modelId="{09CCEEF3-8901-46A4-87E8-76695A1B6298}" srcId="{5E2E2283-DDD3-4D58-860E-F6D265015D41}" destId="{3F3055B8-1EE3-44ED-AF1C-4AA523BC0F75}" srcOrd="3" destOrd="0" parTransId="{61036471-483E-467C-9A55-5BA27AC2E3A9}" sibTransId="{400A89AB-26AE-44C5-B883-F59380D97966}"/>
    <dgm:cxn modelId="{6F86A79E-A46B-4AEB-818B-0B7A6DB42AF9}" type="presOf" srcId="{7E077B76-3B68-4744-ADD7-6221FAF8A84D}" destId="{DD0A4E0E-F587-482E-A1BD-B5D08AEF387B}" srcOrd="0" destOrd="0" presId="urn:microsoft.com/office/officeart/2005/8/layout/radial5"/>
    <dgm:cxn modelId="{A6DBDEF1-3446-4645-9432-45BB70B8F1FE}" type="presOf" srcId="{4DE34F42-76D4-4649-BC20-DDC0AB4D8E93}" destId="{7B4F63D3-6B9D-475E-8642-3349C5813DA1}" srcOrd="0" destOrd="0" presId="urn:microsoft.com/office/officeart/2005/8/layout/radial5"/>
    <dgm:cxn modelId="{28606F80-57C5-42B0-AB09-55B48D3B2AE2}" srcId="{9D8B2086-6D13-4581-A1BE-7181BBB3FF51}" destId="{5E2E2283-DDD3-4D58-860E-F6D265015D41}" srcOrd="0" destOrd="0" parTransId="{4F1853AD-5A92-4F71-B848-A0AAA486A826}" sibTransId="{67F7B4E5-F6CF-4DD2-A79A-706CE2256D68}"/>
    <dgm:cxn modelId="{A522DE96-9165-46A8-8D08-FDB2896AC7EA}" srcId="{5E2E2283-DDD3-4D58-860E-F6D265015D41}" destId="{3CD5ACF4-2143-463E-ABED-1DCA5E82406B}" srcOrd="0" destOrd="0" parTransId="{B21BA4CB-F80B-4B2F-9A17-BA7C7FC03902}" sibTransId="{67CAF947-6E27-4716-8FCC-8D0EEA306806}"/>
    <dgm:cxn modelId="{19C3C53B-2272-4F0B-9B78-148546E5795E}" type="presOf" srcId="{9D8B2086-6D13-4581-A1BE-7181BBB3FF51}" destId="{562202C0-6A50-4327-B935-E0AF0D2518E2}" srcOrd="0" destOrd="0" presId="urn:microsoft.com/office/officeart/2005/8/layout/radial5"/>
    <dgm:cxn modelId="{7BA76BB0-88B9-42BA-8B41-D29EACB2B0F7}" srcId="{5E2E2283-DDD3-4D58-860E-F6D265015D41}" destId="{B1333F45-DB55-4442-B4BE-89203AA13032}" srcOrd="1" destOrd="0" parTransId="{22957AE6-8FA3-40D0-A323-C4BA055FFEE6}" sibTransId="{6B4B1A0E-ED2F-44C4-A2B0-68930592DD73}"/>
    <dgm:cxn modelId="{C6B7FBA7-E168-4C91-8552-521696A995C0}" type="presOf" srcId="{61036471-483E-467C-9A55-5BA27AC2E3A9}" destId="{D42AAC8C-6BC5-4DDC-A113-24D5E0033A17}" srcOrd="1" destOrd="0" presId="urn:microsoft.com/office/officeart/2005/8/layout/radial5"/>
    <dgm:cxn modelId="{D57CE30B-7050-4EEA-A3F5-55598AC74A10}" type="presOf" srcId="{184F49E0-9999-45BC-8428-0D660B851F79}" destId="{2F5F34A4-37C6-4C16-908B-2B8F6AB81AC8}" srcOrd="0" destOrd="0" presId="urn:microsoft.com/office/officeart/2005/8/layout/radial5"/>
    <dgm:cxn modelId="{A2BC816C-426A-4964-871F-51180BE2B3C7}" srcId="{5E2E2283-DDD3-4D58-860E-F6D265015D41}" destId="{6A3D079B-FC92-4107-86C4-E4C72204BAA6}" srcOrd="2" destOrd="0" parTransId="{4DE34F42-76D4-4649-BC20-DDC0AB4D8E93}" sibTransId="{EDDA3FB3-397B-43F5-ACC2-4303210C5738}"/>
    <dgm:cxn modelId="{5AEB035C-5EA3-420B-8623-1F57496036A3}" type="presParOf" srcId="{562202C0-6A50-4327-B935-E0AF0D2518E2}" destId="{BFE75E8F-FCE6-4343-AF52-67721DAF5185}" srcOrd="0" destOrd="0" presId="urn:microsoft.com/office/officeart/2005/8/layout/radial5"/>
    <dgm:cxn modelId="{85E31748-7557-4809-A83E-9710351A7527}" type="presParOf" srcId="{562202C0-6A50-4327-B935-E0AF0D2518E2}" destId="{6AE0B88A-58B2-4601-AE4B-80D6E77D17E3}" srcOrd="1" destOrd="0" presId="urn:microsoft.com/office/officeart/2005/8/layout/radial5"/>
    <dgm:cxn modelId="{012A2B2C-0D31-44A2-BB3E-C2AD8DA37554}" type="presParOf" srcId="{6AE0B88A-58B2-4601-AE4B-80D6E77D17E3}" destId="{27F18DAC-9319-440C-B7A7-BE6AAB3D3612}" srcOrd="0" destOrd="0" presId="urn:microsoft.com/office/officeart/2005/8/layout/radial5"/>
    <dgm:cxn modelId="{BDC597AE-00D6-403A-A8F5-3A90CCFB252D}" type="presParOf" srcId="{562202C0-6A50-4327-B935-E0AF0D2518E2}" destId="{D9902736-9C9C-4DAF-A096-511FAF0FFECF}" srcOrd="2" destOrd="0" presId="urn:microsoft.com/office/officeart/2005/8/layout/radial5"/>
    <dgm:cxn modelId="{07A4F362-C4F4-4FF0-84AF-404663748E45}" type="presParOf" srcId="{562202C0-6A50-4327-B935-E0AF0D2518E2}" destId="{B1A3026A-D099-4B43-8F05-348FAAF3FD8A}" srcOrd="3" destOrd="0" presId="urn:microsoft.com/office/officeart/2005/8/layout/radial5"/>
    <dgm:cxn modelId="{2C8DCB00-A5D7-40DD-91E3-869F3288DDCC}" type="presParOf" srcId="{B1A3026A-D099-4B43-8F05-348FAAF3FD8A}" destId="{D5BB1A8D-AF0B-49BD-83D5-C172E91ED923}" srcOrd="0" destOrd="0" presId="urn:microsoft.com/office/officeart/2005/8/layout/radial5"/>
    <dgm:cxn modelId="{489B574F-E96B-40CF-B6C6-761E571F88DE}" type="presParOf" srcId="{562202C0-6A50-4327-B935-E0AF0D2518E2}" destId="{F4BAD668-6B42-4369-8964-7C20C6F85894}" srcOrd="4" destOrd="0" presId="urn:microsoft.com/office/officeart/2005/8/layout/radial5"/>
    <dgm:cxn modelId="{D0A77DD0-5C3E-4A87-A1E2-34BB4F1787B5}" type="presParOf" srcId="{562202C0-6A50-4327-B935-E0AF0D2518E2}" destId="{7B4F63D3-6B9D-475E-8642-3349C5813DA1}" srcOrd="5" destOrd="0" presId="urn:microsoft.com/office/officeart/2005/8/layout/radial5"/>
    <dgm:cxn modelId="{111F3D29-07EF-473C-91A8-D7B3532E4EEC}" type="presParOf" srcId="{7B4F63D3-6B9D-475E-8642-3349C5813DA1}" destId="{96AF0418-A9C4-45F4-BBCF-DB6C4656F387}" srcOrd="0" destOrd="0" presId="urn:microsoft.com/office/officeart/2005/8/layout/radial5"/>
    <dgm:cxn modelId="{0AE4FAC8-255A-4F4B-B160-67935A8248A8}" type="presParOf" srcId="{562202C0-6A50-4327-B935-E0AF0D2518E2}" destId="{0A76B4A2-22EC-45F9-A8B9-4F23C9D6F3C1}" srcOrd="6" destOrd="0" presId="urn:microsoft.com/office/officeart/2005/8/layout/radial5"/>
    <dgm:cxn modelId="{2574662B-474F-449D-B3CB-9CAEEB284472}" type="presParOf" srcId="{562202C0-6A50-4327-B935-E0AF0D2518E2}" destId="{060BDC73-CD33-4944-B47A-A46EFD39D6BC}" srcOrd="7" destOrd="0" presId="urn:microsoft.com/office/officeart/2005/8/layout/radial5"/>
    <dgm:cxn modelId="{B4146D00-FFAD-464E-ABC7-8261DB2C959D}" type="presParOf" srcId="{060BDC73-CD33-4944-B47A-A46EFD39D6BC}" destId="{D42AAC8C-6BC5-4DDC-A113-24D5E0033A17}" srcOrd="0" destOrd="0" presId="urn:microsoft.com/office/officeart/2005/8/layout/radial5"/>
    <dgm:cxn modelId="{F17BC410-BCB7-4B9D-B58D-A1EA4FE5DB98}" type="presParOf" srcId="{562202C0-6A50-4327-B935-E0AF0D2518E2}" destId="{ECC620DD-BD7E-4F07-A51B-9A9DA5506648}" srcOrd="8" destOrd="0" presId="urn:microsoft.com/office/officeart/2005/8/layout/radial5"/>
    <dgm:cxn modelId="{6D2BF6AF-1976-40EA-B649-6F631E052EB1}" type="presParOf" srcId="{562202C0-6A50-4327-B935-E0AF0D2518E2}" destId="{2F5F34A4-37C6-4C16-908B-2B8F6AB81AC8}" srcOrd="9" destOrd="0" presId="urn:microsoft.com/office/officeart/2005/8/layout/radial5"/>
    <dgm:cxn modelId="{8B2C5AAB-CB5E-4B50-BE6F-04E55F86A7D0}" type="presParOf" srcId="{2F5F34A4-37C6-4C16-908B-2B8F6AB81AC8}" destId="{4895B103-09CA-49F6-BE48-845384402F74}" srcOrd="0" destOrd="0" presId="urn:microsoft.com/office/officeart/2005/8/layout/radial5"/>
    <dgm:cxn modelId="{832A3AE2-4AE9-4861-B892-0C719BA3BF14}" type="presParOf" srcId="{562202C0-6A50-4327-B935-E0AF0D2518E2}" destId="{EF8610E0-7E00-4A84-9C72-A787962E7D67}" srcOrd="10" destOrd="0" presId="urn:microsoft.com/office/officeart/2005/8/layout/radial5"/>
    <dgm:cxn modelId="{AB441501-4405-4664-A2D0-799BFD1034EC}" type="presParOf" srcId="{562202C0-6A50-4327-B935-E0AF0D2518E2}" destId="{DF900915-0B01-454D-9066-7E6D8465A435}" srcOrd="11" destOrd="0" presId="urn:microsoft.com/office/officeart/2005/8/layout/radial5"/>
    <dgm:cxn modelId="{54D78E85-AB08-4D67-92E4-4879038EB28B}" type="presParOf" srcId="{DF900915-0B01-454D-9066-7E6D8465A435}" destId="{8F6AF224-A2F6-48CF-8306-B13F1338C688}" srcOrd="0" destOrd="0" presId="urn:microsoft.com/office/officeart/2005/8/layout/radial5"/>
    <dgm:cxn modelId="{2A00D04D-C6AC-4550-AC56-DF2AC2068384}" type="presParOf" srcId="{562202C0-6A50-4327-B935-E0AF0D2518E2}" destId="{DD0A4E0E-F587-482E-A1BD-B5D08AEF387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Logger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getInstance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9442CC3-4D6A-4A35-9AF3-C7BF0C32386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089B199-5BE8-4111-822E-B444C6ADCA91}" type="par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0EBCF0-4A5D-481B-BC87-DA59A18E4136}" type="sib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1699E1F-BCE8-4206-86BD-F6E27DD7A406}">
      <dgm:prSet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A337BA8-8FA3-437B-852C-239416A08E2B}" type="par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D25EB81-B11C-413B-9EDA-12E8949FB1A7}" type="sib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C3E535C-F900-4C41-8436-15520FB5D86A}">
      <dgm:prSet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CFA022-0C5D-482A-9551-7E1CD5387968}" type="par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9CCBCAE-9F08-45C5-9B22-97A726A27046}" type="sib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5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5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5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5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C3B7D02D-92ED-4690-A0CF-EE82A02ADD16}" type="pres">
      <dgm:prSet presAssocID="{3089B199-5BE8-4111-822E-B444C6ADCA91}" presName="Name37" presStyleLbl="parChTrans1D2" presStyleIdx="2" presStyleCnt="5"/>
      <dgm:spPr/>
    </dgm:pt>
    <dgm:pt modelId="{8E089EEC-A478-42EF-816A-41C1781C91D4}" type="pres">
      <dgm:prSet presAssocID="{19442CC3-4D6A-4A35-9AF3-C7BF0C32386D}" presName="hierRoot2" presStyleCnt="0">
        <dgm:presLayoutVars>
          <dgm:hierBranch val="init"/>
        </dgm:presLayoutVars>
      </dgm:prSet>
      <dgm:spPr/>
    </dgm:pt>
    <dgm:pt modelId="{B054B077-6A05-4C05-9F1D-874B5D07A65F}" type="pres">
      <dgm:prSet presAssocID="{19442CC3-4D6A-4A35-9AF3-C7BF0C32386D}" presName="rootComposite" presStyleCnt="0"/>
      <dgm:spPr/>
    </dgm:pt>
    <dgm:pt modelId="{3999CCF4-BBAD-4E9A-BFD5-2DD2B6D48AD9}" type="pres">
      <dgm:prSet presAssocID="{19442CC3-4D6A-4A35-9AF3-C7BF0C3238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20CFFB-41B0-43C2-9C91-4E8E6D8D72A7}" type="pres">
      <dgm:prSet presAssocID="{19442CC3-4D6A-4A35-9AF3-C7BF0C32386D}" presName="rootConnector" presStyleLbl="node2" presStyleIdx="2" presStyleCnt="5"/>
      <dgm:spPr/>
    </dgm:pt>
    <dgm:pt modelId="{CF7933D9-C0AD-49D8-8D9F-2745B5B8C674}" type="pres">
      <dgm:prSet presAssocID="{19442CC3-4D6A-4A35-9AF3-C7BF0C32386D}" presName="hierChild4" presStyleCnt="0"/>
      <dgm:spPr/>
    </dgm:pt>
    <dgm:pt modelId="{8839B3E7-6239-4AC1-AE5D-8D18566CF9FD}" type="pres">
      <dgm:prSet presAssocID="{19442CC3-4D6A-4A35-9AF3-C7BF0C32386D}" presName="hierChild5" presStyleCnt="0"/>
      <dgm:spPr/>
    </dgm:pt>
    <dgm:pt modelId="{C7C44EC2-BC82-4FFD-9F98-FC0BF4E82859}" type="pres">
      <dgm:prSet presAssocID="{6A337BA8-8FA3-437B-852C-239416A08E2B}" presName="Name37" presStyleLbl="parChTrans1D2" presStyleIdx="3" presStyleCnt="5"/>
      <dgm:spPr/>
    </dgm:pt>
    <dgm:pt modelId="{2DB447CF-9A5D-4D5D-ACE9-B79474C66758}" type="pres">
      <dgm:prSet presAssocID="{A1699E1F-BCE8-4206-86BD-F6E27DD7A406}" presName="hierRoot2" presStyleCnt="0">
        <dgm:presLayoutVars>
          <dgm:hierBranch val="init"/>
        </dgm:presLayoutVars>
      </dgm:prSet>
      <dgm:spPr/>
    </dgm:pt>
    <dgm:pt modelId="{68593BAA-7AE3-4434-A8AC-84E042FD0094}" type="pres">
      <dgm:prSet presAssocID="{A1699E1F-BCE8-4206-86BD-F6E27DD7A406}" presName="rootComposite" presStyleCnt="0"/>
      <dgm:spPr/>
    </dgm:pt>
    <dgm:pt modelId="{B9514C83-089E-4DF6-BFDF-B5B73F5CFF0E}" type="pres">
      <dgm:prSet presAssocID="{A1699E1F-BCE8-4206-86BD-F6E27DD7A406}" presName="rootText" presStyleLbl="node2" presStyleIdx="3" presStyleCnt="5">
        <dgm:presLayoutVars>
          <dgm:chPref val="3"/>
        </dgm:presLayoutVars>
      </dgm:prSet>
      <dgm:spPr/>
    </dgm:pt>
    <dgm:pt modelId="{ED27020A-C999-4ECE-B400-EA660316B371}" type="pres">
      <dgm:prSet presAssocID="{A1699E1F-BCE8-4206-86BD-F6E27DD7A406}" presName="rootConnector" presStyleLbl="node2" presStyleIdx="3" presStyleCnt="5"/>
      <dgm:spPr/>
    </dgm:pt>
    <dgm:pt modelId="{FFB20C39-CBB2-42D2-AB4D-453AFAA7AC22}" type="pres">
      <dgm:prSet presAssocID="{A1699E1F-BCE8-4206-86BD-F6E27DD7A406}" presName="hierChild4" presStyleCnt="0"/>
      <dgm:spPr/>
    </dgm:pt>
    <dgm:pt modelId="{2C03110C-D329-4388-96CB-8CB94449BAFD}" type="pres">
      <dgm:prSet presAssocID="{A1699E1F-BCE8-4206-86BD-F6E27DD7A406}" presName="hierChild5" presStyleCnt="0"/>
      <dgm:spPr/>
    </dgm:pt>
    <dgm:pt modelId="{AC5E76C6-B8F3-4A2F-8813-6218FBDF7591}" type="pres">
      <dgm:prSet presAssocID="{4FCFA022-0C5D-482A-9551-7E1CD5387968}" presName="Name37" presStyleLbl="parChTrans1D2" presStyleIdx="4" presStyleCnt="5"/>
      <dgm:spPr/>
    </dgm:pt>
    <dgm:pt modelId="{0B84BCFC-425F-4273-8F28-16B5001DD3F0}" type="pres">
      <dgm:prSet presAssocID="{7C3E535C-F900-4C41-8436-15520FB5D86A}" presName="hierRoot2" presStyleCnt="0">
        <dgm:presLayoutVars>
          <dgm:hierBranch val="init"/>
        </dgm:presLayoutVars>
      </dgm:prSet>
      <dgm:spPr/>
    </dgm:pt>
    <dgm:pt modelId="{B78CEB85-8906-4010-97BE-F31DFBBE3874}" type="pres">
      <dgm:prSet presAssocID="{7C3E535C-F900-4C41-8436-15520FB5D86A}" presName="rootComposite" presStyleCnt="0"/>
      <dgm:spPr/>
    </dgm:pt>
    <dgm:pt modelId="{FAB50BD6-FD06-4593-9426-3E99FD1CF6D4}" type="pres">
      <dgm:prSet presAssocID="{7C3E535C-F900-4C41-8436-15520FB5D86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8478E-4142-47D2-BD86-9AA84CB658BE}" type="pres">
      <dgm:prSet presAssocID="{7C3E535C-F900-4C41-8436-15520FB5D86A}" presName="rootConnector" presStyleLbl="node2" presStyleIdx="4" presStyleCnt="5"/>
      <dgm:spPr/>
    </dgm:pt>
    <dgm:pt modelId="{C00263B4-B54E-41EC-A2A0-E3154443ED2C}" type="pres">
      <dgm:prSet presAssocID="{7C3E535C-F900-4C41-8436-15520FB5D86A}" presName="hierChild4" presStyleCnt="0"/>
      <dgm:spPr/>
    </dgm:pt>
    <dgm:pt modelId="{176FF1C6-EA51-4A3D-8518-CC46D2AC735C}" type="pres">
      <dgm:prSet presAssocID="{7C3E535C-F900-4C41-8436-15520FB5D86A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6C3B7800-4228-48E0-8A8F-A166FE53FB92}" type="presOf" srcId="{4FCFA022-0C5D-482A-9551-7E1CD5387968}" destId="{AC5E76C6-B8F3-4A2F-8813-6218FBDF7591}" srcOrd="0" destOrd="0" presId="urn:microsoft.com/office/officeart/2005/8/layout/orgChart1"/>
    <dgm:cxn modelId="{5F545BCE-3BAA-4462-B507-17930AE1E595}" type="presOf" srcId="{A1699E1F-BCE8-4206-86BD-F6E27DD7A406}" destId="{ED27020A-C999-4ECE-B400-EA660316B371}" srcOrd="1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BF2368BE-CC5D-49BD-840C-DDA881812888}" srcId="{9964EC18-1F87-496D-AA50-75C0CF4586CD}" destId="{19442CC3-4D6A-4A35-9AF3-C7BF0C32386D}" srcOrd="2" destOrd="0" parTransId="{3089B199-5BE8-4111-822E-B444C6ADCA91}" sibTransId="{BC0EBCF0-4A5D-481B-BC87-DA59A18E413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39B1CE9A-8694-4B6C-9BD5-7D929467D562}" type="presOf" srcId="{A1699E1F-BCE8-4206-86BD-F6E27DD7A406}" destId="{B9514C83-089E-4DF6-BFDF-B5B73F5CFF0E}" srcOrd="0" destOrd="0" presId="urn:microsoft.com/office/officeart/2005/8/layout/orgChart1"/>
    <dgm:cxn modelId="{FDEF55CF-8CAC-4C08-B831-A782449E1FD3}" srcId="{9964EC18-1F87-496D-AA50-75C0CF4586CD}" destId="{7C3E535C-F900-4C41-8436-15520FB5D86A}" srcOrd="4" destOrd="0" parTransId="{4FCFA022-0C5D-482A-9551-7E1CD5387968}" sibTransId="{D9CCBCAE-9F08-45C5-9B22-97A726A27046}"/>
    <dgm:cxn modelId="{03DD6300-5E8B-4765-A71E-28968A06DAF5}" type="presOf" srcId="{7C3E535C-F900-4C41-8436-15520FB5D86A}" destId="{FAB50BD6-FD06-4593-9426-3E99FD1CF6D4}" srcOrd="0" destOrd="0" presId="urn:microsoft.com/office/officeart/2005/8/layout/orgChart1"/>
    <dgm:cxn modelId="{59BE8271-A5D2-4A81-8DD1-017ADEC8D485}" type="presOf" srcId="{19442CC3-4D6A-4A35-9AF3-C7BF0C32386D}" destId="{A020CFFB-41B0-43C2-9C91-4E8E6D8D72A7}" srcOrd="1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91386453-DF01-4498-ACB6-2C534276EE0A}" srcId="{9964EC18-1F87-496D-AA50-75C0CF4586CD}" destId="{A1699E1F-BCE8-4206-86BD-F6E27DD7A406}" srcOrd="3" destOrd="0" parTransId="{6A337BA8-8FA3-437B-852C-239416A08E2B}" sibTransId="{0D25EB81-B11C-413B-9EDA-12E8949FB1A7}"/>
    <dgm:cxn modelId="{CA5694B4-83B1-4758-86BF-69928FF33E5A}" type="presOf" srcId="{7C3E535C-F900-4C41-8436-15520FB5D86A}" destId="{1458478E-4142-47D2-BD86-9AA84CB658BE}" srcOrd="1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B129E8B5-3217-4735-8232-C868CCE26FF4}" type="presOf" srcId="{3089B199-5BE8-4111-822E-B444C6ADCA91}" destId="{C3B7D02D-92ED-4690-A0CF-EE82A02ADD16}" srcOrd="0" destOrd="0" presId="urn:microsoft.com/office/officeart/2005/8/layout/orgChart1"/>
    <dgm:cxn modelId="{7F252A5C-862A-4A65-8AAB-AF539C88F79A}" type="presOf" srcId="{19442CC3-4D6A-4A35-9AF3-C7BF0C32386D}" destId="{3999CCF4-BBAD-4E9A-BFD5-2DD2B6D48AD9}" srcOrd="0" destOrd="0" presId="urn:microsoft.com/office/officeart/2005/8/layout/orgChart1"/>
    <dgm:cxn modelId="{26DA93E5-1C02-4720-9C61-A28DC4623623}" type="presOf" srcId="{6A337BA8-8FA3-437B-852C-239416A08E2B}" destId="{C7C44EC2-BC82-4FFD-9F98-FC0BF4E82859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1C9F8CAA-A0DF-45C3-9B55-D9C071773918}" type="presParOf" srcId="{D555E741-D504-410B-AE25-5F5CEF364386}" destId="{C3B7D02D-92ED-4690-A0CF-EE82A02ADD16}" srcOrd="4" destOrd="0" presId="urn:microsoft.com/office/officeart/2005/8/layout/orgChart1"/>
    <dgm:cxn modelId="{E058D63F-3D71-4727-8DFA-CCF7C3D43466}" type="presParOf" srcId="{D555E741-D504-410B-AE25-5F5CEF364386}" destId="{8E089EEC-A478-42EF-816A-41C1781C91D4}" srcOrd="5" destOrd="0" presId="urn:microsoft.com/office/officeart/2005/8/layout/orgChart1"/>
    <dgm:cxn modelId="{EA5E3416-B283-4441-91D5-E66A0DD63253}" type="presParOf" srcId="{8E089EEC-A478-42EF-816A-41C1781C91D4}" destId="{B054B077-6A05-4C05-9F1D-874B5D07A65F}" srcOrd="0" destOrd="0" presId="urn:microsoft.com/office/officeart/2005/8/layout/orgChart1"/>
    <dgm:cxn modelId="{E707E4DD-AD1A-49D9-9C1B-430DA7CEFF73}" type="presParOf" srcId="{B054B077-6A05-4C05-9F1D-874B5D07A65F}" destId="{3999CCF4-BBAD-4E9A-BFD5-2DD2B6D48AD9}" srcOrd="0" destOrd="0" presId="urn:microsoft.com/office/officeart/2005/8/layout/orgChart1"/>
    <dgm:cxn modelId="{6D64514B-96C3-4907-9DB9-A66341537452}" type="presParOf" srcId="{B054B077-6A05-4C05-9F1D-874B5D07A65F}" destId="{A020CFFB-41B0-43C2-9C91-4E8E6D8D72A7}" srcOrd="1" destOrd="0" presId="urn:microsoft.com/office/officeart/2005/8/layout/orgChart1"/>
    <dgm:cxn modelId="{2647326F-57AE-4214-8E42-159C40992798}" type="presParOf" srcId="{8E089EEC-A478-42EF-816A-41C1781C91D4}" destId="{CF7933D9-C0AD-49D8-8D9F-2745B5B8C674}" srcOrd="1" destOrd="0" presId="urn:microsoft.com/office/officeart/2005/8/layout/orgChart1"/>
    <dgm:cxn modelId="{3A18E036-471E-4227-B1FB-AD3662F0A38A}" type="presParOf" srcId="{8E089EEC-A478-42EF-816A-41C1781C91D4}" destId="{8839B3E7-6239-4AC1-AE5D-8D18566CF9FD}" srcOrd="2" destOrd="0" presId="urn:microsoft.com/office/officeart/2005/8/layout/orgChart1"/>
    <dgm:cxn modelId="{1A6E0D4D-C580-456C-9B45-0A44028A5A03}" type="presParOf" srcId="{D555E741-D504-410B-AE25-5F5CEF364386}" destId="{C7C44EC2-BC82-4FFD-9F98-FC0BF4E82859}" srcOrd="6" destOrd="0" presId="urn:microsoft.com/office/officeart/2005/8/layout/orgChart1"/>
    <dgm:cxn modelId="{76EA2687-D42F-4314-8634-8E4617A40E36}" type="presParOf" srcId="{D555E741-D504-410B-AE25-5F5CEF364386}" destId="{2DB447CF-9A5D-4D5D-ACE9-B79474C66758}" srcOrd="7" destOrd="0" presId="urn:microsoft.com/office/officeart/2005/8/layout/orgChart1"/>
    <dgm:cxn modelId="{111FAA9D-7323-400B-AE3C-0085AB9FCDC0}" type="presParOf" srcId="{2DB447CF-9A5D-4D5D-ACE9-B79474C66758}" destId="{68593BAA-7AE3-4434-A8AC-84E042FD0094}" srcOrd="0" destOrd="0" presId="urn:microsoft.com/office/officeart/2005/8/layout/orgChart1"/>
    <dgm:cxn modelId="{652B3D51-9635-4AC2-AB52-C8427C5753E4}" type="presParOf" srcId="{68593BAA-7AE3-4434-A8AC-84E042FD0094}" destId="{B9514C83-089E-4DF6-BFDF-B5B73F5CFF0E}" srcOrd="0" destOrd="0" presId="urn:microsoft.com/office/officeart/2005/8/layout/orgChart1"/>
    <dgm:cxn modelId="{6C289E89-C761-4E71-815F-89AC05C6DE73}" type="presParOf" srcId="{68593BAA-7AE3-4434-A8AC-84E042FD0094}" destId="{ED27020A-C999-4ECE-B400-EA660316B371}" srcOrd="1" destOrd="0" presId="urn:microsoft.com/office/officeart/2005/8/layout/orgChart1"/>
    <dgm:cxn modelId="{623BD7B3-A7F5-4627-BAB1-474108CB90D2}" type="presParOf" srcId="{2DB447CF-9A5D-4D5D-ACE9-B79474C66758}" destId="{FFB20C39-CBB2-42D2-AB4D-453AFAA7AC22}" srcOrd="1" destOrd="0" presId="urn:microsoft.com/office/officeart/2005/8/layout/orgChart1"/>
    <dgm:cxn modelId="{CF12A89A-3186-4FB1-A35C-CAB8EDCDD038}" type="presParOf" srcId="{2DB447CF-9A5D-4D5D-ACE9-B79474C66758}" destId="{2C03110C-D329-4388-96CB-8CB94449BAFD}" srcOrd="2" destOrd="0" presId="urn:microsoft.com/office/officeart/2005/8/layout/orgChart1"/>
    <dgm:cxn modelId="{03B9652E-5BED-4F92-B16D-599E7E1E1425}" type="presParOf" srcId="{D555E741-D504-410B-AE25-5F5CEF364386}" destId="{AC5E76C6-B8F3-4A2F-8813-6218FBDF7591}" srcOrd="8" destOrd="0" presId="urn:microsoft.com/office/officeart/2005/8/layout/orgChart1"/>
    <dgm:cxn modelId="{3C87EAF2-4FE1-45C7-8215-DE2333C83579}" type="presParOf" srcId="{D555E741-D504-410B-AE25-5F5CEF364386}" destId="{0B84BCFC-425F-4273-8F28-16B5001DD3F0}" srcOrd="9" destOrd="0" presId="urn:microsoft.com/office/officeart/2005/8/layout/orgChart1"/>
    <dgm:cxn modelId="{0B6D0394-4FEC-454A-B807-019AFCDC1C5B}" type="presParOf" srcId="{0B84BCFC-425F-4273-8F28-16B5001DD3F0}" destId="{B78CEB85-8906-4010-97BE-F31DFBBE3874}" srcOrd="0" destOrd="0" presId="urn:microsoft.com/office/officeart/2005/8/layout/orgChart1"/>
    <dgm:cxn modelId="{516F16AD-EFD1-4110-811A-BCAD0076E518}" type="presParOf" srcId="{B78CEB85-8906-4010-97BE-F31DFBBE3874}" destId="{FAB50BD6-FD06-4593-9426-3E99FD1CF6D4}" srcOrd="0" destOrd="0" presId="urn:microsoft.com/office/officeart/2005/8/layout/orgChart1"/>
    <dgm:cxn modelId="{2689AA8B-B528-498E-BD06-01802005BD6D}" type="presParOf" srcId="{B78CEB85-8906-4010-97BE-F31DFBBE3874}" destId="{1458478E-4142-47D2-BD86-9AA84CB658BE}" srcOrd="1" destOrd="0" presId="urn:microsoft.com/office/officeart/2005/8/layout/orgChart1"/>
    <dgm:cxn modelId="{B2638E88-993E-461D-9696-65F036BC7C1D}" type="presParOf" srcId="{0B84BCFC-425F-4273-8F28-16B5001DD3F0}" destId="{C00263B4-B54E-41EC-A2A0-E3154443ED2C}" srcOrd="1" destOrd="0" presId="urn:microsoft.com/office/officeart/2005/8/layout/orgChart1"/>
    <dgm:cxn modelId="{F9EEADE3-7E57-4DCF-8A54-9D4EAB9951AA}" type="presParOf" srcId="{0B84BCFC-425F-4273-8F28-16B5001DD3F0}" destId="{176FF1C6-EA51-4A3D-8518-CC46D2AC735C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FileTimestamp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Context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1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1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5E8F-FCE6-4343-AF52-67721DAF5185}">
      <dsp:nvSpPr>
        <dsp:cNvPr id="0" name=""/>
        <dsp:cNvSpPr/>
      </dsp:nvSpPr>
      <dsp:spPr>
        <a:xfrm>
          <a:off x="2408504" y="1443509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main.cpp</a:t>
          </a:r>
        </a:p>
      </dsp:txBody>
      <dsp:txXfrm>
        <a:off x="2559206" y="1594211"/>
        <a:ext cx="727651" cy="727651"/>
      </dsp:txXfrm>
    </dsp:sp>
    <dsp:sp modelId="{6AE0B88A-58B2-4601-AE4B-80D6E77D17E3}">
      <dsp:nvSpPr>
        <dsp:cNvPr id="0" name=""/>
        <dsp:cNvSpPr/>
      </dsp:nvSpPr>
      <dsp:spPr>
        <a:xfrm rot="16200000">
          <a:off x="2813821" y="1068693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1171432"/>
        <a:ext cx="152895" cy="209926"/>
      </dsp:txXfrm>
    </dsp:sp>
    <dsp:sp modelId="{D9902736-9C9C-4DAF-A096-511FAF0FFECF}">
      <dsp:nvSpPr>
        <dsp:cNvPr id="0" name=""/>
        <dsp:cNvSpPr/>
      </dsp:nvSpPr>
      <dsp:spPr>
        <a:xfrm>
          <a:off x="2408504" y="2337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timestamp.cpp</a:t>
          </a:r>
          <a:endParaRPr lang="ko-KR" altLang="en-US" sz="1200" kern="1200" dirty="0"/>
        </a:p>
      </dsp:txBody>
      <dsp:txXfrm>
        <a:off x="2559206" y="153039"/>
        <a:ext cx="727651" cy="727651"/>
      </dsp:txXfrm>
    </dsp:sp>
    <dsp:sp modelId="{B1A3026A-D099-4B43-8F05-348FAAF3FD8A}">
      <dsp:nvSpPr>
        <dsp:cNvPr id="0" name=""/>
        <dsp:cNvSpPr/>
      </dsp:nvSpPr>
      <dsp:spPr>
        <a:xfrm rot="19800000">
          <a:off x="3432513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1512253"/>
        <a:ext cx="152895" cy="209926"/>
      </dsp:txXfrm>
    </dsp:sp>
    <dsp:sp modelId="{F4BAD668-6B42-4369-8964-7C20C6F85894}">
      <dsp:nvSpPr>
        <dsp:cNvPr id="0" name=""/>
        <dsp:cNvSpPr/>
      </dsp:nvSpPr>
      <dsp:spPr>
        <a:xfrm>
          <a:off x="3656596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filetimestamp.cpp</a:t>
          </a:r>
          <a:endParaRPr lang="ko-KR" altLang="en-US" sz="1200" kern="1200" dirty="0"/>
        </a:p>
      </dsp:txBody>
      <dsp:txXfrm>
        <a:off x="3807298" y="873625"/>
        <a:ext cx="727651" cy="727651"/>
      </dsp:txXfrm>
    </dsp:sp>
    <dsp:sp modelId="{7B4F63D3-6B9D-475E-8642-3349C5813DA1}">
      <dsp:nvSpPr>
        <dsp:cNvPr id="0" name=""/>
        <dsp:cNvSpPr/>
      </dsp:nvSpPr>
      <dsp:spPr>
        <a:xfrm rot="1800000">
          <a:off x="3432513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2193895"/>
        <a:ext cx="152895" cy="209926"/>
      </dsp:txXfrm>
    </dsp:sp>
    <dsp:sp modelId="{0A76B4A2-22EC-45F9-A8B9-4F23C9D6F3C1}">
      <dsp:nvSpPr>
        <dsp:cNvPr id="0" name=""/>
        <dsp:cNvSpPr/>
      </dsp:nvSpPr>
      <dsp:spPr>
        <a:xfrm>
          <a:off x="3656596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timestamp.h</a:t>
          </a:r>
          <a:endParaRPr lang="ko-KR" altLang="en-US" sz="1200" kern="1200" dirty="0"/>
        </a:p>
      </dsp:txBody>
      <dsp:txXfrm>
        <a:off x="3807298" y="2314797"/>
        <a:ext cx="727651" cy="727651"/>
      </dsp:txXfrm>
    </dsp:sp>
    <dsp:sp modelId="{060BDC73-CD33-4944-B47A-A46EFD39D6BC}">
      <dsp:nvSpPr>
        <dsp:cNvPr id="0" name=""/>
        <dsp:cNvSpPr/>
      </dsp:nvSpPr>
      <dsp:spPr>
        <a:xfrm rot="5400000">
          <a:off x="2813821" y="2497502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2534715"/>
        <a:ext cx="152895" cy="209926"/>
      </dsp:txXfrm>
    </dsp:sp>
    <dsp:sp modelId="{ECC620DD-BD7E-4F07-A51B-9A9DA5506648}">
      <dsp:nvSpPr>
        <dsp:cNvPr id="0" name=""/>
        <dsp:cNvSpPr/>
      </dsp:nvSpPr>
      <dsp:spPr>
        <a:xfrm>
          <a:off x="2408504" y="2884682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filetimestamp.h</a:t>
          </a:r>
          <a:endParaRPr lang="ko-KR" altLang="en-US" sz="1200" kern="1200" dirty="0"/>
        </a:p>
      </dsp:txBody>
      <dsp:txXfrm>
        <a:off x="2559206" y="3035384"/>
        <a:ext cx="727651" cy="727651"/>
      </dsp:txXfrm>
    </dsp:sp>
    <dsp:sp modelId="{2F5F34A4-37C6-4C16-908B-2B8F6AB81AC8}">
      <dsp:nvSpPr>
        <dsp:cNvPr id="0" name=""/>
        <dsp:cNvSpPr/>
      </dsp:nvSpPr>
      <dsp:spPr>
        <a:xfrm rot="9000000">
          <a:off x="2195128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2193895"/>
        <a:ext cx="152895" cy="209926"/>
      </dsp:txXfrm>
    </dsp:sp>
    <dsp:sp modelId="{EF8610E0-7E00-4A84-9C72-A787962E7D67}">
      <dsp:nvSpPr>
        <dsp:cNvPr id="0" name=""/>
        <dsp:cNvSpPr/>
      </dsp:nvSpPr>
      <dsp:spPr>
        <a:xfrm>
          <a:off x="1160412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context.h</a:t>
          </a:r>
          <a:endParaRPr lang="ko-KR" altLang="en-US" sz="1200" kern="1200" dirty="0"/>
        </a:p>
      </dsp:txBody>
      <dsp:txXfrm>
        <a:off x="1311114" y="2314797"/>
        <a:ext cx="727651" cy="727651"/>
      </dsp:txXfrm>
    </dsp:sp>
    <dsp:sp modelId="{DF900915-0B01-454D-9066-7E6D8465A435}">
      <dsp:nvSpPr>
        <dsp:cNvPr id="0" name=""/>
        <dsp:cNvSpPr/>
      </dsp:nvSpPr>
      <dsp:spPr>
        <a:xfrm rot="12600000">
          <a:off x="2195128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1512253"/>
        <a:ext cx="152895" cy="209926"/>
      </dsp:txXfrm>
    </dsp:sp>
    <dsp:sp modelId="{DD0A4E0E-F587-482E-A1BD-B5D08AEF387B}">
      <dsp:nvSpPr>
        <dsp:cNvPr id="0" name=""/>
        <dsp:cNvSpPr/>
      </dsp:nvSpPr>
      <dsp:spPr>
        <a:xfrm>
          <a:off x="1160412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context.cpp</a:t>
          </a:r>
          <a:endParaRPr lang="ko-KR" altLang="en-US" sz="1200" kern="1200" dirty="0"/>
        </a:p>
      </dsp:txBody>
      <dsp:txXfrm>
        <a:off x="1311114" y="873625"/>
        <a:ext cx="727651" cy="72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76C6-B8F3-4A2F-8813-6218FBDF7591}">
      <dsp:nvSpPr>
        <dsp:cNvPr id="0" name=""/>
        <dsp:cNvSpPr/>
      </dsp:nvSpPr>
      <dsp:spPr>
        <a:xfrm>
          <a:off x="4064000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44EC2-BC82-4FFD-9F98-FC0BF4E82859}">
      <dsp:nvSpPr>
        <dsp:cNvPr id="0" name=""/>
        <dsp:cNvSpPr/>
      </dsp:nvSpPr>
      <dsp:spPr>
        <a:xfrm>
          <a:off x="4064000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7D02D-92ED-4690-A0CF-EE82A02ADD16}">
      <dsp:nvSpPr>
        <dsp:cNvPr id="0" name=""/>
        <dsp:cNvSpPr/>
      </dsp:nvSpPr>
      <dsp:spPr>
        <a:xfrm>
          <a:off x="4018280" y="1989604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D4DB-E5A4-4A7F-BC8C-72DF8A7C91AB}">
      <dsp:nvSpPr>
        <dsp:cNvPr id="0" name=""/>
        <dsp:cNvSpPr/>
      </dsp:nvSpPr>
      <dsp:spPr>
        <a:xfrm>
          <a:off x="2380233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696466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3368228" y="129383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Logger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1293833"/>
        <a:ext cx="1391542" cy="695771"/>
      </dsp:txXfrm>
    </dsp:sp>
    <dsp:sp modelId="{A9BCD957-9B66-43A1-8B07-827DC0D5426D}">
      <dsp:nvSpPr>
        <dsp:cNvPr id="0" name=""/>
        <dsp:cNvSpPr/>
      </dsp:nvSpPr>
      <dsp:spPr>
        <a:xfrm>
          <a:off x="694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getInstance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4" y="2281829"/>
        <a:ext cx="1391542" cy="695771"/>
      </dsp:txXfrm>
    </dsp:sp>
    <dsp:sp modelId="{A026BAC1-67FC-4B93-B9FE-E70F025A4E63}">
      <dsp:nvSpPr>
        <dsp:cNvPr id="0" name=""/>
        <dsp:cNvSpPr/>
      </dsp:nvSpPr>
      <dsp:spPr>
        <a:xfrm>
          <a:off x="1684461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84461" y="2281829"/>
        <a:ext cx="1391542" cy="695771"/>
      </dsp:txXfrm>
    </dsp:sp>
    <dsp:sp modelId="{3999CCF4-BBAD-4E9A-BFD5-2DD2B6D48AD9}">
      <dsp:nvSpPr>
        <dsp:cNvPr id="0" name=""/>
        <dsp:cNvSpPr/>
      </dsp:nvSpPr>
      <dsp:spPr>
        <a:xfrm>
          <a:off x="3368228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2281829"/>
        <a:ext cx="1391542" cy="695771"/>
      </dsp:txXfrm>
    </dsp:sp>
    <dsp:sp modelId="{B9514C83-089E-4DF6-BFDF-B5B73F5CFF0E}">
      <dsp:nvSpPr>
        <dsp:cNvPr id="0" name=""/>
        <dsp:cNvSpPr/>
      </dsp:nvSpPr>
      <dsp:spPr>
        <a:xfrm>
          <a:off x="5051995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051995" y="2281829"/>
        <a:ext cx="1391542" cy="695771"/>
      </dsp:txXfrm>
    </dsp:sp>
    <dsp:sp modelId="{FAB50BD6-FD06-4593-9426-3E99FD1CF6D4}">
      <dsp:nvSpPr>
        <dsp:cNvPr id="0" name=""/>
        <dsp:cNvSpPr/>
      </dsp:nvSpPr>
      <dsp:spPr>
        <a:xfrm>
          <a:off x="6735762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735762" y="2281829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712912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77"/>
              </a:lnTo>
              <a:lnTo>
                <a:pt x="794438" y="137877"/>
              </a:lnTo>
              <a:lnTo>
                <a:pt x="794438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918473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794438" y="0"/>
              </a:moveTo>
              <a:lnTo>
                <a:pt x="794438" y="137877"/>
              </a:lnTo>
              <a:lnTo>
                <a:pt x="0" y="137877"/>
              </a:lnTo>
              <a:lnTo>
                <a:pt x="0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056351" y="899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56351" y="899"/>
        <a:ext cx="1313121" cy="656560"/>
      </dsp:txXfrm>
    </dsp:sp>
    <dsp:sp modelId="{A9BCD957-9B66-43A1-8B07-827DC0D5426D}">
      <dsp:nvSpPr>
        <dsp:cNvPr id="0" name=""/>
        <dsp:cNvSpPr/>
      </dsp:nvSpPr>
      <dsp:spPr>
        <a:xfrm>
          <a:off x="261913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61913" y="933215"/>
        <a:ext cx="1313121" cy="656560"/>
      </dsp:txXfrm>
    </dsp:sp>
    <dsp:sp modelId="{A026BAC1-67FC-4B93-B9FE-E70F025A4E63}">
      <dsp:nvSpPr>
        <dsp:cNvPr id="0" name=""/>
        <dsp:cNvSpPr/>
      </dsp:nvSpPr>
      <dsp:spPr>
        <a:xfrm>
          <a:off x="1850789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850789" y="933215"/>
        <a:ext cx="1313121" cy="65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932780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86"/>
              </a:lnTo>
              <a:lnTo>
                <a:pt x="795065" y="137986"/>
              </a:lnTo>
              <a:lnTo>
                <a:pt x="795065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1137714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795065" y="0"/>
              </a:moveTo>
              <a:lnTo>
                <a:pt x="795065" y="137986"/>
              </a:lnTo>
              <a:lnTo>
                <a:pt x="0" y="137986"/>
              </a:lnTo>
              <a:lnTo>
                <a:pt x="0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275701" y="272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FileTimestamp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275701" y="272"/>
        <a:ext cx="1314158" cy="657079"/>
      </dsp:txXfrm>
    </dsp:sp>
    <dsp:sp modelId="{A9BCD957-9B66-43A1-8B07-827DC0D5426D}">
      <dsp:nvSpPr>
        <dsp:cNvPr id="0" name=""/>
        <dsp:cNvSpPr/>
      </dsp:nvSpPr>
      <dsp:spPr>
        <a:xfrm>
          <a:off x="480635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80635" y="933325"/>
        <a:ext cx="1314158" cy="657079"/>
      </dsp:txXfrm>
    </dsp:sp>
    <dsp:sp modelId="{A026BAC1-67FC-4B93-B9FE-E70F025A4E63}">
      <dsp:nvSpPr>
        <dsp:cNvPr id="0" name=""/>
        <dsp:cNvSpPr/>
      </dsp:nvSpPr>
      <dsp:spPr>
        <a:xfrm>
          <a:off x="2070767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070767" y="933325"/>
        <a:ext cx="1314158" cy="65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684F-8B2E-4A33-AA4A-9339F5B134DB}">
      <dsp:nvSpPr>
        <dsp:cNvPr id="0" name=""/>
        <dsp:cNvSpPr/>
      </dsp:nvSpPr>
      <dsp:spPr>
        <a:xfrm>
          <a:off x="1738629" y="657428"/>
          <a:ext cx="91440" cy="27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127633" y="712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Context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712"/>
        <a:ext cx="1313431" cy="656715"/>
      </dsp:txXfrm>
    </dsp:sp>
    <dsp:sp modelId="{A9BCD957-9B66-43A1-8B07-827DC0D5426D}">
      <dsp:nvSpPr>
        <dsp:cNvPr id="0" name=""/>
        <dsp:cNvSpPr/>
      </dsp:nvSpPr>
      <dsp:spPr>
        <a:xfrm>
          <a:off x="1127633" y="933248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933248"/>
        <a:ext cx="1313431" cy="65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32DC-D06B-4B8E-AFE8-FB15296DC73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A78D-7A87-4BD4-83ED-2560B20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b="1" dirty="0"/>
              <a:t>C++</a:t>
            </a:r>
            <a:r>
              <a:rPr kumimoji="1" lang="ko-KR" altLang="en-US" sz="4400" b="1" dirty="0"/>
              <a:t> 기반 로깅 라이브러리 </a:t>
            </a:r>
            <a:r>
              <a:rPr kumimoji="1" lang="ko-KR" altLang="en-US" sz="4400" b="1" dirty="0" smtClean="0"/>
              <a:t>구현 </a:t>
            </a:r>
            <a:r>
              <a:rPr kumimoji="1" lang="ko-KR" altLang="en-US" sz="4400" b="1" dirty="0" err="1" smtClean="0"/>
              <a:t>결과발표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전태준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37214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7" y="3459481"/>
            <a:ext cx="4995409" cy="1223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98848" y="3796760"/>
            <a:ext cx="411480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07229" y="3035202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5245" y="3089291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main.cpp </a:t>
            </a:r>
            <a:r>
              <a:rPr lang="en-US" altLang="ko-KR" dirty="0" smtClean="0"/>
              <a:t>-&gt; write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5" y="3458623"/>
            <a:ext cx="2801679" cy="2432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5" y="5418582"/>
            <a:ext cx="4114800" cy="6477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520368" y="4820888"/>
            <a:ext cx="0" cy="519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62645" y="486634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sym typeface="Wingdings" panose="05000000000000000000" pitchFamily="2" charset="2"/>
              </a:rPr>
              <a:t>로깅 파일에 소스 </a:t>
            </a:r>
            <a:r>
              <a:rPr kumimoji="1" lang="ko-KR" altLang="en-US" dirty="0">
                <a:sym typeface="Wingdings" panose="05000000000000000000" pitchFamily="2" charset="2"/>
              </a:rPr>
              <a:t>파일 </a:t>
            </a:r>
            <a:r>
              <a:rPr kumimoji="1" lang="ko-KR" altLang="en-US" dirty="0" smtClean="0">
                <a:sym typeface="Wingdings" panose="05000000000000000000" pitchFamily="2" charset="2"/>
              </a:rPr>
              <a:t>이름 및 </a:t>
            </a:r>
            <a:r>
              <a:rPr kumimoji="1" lang="en-US" altLang="ko-KR" dirty="0" smtClean="0">
                <a:sym typeface="Wingdings" panose="05000000000000000000" pitchFamily="2" charset="2"/>
              </a:rPr>
              <a:t>line</a:t>
            </a:r>
            <a:r>
              <a:rPr kumimoji="1" lang="ko-KR" altLang="en-US" dirty="0" smtClean="0">
                <a:sym typeface="Wingdings" panose="05000000000000000000" pitchFamily="2" charset="2"/>
              </a:rPr>
              <a:t>출력됨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2128" y="5605272"/>
            <a:ext cx="676656" cy="461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93865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br>
                        <a:rPr kumimoji="1" lang="en-US" altLang="ko-KR" dirty="0" smtClean="0">
                          <a:sym typeface="Wingdings" panose="05000000000000000000" pitchFamily="2" charset="2"/>
                        </a:rPr>
                      </a:b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디스플레이에 출력 원할 경우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세팅가능함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33038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944" y="4182904"/>
            <a:ext cx="1044956" cy="946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4961" y="3557016"/>
            <a:ext cx="587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다양하게 경로 지정이 가능하며 이에 따라 다양한 폴더 경로로 출력 가능함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사용방법은 </a:t>
            </a:r>
            <a:r>
              <a:rPr lang="ko-KR" altLang="en-US" dirty="0" err="1" smtClean="0">
                <a:sym typeface="Wingdings" panose="05000000000000000000" pitchFamily="2" charset="2"/>
              </a:rPr>
              <a:t>사용예제</a:t>
            </a:r>
            <a:r>
              <a:rPr lang="ko-KR" altLang="en-US" dirty="0" smtClean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7953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16" y="32911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900" y="4182904"/>
            <a:ext cx="457200" cy="287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500" y="44704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50" y="46482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900" y="4863338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1" y="3136900"/>
            <a:ext cx="577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INFO, DEBUG, WARN, ERROR 4</a:t>
            </a:r>
            <a:r>
              <a:rPr lang="ko-KR" altLang="en-US" dirty="0" smtClean="0"/>
              <a:t>가지 레벨에 대하여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 내에 설정 가능하며 설정한 </a:t>
            </a:r>
            <a:r>
              <a:rPr lang="ko-KR" altLang="en-US" dirty="0" err="1" smtClean="0"/>
              <a:t>출력레벨에</a:t>
            </a:r>
            <a:r>
              <a:rPr lang="ko-KR" altLang="en-US" dirty="0" smtClean="0"/>
              <a:t> 따라 파일이름 및 로깅 메시지에 </a:t>
            </a:r>
            <a:r>
              <a:rPr lang="ko-KR" altLang="en-US" dirty="0" err="1" smtClean="0"/>
              <a:t>출력레벨</a:t>
            </a:r>
            <a:r>
              <a:rPr lang="ko-KR" altLang="en-US" dirty="0" smtClean="0"/>
              <a:t> 이름이 반영됨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사용방법은 </a:t>
            </a:r>
            <a:r>
              <a:rPr lang="ko-KR" altLang="en-US" dirty="0" err="1">
                <a:sym typeface="Wingdings" panose="05000000000000000000" pitchFamily="2" charset="2"/>
              </a:rPr>
              <a:t>사용예제</a:t>
            </a:r>
            <a:r>
              <a:rPr lang="ko-KR" altLang="en-US" dirty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75529" y="3346874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95" y="3770295"/>
            <a:ext cx="2801679" cy="243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688286"/>
            <a:ext cx="4334639" cy="25967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8035" y="3318954"/>
            <a:ext cx="188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timestamp.cpp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1" y="3592722"/>
            <a:ext cx="1562100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357350"/>
            <a:ext cx="6058958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31" y="4452113"/>
            <a:ext cx="1012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실행결과 </a:t>
            </a:r>
            <a:r>
              <a:rPr lang="en-US" altLang="ko-KR" sz="1600" dirty="0" smtClean="0"/>
              <a:t>:  no.00 </a:t>
            </a:r>
            <a:r>
              <a:rPr lang="ko-KR" altLang="en-US" sz="1600" dirty="0" smtClean="0"/>
              <a:t>파일의 용량이 </a:t>
            </a:r>
            <a:r>
              <a:rPr lang="en-US" altLang="ko-KR" sz="1600" dirty="0" smtClean="0"/>
              <a:t>200byte</a:t>
            </a:r>
            <a:r>
              <a:rPr lang="ko-KR" altLang="en-US" sz="1600" dirty="0" smtClean="0"/>
              <a:t>가 넘을 경우 </a:t>
            </a:r>
            <a:r>
              <a:rPr lang="en-US" altLang="ko-KR" sz="1600" dirty="0" smtClean="0"/>
              <a:t>no.01</a:t>
            </a:r>
            <a:r>
              <a:rPr lang="ko-KR" altLang="en-US" sz="1600" dirty="0" smtClean="0"/>
              <a:t>파일이 생성되며 디스플레이에 </a:t>
            </a:r>
            <a:r>
              <a:rPr lang="ko-KR" altLang="en-US" sz="1600" dirty="0" err="1" smtClean="0"/>
              <a:t>파일번호가</a:t>
            </a:r>
            <a:r>
              <a:rPr lang="ko-KR" altLang="en-US" sz="1600" dirty="0" smtClean="0"/>
              <a:t>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331" y="305763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1" y="4921458"/>
            <a:ext cx="3857625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-3806" r="58354" b="-1"/>
          <a:stretch/>
        </p:blipFill>
        <p:spPr>
          <a:xfrm>
            <a:off x="5683037" y="5194881"/>
            <a:ext cx="4916451" cy="8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개선할점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시 한 </a:t>
            </a:r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파일로 작성하기 보다 별도의 헤더 파일과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en-US" altLang="ko-KR" dirty="0" smtClean="0"/>
              <a:t>Logger </a:t>
            </a:r>
            <a:r>
              <a:rPr kumimoji="1" lang="ko-KR" altLang="en-US" dirty="0" smtClean="0"/>
              <a:t>클래스의 경우 별도의 </a:t>
            </a:r>
            <a:r>
              <a:rPr kumimoji="1" lang="ko-KR" altLang="en-US" dirty="0" err="1" smtClean="0"/>
              <a:t>헤더파일과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분리하지 못하였습니다</a:t>
            </a:r>
            <a:r>
              <a:rPr kumimoji="1" lang="en-US" altLang="ko-KR" dirty="0" smtClean="0"/>
              <a:t>. Logger</a:t>
            </a:r>
            <a:r>
              <a:rPr kumimoji="1" lang="ko-KR" altLang="en-US" dirty="0" smtClean="0"/>
              <a:t>의 경우 클래스의 함수가 많아 구현 후에 분리를 하려고 할 때 발생하는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를 잡아내지 못했습니다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구현 시작 때부터 </a:t>
            </a: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헤더와 소스파일을 분리해야 이러한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요소를 미연에 방지할 수 있을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된 코드의 가변성을 분리하는 캡슐화 작업 필요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코드를 구현하는데 우선순위를 두어 변하는 부분을 따로 캡슐화 하는 작업을 하지 못했습니다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 </a:t>
            </a:r>
            <a:r>
              <a:rPr kumimoji="1" lang="ko-KR" altLang="en-US" dirty="0" smtClean="0">
                <a:sym typeface="Wingdings" panose="05000000000000000000" pitchFamily="2" charset="2"/>
              </a:rPr>
              <a:t>나중에 정책을 변경하거나 재사용 시 어려움이 예상됩니다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로그파일 최대 크기를 사용자가 지정할 수 있게 추가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현재 </a:t>
            </a:r>
            <a:r>
              <a:rPr kumimoji="1" lang="en-US" altLang="ko-KR" dirty="0" smtClean="0">
                <a:sym typeface="Wingdings" panose="05000000000000000000" pitchFamily="2" charset="2"/>
              </a:rPr>
              <a:t>200byte</a:t>
            </a:r>
            <a:r>
              <a:rPr kumimoji="1" lang="ko-KR" altLang="en-US" dirty="0" smtClean="0">
                <a:sym typeface="Wingdings" panose="05000000000000000000" pitchFamily="2" charset="2"/>
              </a:rPr>
              <a:t>로 설정되어 있는데 이를 사용자가 변경할 수 있도록 추가가 필요합니다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03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처음에 요구사항을 이해하지 못하여 코딩 시간 보다 요구사항에 대한 이해 및 어떤 식으로 코드를 전개해 나갈 것인지에 대한 고민에 시간이 더 많이 소요되었습니다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요구사항이 주어질 시에 이에 대한 정확한 이해가 선행되어야 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디자인 패턴 및 </a:t>
            </a:r>
            <a:r>
              <a:rPr kumimoji="1" lang="en-US" altLang="ko-KR" dirty="0" smtClean="0"/>
              <a:t>STL</a:t>
            </a:r>
            <a:r>
              <a:rPr kumimoji="1" lang="ko-KR" altLang="en-US" dirty="0" smtClean="0"/>
              <a:t>에 대한 코딩 연습이 많이 이루어지지 않아 실제 적용이 상당히 어려웠습니다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디자인 패턴에 관련된 다양한 예제 코드에 대한 학습 및 어떻게 구조화 시키는지에  대한 학습이 더 필요할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이러한 프로젝트 개념의 코딩 경험이 없어 처음에는 </a:t>
            </a:r>
            <a:r>
              <a:rPr kumimoji="1" lang="ko-KR" altLang="en-US" dirty="0" err="1" smtClean="0"/>
              <a:t>막막했다가</a:t>
            </a:r>
            <a:r>
              <a:rPr kumimoji="1" lang="ko-KR" altLang="en-US" dirty="0" smtClean="0"/>
              <a:t> 하나씩 구현해 가면서 방법이 조금씩 체득되는 것 같습니다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더 시간과 </a:t>
            </a:r>
            <a:r>
              <a:rPr kumimoji="1" lang="ko-KR" altLang="en-US" dirty="0" err="1" smtClean="0"/>
              <a:t>연습기회가</a:t>
            </a:r>
            <a:r>
              <a:rPr kumimoji="1" lang="ko-KR" altLang="en-US" dirty="0" smtClean="0"/>
              <a:t> 많이 주어진다면 실력이 많이 향상 될 것 같습니다</a:t>
            </a:r>
            <a:r>
              <a:rPr kumimoji="1"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584" y="1845734"/>
            <a:ext cx="8769096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설치파일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및 </a:t>
            </a:r>
            <a:r>
              <a:rPr kumimoji="1" lang="ko-KR" altLang="en-US" b="1" dirty="0" smtClean="0"/>
              <a:t>설치방법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/>
              <a:t>사용방법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err="1"/>
              <a:t>사용예제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smtClean="0"/>
              <a:t>클래스 구성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ore-KR" altLang="en-US" b="1" dirty="0" smtClean="0"/>
              <a:t>로깅</a:t>
            </a:r>
            <a:r>
              <a:rPr kumimoji="1" lang="ko-KR" altLang="en-US" b="1" smtClean="0"/>
              <a:t> </a:t>
            </a:r>
            <a:r>
              <a:rPr kumimoji="1" lang="ko-KR" altLang="en-US" b="1"/>
              <a:t>라이브러리 요구사항 </a:t>
            </a:r>
            <a:r>
              <a:rPr kumimoji="1" lang="ko-KR" altLang="en-US" b="1"/>
              <a:t>및 </a:t>
            </a:r>
            <a:r>
              <a:rPr kumimoji="1" lang="ko-KR" altLang="en-US" b="1" smtClean="0"/>
              <a:t>구현결과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개선할점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설치방법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marL="806958" lvl="1" indent="-514350">
              <a:buFont typeface="Calibri" pitchFamily="34" charset="0"/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main.cpp, timestamp.cpp, filetimestamp.cpp, context.cpp</a:t>
            </a:r>
            <a:endParaRPr lang="en-US" altLang="ko-KR" dirty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context.h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파일을 한곳에 복사한 후 빌드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2867703"/>
              </p:ext>
            </p:extLst>
          </p:nvPr>
        </p:nvGraphicFramePr>
        <p:xfrm>
          <a:off x="6345937" y="1845734"/>
          <a:ext cx="5846064" cy="391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b="1" dirty="0"/>
              <a:t>API  </a:t>
            </a:r>
            <a:r>
              <a:rPr kumimoji="1" lang="ko-KR" altLang="en-US" sz="4400" b="1" dirty="0"/>
              <a:t>사용방법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2094146"/>
          <a:ext cx="10277856" cy="408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503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  <a:gridCol w="3154679">
                  <a:extLst>
                    <a:ext uri="{9D8B030D-6E8A-4147-A177-3AD203B41FA5}">
                      <a16:colId xmlns:a16="http://schemas.microsoft.com/office/drawing/2014/main" val="960354871"/>
                    </a:ext>
                  </a:extLst>
                </a:gridCol>
              </a:tblGrid>
              <a:tr h="4418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</a:t>
                      </a:r>
                      <a:r>
                        <a:rPr lang="ko-KR" altLang="en-US" baseline="0" dirty="0" smtClean="0"/>
                        <a:t>에 다음 코드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예시코드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</a:t>
                      </a:r>
                      <a:r>
                        <a:rPr lang="ko-KR" altLang="en-US" sz="1400" dirty="0" err="1" smtClean="0"/>
                        <a:t>로깅내용이</a:t>
                      </a:r>
                      <a:r>
                        <a:rPr lang="ko-KR" altLang="en-US" sz="1400" dirty="0" smtClean="0"/>
                        <a:t> 출력되길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로깅 내용이 출력되길 원하지 않을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폴더에 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LOG(“”, level, “ 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INFO, DEBUG, WARN, ERROR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를 가리킨다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LOG(＂＂, INFO, ＂info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 하위 폴더에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\\",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LOG("LOG\\",DEBUG, "debug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외장드라이브로 경로 지정을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</a:t>
                      </a:r>
                      <a:r>
                        <a:rPr lang="ko-KR" altLang="en-US" sz="1400" dirty="0" smtClean="0"/>
                        <a:t>드라이브명</a:t>
                      </a:r>
                      <a:r>
                        <a:rPr lang="en-US" altLang="ko-KR" sz="1400" dirty="0" smtClean="0"/>
                        <a:t>:\\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\\”,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LOG(“D:\\LOG\\",WARN, "warn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7280" y="1634138"/>
            <a:ext cx="852830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main.cpp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함수 내에 다음과 같은 코드를 추가한 후 빌드 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01" y="2434036"/>
            <a:ext cx="4241119" cy="96438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270195" y="2962656"/>
            <a:ext cx="2468933" cy="23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552" y="279806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6" y="5151360"/>
            <a:ext cx="2790825" cy="1047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39733" y="3094244"/>
            <a:ext cx="2030462" cy="34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6376" y="3441986"/>
            <a:ext cx="290084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72329" y="3679730"/>
            <a:ext cx="0" cy="1285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023" y="4655524"/>
            <a:ext cx="476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파일과 동일 폴더에  </a:t>
            </a:r>
            <a:r>
              <a:rPr lang="en-US" altLang="ko-KR" dirty="0" smtClean="0"/>
              <a:t>INFO LOG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5230520"/>
            <a:ext cx="4514850" cy="9810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493008" y="5721801"/>
            <a:ext cx="3310128" cy="39565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28800" y="6117457"/>
            <a:ext cx="1664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25929" y="4165706"/>
            <a:ext cx="223350" cy="5160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514" y="3525840"/>
            <a:ext cx="522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소스코드 폴더 하위 폴더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DEBUG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ERROR LOG </a:t>
            </a:r>
            <a:r>
              <a:rPr lang="ko-KR" altLang="en-US" sz="1400" dirty="0" smtClean="0"/>
              <a:t>파일 생성됨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39732" y="3990356"/>
            <a:ext cx="3754781" cy="2015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6560" y="3679729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953371" y="4343359"/>
            <a:ext cx="1860867" cy="31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25128" y="4495887"/>
            <a:ext cx="585216" cy="597321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39733" y="4214566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30197" y="3797502"/>
            <a:ext cx="1884041" cy="340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0" y="3856547"/>
            <a:ext cx="4225640" cy="6464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31" y="5211743"/>
            <a:ext cx="3108770" cy="7242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48" y="5173200"/>
            <a:ext cx="3080781" cy="77190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7132416" y="4380371"/>
            <a:ext cx="873936" cy="6755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960632" y="4352939"/>
            <a:ext cx="130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06352" y="4475992"/>
            <a:ext cx="13049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2" y="4717576"/>
            <a:ext cx="4112511" cy="651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13" y="5430731"/>
            <a:ext cx="3692380" cy="848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50" y="3740816"/>
            <a:ext cx="114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D:\Log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WARN log </a:t>
            </a:r>
            <a:r>
              <a:rPr lang="ko-KR" altLang="en-US" sz="1400" dirty="0" smtClean="0"/>
              <a:t>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57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/>
              <a:t>클래스 구성</a:t>
            </a:r>
            <a:endParaRPr kumimoji="1" lang="ko-KR" altLang="en-US" b="1" dirty="0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76134344"/>
              </p:ext>
            </p:extLst>
          </p:nvPr>
        </p:nvGraphicFramePr>
        <p:xfrm>
          <a:off x="2220913" y="614892"/>
          <a:ext cx="8128000" cy="427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52385549"/>
              </p:ext>
            </p:extLst>
          </p:nvPr>
        </p:nvGraphicFramePr>
        <p:xfrm>
          <a:off x="1203326" y="4238625"/>
          <a:ext cx="3425824" cy="15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656333662"/>
              </p:ext>
            </p:extLst>
          </p:nvPr>
        </p:nvGraphicFramePr>
        <p:xfrm>
          <a:off x="4362450" y="4238623"/>
          <a:ext cx="3865561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1053091162"/>
              </p:ext>
            </p:extLst>
          </p:nvPr>
        </p:nvGraphicFramePr>
        <p:xfrm>
          <a:off x="7356475" y="4238623"/>
          <a:ext cx="3568699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79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778"/>
              </p:ext>
            </p:extLst>
          </p:nvPr>
        </p:nvGraphicFramePr>
        <p:xfrm>
          <a:off x="877824" y="1908386"/>
          <a:ext cx="10277857" cy="3312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Logger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구현 위한 함수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setPrintToStdout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디스플레이에 </a:t>
                      </a:r>
                      <a:r>
                        <a:rPr lang="ko-KR" altLang="en-US" dirty="0" err="1" smtClean="0"/>
                        <a:t>로깅기록</a:t>
                      </a:r>
                      <a:r>
                        <a:rPr lang="ko-KR" altLang="en-US" dirty="0" smtClean="0"/>
                        <a:t> 출력 여부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 저장 위치 및 파일이름 지정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사용자가 지정한 </a:t>
                      </a:r>
                      <a:r>
                        <a:rPr lang="ko-KR" altLang="en-US" dirty="0" err="1" smtClean="0"/>
                        <a:t>저장경로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 날짜 및 </a:t>
                      </a:r>
                      <a:r>
                        <a:rPr lang="ko-KR" altLang="en-US" dirty="0" err="1" smtClean="0"/>
                        <a:t>시간정보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순으로 지정하여 파일 이름 지정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getFile</a:t>
                      </a:r>
                      <a:r>
                        <a:rPr lang="ko-KR" altLang="en-US" dirty="0" smtClean="0"/>
                        <a:t>에서 지정한 파일에 저장함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파일용량이 지정된 용량을 초과할 경우</a:t>
                      </a:r>
                      <a:r>
                        <a:rPr lang="ko-KR" altLang="en-US" baseline="0" dirty="0" smtClean="0"/>
                        <a:t> 파일이름내의 </a:t>
                      </a:r>
                      <a:r>
                        <a:rPr lang="ko-KR" altLang="en-US" baseline="0" dirty="0" err="1" smtClean="0"/>
                        <a:t>파일번호에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을 더한 새로운 파일에 저장함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파일의 사이즈를 측정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564"/>
              </p:ext>
            </p:extLst>
          </p:nvPr>
        </p:nvGraphicFramePr>
        <p:xfrm>
          <a:off x="877824" y="1908386"/>
          <a:ext cx="10277857" cy="3850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파일이름을 정하기 위하여 현재 </a:t>
                      </a:r>
                      <a:r>
                        <a:rPr lang="ko-KR" altLang="en-US" dirty="0" smtClean="0"/>
                        <a:t>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파일이름을 정하기 위해 구한 </a:t>
                      </a: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날짜 및 시간을 문자열로 </a:t>
                      </a:r>
                      <a:r>
                        <a:rPr lang="ko-KR" altLang="en-US" dirty="0" smtClean="0"/>
                        <a:t>변환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파일이름 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현재날짜</a:t>
                      </a:r>
                      <a:r>
                        <a:rPr lang="ko-KR" altLang="en-US" dirty="0" smtClean="0"/>
                        <a:t> 및 시간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dirty="0" smtClean="0"/>
                        <a:t>.log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로깅을 기록할 때 </a:t>
                      </a:r>
                      <a:r>
                        <a:rPr kumimoji="1" lang="ko-KR" altLang="en-US" dirty="0" smtClean="0"/>
                        <a:t>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</a:t>
                      </a:r>
                      <a:r>
                        <a:rPr kumimoji="1" lang="ko-KR" altLang="en-US" baseline="0" dirty="0" smtClean="0"/>
                        <a:t> 문자열로 저장함</a:t>
                      </a:r>
                      <a:r>
                        <a:rPr kumimoji="1"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1096</Words>
  <Application>Microsoft Office PowerPoint</Application>
  <PresentationFormat>와이드스크린</PresentationFormat>
  <Paragraphs>183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Calibri</vt:lpstr>
      <vt:lpstr>Calibri Light</vt:lpstr>
      <vt:lpstr>Wingdings</vt:lpstr>
      <vt:lpstr>추억</vt:lpstr>
      <vt:lpstr>C++ 기반 로깅 라이브러리 구현 결과발표</vt:lpstr>
      <vt:lpstr>목차</vt:lpstr>
      <vt:lpstr>설치파일 및 설치방법</vt:lpstr>
      <vt:lpstr>API  사용방법</vt:lpstr>
      <vt:lpstr>API  사용예제</vt:lpstr>
      <vt:lpstr>API  사용예제</vt:lpstr>
      <vt:lpstr>클래스 구성</vt:lpstr>
      <vt:lpstr>클래스 구성</vt:lpstr>
      <vt:lpstr>클래스 구성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개선할점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기반 로깅 라이브러리 구현</dc:title>
  <dc:creator>M</dc:creator>
  <cp:lastModifiedBy>M</cp:lastModifiedBy>
  <cp:revision>51</cp:revision>
  <dcterms:created xsi:type="dcterms:W3CDTF">2020-10-21T23:04:40Z</dcterms:created>
  <dcterms:modified xsi:type="dcterms:W3CDTF">2020-10-22T07:00:55Z</dcterms:modified>
</cp:coreProperties>
</file>