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o shilong" userId="3f6cc2fb314802ff" providerId="LiveId" clId="{3712A48C-CA77-4369-9B0E-9B99B4078590}"/>
    <pc:docChg chg="undo custSel addSld modSld">
      <pc:chgData name="bao shilong" userId="3f6cc2fb314802ff" providerId="LiveId" clId="{3712A48C-CA77-4369-9B0E-9B99B4078590}" dt="2021-01-14T03:32:37.226" v="369" actId="20577"/>
      <pc:docMkLst>
        <pc:docMk/>
      </pc:docMkLst>
      <pc:sldChg chg="modSp new mod">
        <pc:chgData name="bao shilong" userId="3f6cc2fb314802ff" providerId="LiveId" clId="{3712A48C-CA77-4369-9B0E-9B99B4078590}" dt="2021-01-14T03:32:37.226" v="369" actId="20577"/>
        <pc:sldMkLst>
          <pc:docMk/>
          <pc:sldMk cId="1605531091" sldId="256"/>
        </pc:sldMkLst>
        <pc:spChg chg="mod">
          <ac:chgData name="bao shilong" userId="3f6cc2fb314802ff" providerId="LiveId" clId="{3712A48C-CA77-4369-9B0E-9B99B4078590}" dt="2020-06-20T08:01:15.608" v="5"/>
          <ac:spMkLst>
            <pc:docMk/>
            <pc:sldMk cId="1605531091" sldId="256"/>
            <ac:spMk id="2" creationId="{6A46899A-6AAB-4D1D-9823-F7B84C0DA232}"/>
          </ac:spMkLst>
        </pc:spChg>
        <pc:spChg chg="mod">
          <ac:chgData name="bao shilong" userId="3f6cc2fb314802ff" providerId="LiveId" clId="{3712A48C-CA77-4369-9B0E-9B99B4078590}" dt="2021-01-14T03:32:37.226" v="369" actId="20577"/>
          <ac:spMkLst>
            <pc:docMk/>
            <pc:sldMk cId="1605531091" sldId="256"/>
            <ac:spMk id="3" creationId="{FD4BE206-A06E-447C-8326-A7FDB6D0E628}"/>
          </ac:spMkLst>
        </pc:spChg>
      </pc:sldChg>
      <pc:sldChg chg="modSp new mod">
        <pc:chgData name="bao shilong" userId="3f6cc2fb314802ff" providerId="LiveId" clId="{3712A48C-CA77-4369-9B0E-9B99B4078590}" dt="2020-06-20T08:02:24.138" v="43" actId="403"/>
        <pc:sldMkLst>
          <pc:docMk/>
          <pc:sldMk cId="2398924436" sldId="257"/>
        </pc:sldMkLst>
        <pc:spChg chg="mod">
          <ac:chgData name="bao shilong" userId="3f6cc2fb314802ff" providerId="LiveId" clId="{3712A48C-CA77-4369-9B0E-9B99B4078590}" dt="2020-06-20T08:02:05.430" v="38"/>
          <ac:spMkLst>
            <pc:docMk/>
            <pc:sldMk cId="2398924436" sldId="257"/>
            <ac:spMk id="2" creationId="{1EA9B920-9BD7-4CC5-8101-B723F8900323}"/>
          </ac:spMkLst>
        </pc:spChg>
        <pc:spChg chg="mod">
          <ac:chgData name="bao shilong" userId="3f6cc2fb314802ff" providerId="LiveId" clId="{3712A48C-CA77-4369-9B0E-9B99B4078590}" dt="2020-06-20T08:02:24.138" v="43" actId="403"/>
          <ac:spMkLst>
            <pc:docMk/>
            <pc:sldMk cId="2398924436" sldId="257"/>
            <ac:spMk id="3" creationId="{848602B4-0FCD-489A-A586-18747D5A014B}"/>
          </ac:spMkLst>
        </pc:spChg>
      </pc:sldChg>
      <pc:sldChg chg="modSp new mod">
        <pc:chgData name="bao shilong" userId="3f6cc2fb314802ff" providerId="LiveId" clId="{3712A48C-CA77-4369-9B0E-9B99B4078590}" dt="2020-06-20T08:14:05.620" v="353" actId="403"/>
        <pc:sldMkLst>
          <pc:docMk/>
          <pc:sldMk cId="1237326355" sldId="258"/>
        </pc:sldMkLst>
        <pc:spChg chg="mod">
          <ac:chgData name="bao shilong" userId="3f6cc2fb314802ff" providerId="LiveId" clId="{3712A48C-CA77-4369-9B0E-9B99B4078590}" dt="2020-06-20T08:08:38.349" v="221" actId="20577"/>
          <ac:spMkLst>
            <pc:docMk/>
            <pc:sldMk cId="1237326355" sldId="258"/>
            <ac:spMk id="2" creationId="{814059D2-47D4-403B-9334-458526882C7B}"/>
          </ac:spMkLst>
        </pc:spChg>
        <pc:spChg chg="mod">
          <ac:chgData name="bao shilong" userId="3f6cc2fb314802ff" providerId="LiveId" clId="{3712A48C-CA77-4369-9B0E-9B99B4078590}" dt="2020-06-20T08:14:05.620" v="353" actId="403"/>
          <ac:spMkLst>
            <pc:docMk/>
            <pc:sldMk cId="1237326355" sldId="258"/>
            <ac:spMk id="3" creationId="{8534E72C-D6F9-482E-AE5A-CFE71E2425A3}"/>
          </ac:spMkLst>
        </pc:spChg>
      </pc:sldChg>
      <pc:sldChg chg="addSp delSp modSp new mod">
        <pc:chgData name="bao shilong" userId="3f6cc2fb314802ff" providerId="LiveId" clId="{3712A48C-CA77-4369-9B0E-9B99B4078590}" dt="2020-06-20T08:14:11.336" v="354" actId="14100"/>
        <pc:sldMkLst>
          <pc:docMk/>
          <pc:sldMk cId="3019648573" sldId="259"/>
        </pc:sldMkLst>
        <pc:spChg chg="mod">
          <ac:chgData name="bao shilong" userId="3f6cc2fb314802ff" providerId="LiveId" clId="{3712A48C-CA77-4369-9B0E-9B99B4078590}" dt="2020-06-20T08:03:29.407" v="61"/>
          <ac:spMkLst>
            <pc:docMk/>
            <pc:sldMk cId="3019648573" sldId="259"/>
            <ac:spMk id="2" creationId="{257E8504-C904-44EC-B142-F7DEA4F9E8FA}"/>
          </ac:spMkLst>
        </pc:spChg>
        <pc:spChg chg="del">
          <ac:chgData name="bao shilong" userId="3f6cc2fb314802ff" providerId="LiveId" clId="{3712A48C-CA77-4369-9B0E-9B99B4078590}" dt="2020-06-20T08:05:12.582" v="82" actId="478"/>
          <ac:spMkLst>
            <pc:docMk/>
            <pc:sldMk cId="3019648573" sldId="259"/>
            <ac:spMk id="3" creationId="{8FF388F0-6529-4E49-84C5-3C93E8B276B4}"/>
          </ac:spMkLst>
        </pc:spChg>
        <pc:spChg chg="add mod">
          <ac:chgData name="bao shilong" userId="3f6cc2fb314802ff" providerId="LiveId" clId="{3712A48C-CA77-4369-9B0E-9B99B4078590}" dt="2020-06-20T08:04:29.080" v="80" actId="1076"/>
          <ac:spMkLst>
            <pc:docMk/>
            <pc:sldMk cId="3019648573" sldId="259"/>
            <ac:spMk id="5" creationId="{A538F4C8-4BB5-4C05-B7E7-4018CFA2B842}"/>
          </ac:spMkLst>
        </pc:spChg>
        <pc:picChg chg="add mod">
          <ac:chgData name="bao shilong" userId="3f6cc2fb314802ff" providerId="LiveId" clId="{3712A48C-CA77-4369-9B0E-9B99B4078590}" dt="2020-06-20T08:14:11.336" v="354" actId="14100"/>
          <ac:picMkLst>
            <pc:docMk/>
            <pc:sldMk cId="3019648573" sldId="259"/>
            <ac:picMk id="4" creationId="{7A573480-FF7A-47F3-9477-D9663AAAA7BC}"/>
          </ac:picMkLst>
        </pc:picChg>
      </pc:sldChg>
      <pc:sldChg chg="modSp new mod">
        <pc:chgData name="bao shilong" userId="3f6cc2fb314802ff" providerId="LiveId" clId="{3712A48C-CA77-4369-9B0E-9B99B4078590}" dt="2020-06-20T08:14:57.274" v="365"/>
        <pc:sldMkLst>
          <pc:docMk/>
          <pc:sldMk cId="1263317045" sldId="260"/>
        </pc:sldMkLst>
        <pc:spChg chg="mod">
          <ac:chgData name="bao shilong" userId="3f6cc2fb314802ff" providerId="LiveId" clId="{3712A48C-CA77-4369-9B0E-9B99B4078590}" dt="2020-06-20T08:05:22.401" v="91"/>
          <ac:spMkLst>
            <pc:docMk/>
            <pc:sldMk cId="1263317045" sldId="260"/>
            <ac:spMk id="2" creationId="{628B3CCB-4711-4911-B32A-FBE0DDFD4B63}"/>
          </ac:spMkLst>
        </pc:spChg>
        <pc:spChg chg="mod">
          <ac:chgData name="bao shilong" userId="3f6cc2fb314802ff" providerId="LiveId" clId="{3712A48C-CA77-4369-9B0E-9B99B4078590}" dt="2020-06-20T08:14:57.274" v="365"/>
          <ac:spMkLst>
            <pc:docMk/>
            <pc:sldMk cId="1263317045" sldId="260"/>
            <ac:spMk id="3" creationId="{CAF36E94-1D91-488B-8F37-CF1B2DB82F85}"/>
          </ac:spMkLst>
        </pc:spChg>
      </pc:sldChg>
      <pc:sldChg chg="addSp delSp modSp new mod">
        <pc:chgData name="bao shilong" userId="3f6cc2fb314802ff" providerId="LiveId" clId="{3712A48C-CA77-4369-9B0E-9B99B4078590}" dt="2020-06-20T08:07:14.737" v="180"/>
        <pc:sldMkLst>
          <pc:docMk/>
          <pc:sldMk cId="3414670700" sldId="261"/>
        </pc:sldMkLst>
        <pc:spChg chg="mod">
          <ac:chgData name="bao shilong" userId="3f6cc2fb314802ff" providerId="LiveId" clId="{3712A48C-CA77-4369-9B0E-9B99B4078590}" dt="2020-06-20T08:06:53.950" v="173"/>
          <ac:spMkLst>
            <pc:docMk/>
            <pc:sldMk cId="3414670700" sldId="261"/>
            <ac:spMk id="2" creationId="{5FFB63FA-BFD7-43AD-B3F9-3CEAD9902029}"/>
          </ac:spMkLst>
        </pc:spChg>
        <pc:spChg chg="add del mod">
          <ac:chgData name="bao shilong" userId="3f6cc2fb314802ff" providerId="LiveId" clId="{3712A48C-CA77-4369-9B0E-9B99B4078590}" dt="2020-06-20T08:07:14.737" v="180"/>
          <ac:spMkLst>
            <pc:docMk/>
            <pc:sldMk cId="3414670700" sldId="261"/>
            <ac:spMk id="3" creationId="{3133ED76-CE13-4C5A-8B3D-7CBDF3BE1193}"/>
          </ac:spMkLst>
        </pc:spChg>
        <pc:picChg chg="add mod">
          <ac:chgData name="bao shilong" userId="3f6cc2fb314802ff" providerId="LiveId" clId="{3712A48C-CA77-4369-9B0E-9B99B4078590}" dt="2020-06-20T08:07:06.273" v="179" actId="14100"/>
          <ac:picMkLst>
            <pc:docMk/>
            <pc:sldMk cId="3414670700" sldId="261"/>
            <ac:picMk id="4" creationId="{D1A55BCE-241C-461E-BA11-D7B71F413D86}"/>
          </ac:picMkLst>
        </pc:picChg>
      </pc:sldChg>
      <pc:sldChg chg="addSp modSp new mod">
        <pc:chgData name="bao shilong" userId="3f6cc2fb314802ff" providerId="LiveId" clId="{3712A48C-CA77-4369-9B0E-9B99B4078590}" dt="2020-06-20T08:08:20.203" v="213" actId="1076"/>
        <pc:sldMkLst>
          <pc:docMk/>
          <pc:sldMk cId="2479650874" sldId="262"/>
        </pc:sldMkLst>
        <pc:spChg chg="mod">
          <ac:chgData name="bao shilong" userId="3f6cc2fb314802ff" providerId="LiveId" clId="{3712A48C-CA77-4369-9B0E-9B99B4078590}" dt="2020-06-20T08:07:23.717" v="187"/>
          <ac:spMkLst>
            <pc:docMk/>
            <pc:sldMk cId="2479650874" sldId="262"/>
            <ac:spMk id="2" creationId="{84897C74-BC10-43E3-9698-D77AAA21D067}"/>
          </ac:spMkLst>
        </pc:spChg>
        <pc:spChg chg="mod">
          <ac:chgData name="bao shilong" userId="3f6cc2fb314802ff" providerId="LiveId" clId="{3712A48C-CA77-4369-9B0E-9B99B4078590}" dt="2020-06-20T08:08:20.203" v="213" actId="1076"/>
          <ac:spMkLst>
            <pc:docMk/>
            <pc:sldMk cId="2479650874" sldId="262"/>
            <ac:spMk id="3" creationId="{EB6B8918-2F1D-4DFF-8BEF-3FF8ACB5D546}"/>
          </ac:spMkLst>
        </pc:spChg>
        <pc:picChg chg="add mod">
          <ac:chgData name="bao shilong" userId="3f6cc2fb314802ff" providerId="LiveId" clId="{3712A48C-CA77-4369-9B0E-9B99B4078590}" dt="2020-06-20T08:08:17.523" v="212" actId="14100"/>
          <ac:picMkLst>
            <pc:docMk/>
            <pc:sldMk cId="2479650874" sldId="262"/>
            <ac:picMk id="4" creationId="{E1FBB02D-CD95-4E88-A898-6D1A6FC8768B}"/>
          </ac:picMkLst>
        </pc:picChg>
      </pc:sldChg>
      <pc:sldChg chg="modSp new mod">
        <pc:chgData name="bao shilong" userId="3f6cc2fb314802ff" providerId="LiveId" clId="{3712A48C-CA77-4369-9B0E-9B99B4078590}" dt="2020-06-20T08:09:12.620" v="239"/>
        <pc:sldMkLst>
          <pc:docMk/>
          <pc:sldMk cId="2176861388" sldId="263"/>
        </pc:sldMkLst>
        <pc:spChg chg="mod">
          <ac:chgData name="bao shilong" userId="3f6cc2fb314802ff" providerId="LiveId" clId="{3712A48C-CA77-4369-9B0E-9B99B4078590}" dt="2020-06-20T08:08:45.909" v="233"/>
          <ac:spMkLst>
            <pc:docMk/>
            <pc:sldMk cId="2176861388" sldId="263"/>
            <ac:spMk id="2" creationId="{B784374B-C230-4AFE-B583-599605D88C4F}"/>
          </ac:spMkLst>
        </pc:spChg>
        <pc:spChg chg="mod">
          <ac:chgData name="bao shilong" userId="3f6cc2fb314802ff" providerId="LiveId" clId="{3712A48C-CA77-4369-9B0E-9B99B4078590}" dt="2020-06-20T08:09:12.620" v="239"/>
          <ac:spMkLst>
            <pc:docMk/>
            <pc:sldMk cId="2176861388" sldId="263"/>
            <ac:spMk id="3" creationId="{131E4B00-F7D2-4F9B-91EA-4CE418CA15F3}"/>
          </ac:spMkLst>
        </pc:spChg>
      </pc:sldChg>
      <pc:sldChg chg="modSp new mod">
        <pc:chgData name="bao shilong" userId="3f6cc2fb314802ff" providerId="LiveId" clId="{3712A48C-CA77-4369-9B0E-9B99B4078590}" dt="2020-06-20T08:16:08.446" v="368" actId="404"/>
        <pc:sldMkLst>
          <pc:docMk/>
          <pc:sldMk cId="221580658" sldId="264"/>
        </pc:sldMkLst>
        <pc:spChg chg="mod">
          <ac:chgData name="bao shilong" userId="3f6cc2fb314802ff" providerId="LiveId" clId="{3712A48C-CA77-4369-9B0E-9B99B4078590}" dt="2020-06-20T08:09:25.847" v="242"/>
          <ac:spMkLst>
            <pc:docMk/>
            <pc:sldMk cId="221580658" sldId="264"/>
            <ac:spMk id="2" creationId="{C9C0F3F6-8199-4573-9C8C-72741B771E16}"/>
          </ac:spMkLst>
        </pc:spChg>
        <pc:spChg chg="mod">
          <ac:chgData name="bao shilong" userId="3f6cc2fb314802ff" providerId="LiveId" clId="{3712A48C-CA77-4369-9B0E-9B99B4078590}" dt="2020-06-20T08:16:08.446" v="368" actId="404"/>
          <ac:spMkLst>
            <pc:docMk/>
            <pc:sldMk cId="221580658" sldId="264"/>
            <ac:spMk id="3" creationId="{77C55C6A-693D-4BE8-8B92-A5E613D4FDFC}"/>
          </ac:spMkLst>
        </pc:spChg>
      </pc:sldChg>
      <pc:sldChg chg="modSp new mod">
        <pc:chgData name="bao shilong" userId="3f6cc2fb314802ff" providerId="LiveId" clId="{3712A48C-CA77-4369-9B0E-9B99B4078590}" dt="2020-06-20T08:10:19.832" v="256"/>
        <pc:sldMkLst>
          <pc:docMk/>
          <pc:sldMk cId="1738997245" sldId="265"/>
        </pc:sldMkLst>
        <pc:spChg chg="mod">
          <ac:chgData name="bao shilong" userId="3f6cc2fb314802ff" providerId="LiveId" clId="{3712A48C-CA77-4369-9B0E-9B99B4078590}" dt="2020-06-20T08:10:14.671" v="255"/>
          <ac:spMkLst>
            <pc:docMk/>
            <pc:sldMk cId="1738997245" sldId="265"/>
            <ac:spMk id="2" creationId="{BD59209C-2695-40A4-8B2E-8A210BCD6CF2}"/>
          </ac:spMkLst>
        </pc:spChg>
        <pc:spChg chg="mod">
          <ac:chgData name="bao shilong" userId="3f6cc2fb314802ff" providerId="LiveId" clId="{3712A48C-CA77-4369-9B0E-9B99B4078590}" dt="2020-06-20T08:10:19.832" v="256"/>
          <ac:spMkLst>
            <pc:docMk/>
            <pc:sldMk cId="1738997245" sldId="265"/>
            <ac:spMk id="3" creationId="{96018A88-461E-4024-8DB1-212FE82FEDDD}"/>
          </ac:spMkLst>
        </pc:spChg>
      </pc:sldChg>
      <pc:sldChg chg="modSp new mod">
        <pc:chgData name="bao shilong" userId="3f6cc2fb314802ff" providerId="LiveId" clId="{3712A48C-CA77-4369-9B0E-9B99B4078590}" dt="2020-06-20T08:10:46.942" v="262" actId="207"/>
        <pc:sldMkLst>
          <pc:docMk/>
          <pc:sldMk cId="2859652639" sldId="266"/>
        </pc:sldMkLst>
        <pc:spChg chg="mod">
          <ac:chgData name="bao shilong" userId="3f6cc2fb314802ff" providerId="LiveId" clId="{3712A48C-CA77-4369-9B0E-9B99B4078590}" dt="2020-06-20T08:10:36.574" v="258"/>
          <ac:spMkLst>
            <pc:docMk/>
            <pc:sldMk cId="2859652639" sldId="266"/>
            <ac:spMk id="2" creationId="{7E06A1A8-50D5-409A-AC34-377361DD4B30}"/>
          </ac:spMkLst>
        </pc:spChg>
        <pc:spChg chg="mod">
          <ac:chgData name="bao shilong" userId="3f6cc2fb314802ff" providerId="LiveId" clId="{3712A48C-CA77-4369-9B0E-9B99B4078590}" dt="2020-06-20T08:10:46.942" v="262" actId="207"/>
          <ac:spMkLst>
            <pc:docMk/>
            <pc:sldMk cId="2859652639" sldId="266"/>
            <ac:spMk id="3" creationId="{1E96B8F9-2ED8-4D94-9E4B-6DC8DC535B74}"/>
          </ac:spMkLst>
        </pc:spChg>
      </pc:sldChg>
      <pc:sldChg chg="modSp new mod">
        <pc:chgData name="bao shilong" userId="3f6cc2fb314802ff" providerId="LiveId" clId="{3712A48C-CA77-4369-9B0E-9B99B4078590}" dt="2020-06-20T08:11:02.054" v="267" actId="403"/>
        <pc:sldMkLst>
          <pc:docMk/>
          <pc:sldMk cId="2218442751" sldId="267"/>
        </pc:sldMkLst>
        <pc:spChg chg="mod">
          <ac:chgData name="bao shilong" userId="3f6cc2fb314802ff" providerId="LiveId" clId="{3712A48C-CA77-4369-9B0E-9B99B4078590}" dt="2020-06-20T08:10:54.633" v="264"/>
          <ac:spMkLst>
            <pc:docMk/>
            <pc:sldMk cId="2218442751" sldId="267"/>
            <ac:spMk id="2" creationId="{C6117231-908A-43AA-A880-082979B596CE}"/>
          </ac:spMkLst>
        </pc:spChg>
        <pc:spChg chg="mod">
          <ac:chgData name="bao shilong" userId="3f6cc2fb314802ff" providerId="LiveId" clId="{3712A48C-CA77-4369-9B0E-9B99B4078590}" dt="2020-06-20T08:11:02.054" v="267" actId="403"/>
          <ac:spMkLst>
            <pc:docMk/>
            <pc:sldMk cId="2218442751" sldId="267"/>
            <ac:spMk id="3" creationId="{7A94A2CA-6D3D-48FE-932D-41F121EB3524}"/>
          </ac:spMkLst>
        </pc:spChg>
      </pc:sldChg>
      <pc:sldChg chg="addSp delSp modSp new mod">
        <pc:chgData name="bao shilong" userId="3f6cc2fb314802ff" providerId="LiveId" clId="{3712A48C-CA77-4369-9B0E-9B99B4078590}" dt="2020-06-20T08:12:17.685" v="317" actId="1076"/>
        <pc:sldMkLst>
          <pc:docMk/>
          <pc:sldMk cId="1908251574" sldId="268"/>
        </pc:sldMkLst>
        <pc:spChg chg="mod">
          <ac:chgData name="bao shilong" userId="3f6cc2fb314802ff" providerId="LiveId" clId="{3712A48C-CA77-4369-9B0E-9B99B4078590}" dt="2020-06-20T08:11:10.653" v="270" actId="20577"/>
          <ac:spMkLst>
            <pc:docMk/>
            <pc:sldMk cId="1908251574" sldId="268"/>
            <ac:spMk id="2" creationId="{792B4CFD-8142-4671-9D09-C76EF5FA3F86}"/>
          </ac:spMkLst>
        </pc:spChg>
        <pc:spChg chg="mod">
          <ac:chgData name="bao shilong" userId="3f6cc2fb314802ff" providerId="LiveId" clId="{3712A48C-CA77-4369-9B0E-9B99B4078590}" dt="2020-06-20T08:12:04.988" v="311" actId="20577"/>
          <ac:spMkLst>
            <pc:docMk/>
            <pc:sldMk cId="1908251574" sldId="268"/>
            <ac:spMk id="3" creationId="{8F1FB897-3AAB-4EF7-B02B-4D3399454322}"/>
          </ac:spMkLst>
        </pc:spChg>
        <pc:spChg chg="add del">
          <ac:chgData name="bao shilong" userId="3f6cc2fb314802ff" providerId="LiveId" clId="{3712A48C-CA77-4369-9B0E-9B99B4078590}" dt="2020-06-20T08:11:27.169" v="278"/>
          <ac:spMkLst>
            <pc:docMk/>
            <pc:sldMk cId="1908251574" sldId="268"/>
            <ac:spMk id="4" creationId="{BB3F4DB0-5597-4AFA-98DA-CEBADCC8B85A}"/>
          </ac:spMkLst>
        </pc:spChg>
        <pc:spChg chg="add del">
          <ac:chgData name="bao shilong" userId="3f6cc2fb314802ff" providerId="LiveId" clId="{3712A48C-CA77-4369-9B0E-9B99B4078590}" dt="2020-06-20T08:11:27.169" v="278"/>
          <ac:spMkLst>
            <pc:docMk/>
            <pc:sldMk cId="1908251574" sldId="268"/>
            <ac:spMk id="5" creationId="{E61F90C0-5F89-4B6C-A0AE-AC4495FC4AE8}"/>
          </ac:spMkLst>
        </pc:spChg>
        <pc:picChg chg="add mod">
          <ac:chgData name="bao shilong" userId="3f6cc2fb314802ff" providerId="LiveId" clId="{3712A48C-CA77-4369-9B0E-9B99B4078590}" dt="2020-06-20T08:12:16.171" v="316" actId="14100"/>
          <ac:picMkLst>
            <pc:docMk/>
            <pc:sldMk cId="1908251574" sldId="268"/>
            <ac:picMk id="7" creationId="{0D19505F-D87D-45E8-9B88-58DB2EFF7403}"/>
          </ac:picMkLst>
        </pc:picChg>
        <pc:picChg chg="add mod">
          <ac:chgData name="bao shilong" userId="3f6cc2fb314802ff" providerId="LiveId" clId="{3712A48C-CA77-4369-9B0E-9B99B4078590}" dt="2020-06-20T08:12:17.685" v="317" actId="1076"/>
          <ac:picMkLst>
            <pc:docMk/>
            <pc:sldMk cId="1908251574" sldId="268"/>
            <ac:picMk id="8" creationId="{E9CB6067-1ACC-4369-B8DF-7A4F81D71CFC}"/>
          </ac:picMkLst>
        </pc:picChg>
        <pc:picChg chg="add del">
          <ac:chgData name="bao shilong" userId="3f6cc2fb314802ff" providerId="LiveId" clId="{3712A48C-CA77-4369-9B0E-9B99B4078590}" dt="2020-06-20T08:11:27.169" v="278"/>
          <ac:picMkLst>
            <pc:docMk/>
            <pc:sldMk cId="1908251574" sldId="268"/>
            <ac:picMk id="1025" creationId="{7A3F01CB-6929-4FFB-9F5F-86DC01504A1F}"/>
          </ac:picMkLst>
        </pc:picChg>
      </pc:sldChg>
      <pc:sldChg chg="addSp modSp new mod">
        <pc:chgData name="bao shilong" userId="3f6cc2fb314802ff" providerId="LiveId" clId="{3712A48C-CA77-4369-9B0E-9B99B4078590}" dt="2020-06-20T08:12:54.579" v="340" actId="20577"/>
        <pc:sldMkLst>
          <pc:docMk/>
          <pc:sldMk cId="2320253610" sldId="269"/>
        </pc:sldMkLst>
        <pc:spChg chg="mod">
          <ac:chgData name="bao shilong" userId="3f6cc2fb314802ff" providerId="LiveId" clId="{3712A48C-CA77-4369-9B0E-9B99B4078590}" dt="2020-06-20T08:12:25.577" v="322"/>
          <ac:spMkLst>
            <pc:docMk/>
            <pc:sldMk cId="2320253610" sldId="269"/>
            <ac:spMk id="2" creationId="{475DC0D3-2E7B-4131-874C-E9B0BA211E05}"/>
          </ac:spMkLst>
        </pc:spChg>
        <pc:spChg chg="mod">
          <ac:chgData name="bao shilong" userId="3f6cc2fb314802ff" providerId="LiveId" clId="{3712A48C-CA77-4369-9B0E-9B99B4078590}" dt="2020-06-20T08:12:54.579" v="340" actId="20577"/>
          <ac:spMkLst>
            <pc:docMk/>
            <pc:sldMk cId="2320253610" sldId="269"/>
            <ac:spMk id="3" creationId="{3D730FA2-9F63-4018-908D-C3390783EA5D}"/>
          </ac:spMkLst>
        </pc:spChg>
        <pc:picChg chg="add mod">
          <ac:chgData name="bao shilong" userId="3f6cc2fb314802ff" providerId="LiveId" clId="{3712A48C-CA77-4369-9B0E-9B99B4078590}" dt="2020-06-20T08:12:41.691" v="330" actId="1076"/>
          <ac:picMkLst>
            <pc:docMk/>
            <pc:sldMk cId="2320253610" sldId="269"/>
            <ac:picMk id="4" creationId="{BB4E2E9B-1E42-4ACC-B79E-B24F97E0AE59}"/>
          </ac:picMkLst>
        </pc:picChg>
      </pc:sldChg>
      <pc:sldChg chg="modSp new mod">
        <pc:chgData name="bao shilong" userId="3f6cc2fb314802ff" providerId="LiveId" clId="{3712A48C-CA77-4369-9B0E-9B99B4078590}" dt="2020-06-20T08:13:32.335" v="352" actId="20577"/>
        <pc:sldMkLst>
          <pc:docMk/>
          <pc:sldMk cId="2544678875" sldId="270"/>
        </pc:sldMkLst>
        <pc:spChg chg="mod">
          <ac:chgData name="bao shilong" userId="3f6cc2fb314802ff" providerId="LiveId" clId="{3712A48C-CA77-4369-9B0E-9B99B4078590}" dt="2020-06-20T08:13:03.534" v="343"/>
          <ac:spMkLst>
            <pc:docMk/>
            <pc:sldMk cId="2544678875" sldId="270"/>
            <ac:spMk id="2" creationId="{ADA47242-FC4C-419C-AC57-ADADC43788FB}"/>
          </ac:spMkLst>
        </pc:spChg>
        <pc:spChg chg="mod">
          <ac:chgData name="bao shilong" userId="3f6cc2fb314802ff" providerId="LiveId" clId="{3712A48C-CA77-4369-9B0E-9B99B4078590}" dt="2020-06-20T08:13:32.335" v="352" actId="20577"/>
          <ac:spMkLst>
            <pc:docMk/>
            <pc:sldMk cId="2544678875" sldId="270"/>
            <ac:spMk id="3" creationId="{1E19EEC6-7D38-40A6-A9FF-C7BB159DCCB0}"/>
          </ac:spMkLst>
        </pc:spChg>
      </pc:sldChg>
      <pc:sldChg chg="add">
        <pc:chgData name="bao shilong" userId="3f6cc2fb314802ff" providerId="LiveId" clId="{3712A48C-CA77-4369-9B0E-9B99B4078590}" dt="2020-06-20T08:13:19.683" v="347"/>
        <pc:sldMkLst>
          <pc:docMk/>
          <pc:sldMk cId="0"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1ACC5-87F8-4E59-ACFD-1E8493D61A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7E7EC7-A9C8-4CC1-B166-09C25CB0C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B2EA1B-2047-469E-9031-8269C390E12B}"/>
              </a:ext>
            </a:extLst>
          </p:cNvPr>
          <p:cNvSpPr>
            <a:spLocks noGrp="1"/>
          </p:cNvSpPr>
          <p:nvPr>
            <p:ph type="dt" sz="half" idx="10"/>
          </p:nvPr>
        </p:nvSpPr>
        <p:spPr/>
        <p:txBody>
          <a:bodyPr/>
          <a:lstStyle/>
          <a:p>
            <a:fld id="{F2D23657-AF6D-4E63-B333-7A73AC4E71BB}"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7A8389F5-027E-4C64-BA7E-C3C659306A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7A2D11-3067-41E8-9623-972F51AE5B6A}"/>
              </a:ext>
            </a:extLst>
          </p:cNvPr>
          <p:cNvSpPr>
            <a:spLocks noGrp="1"/>
          </p:cNvSpPr>
          <p:nvPr>
            <p:ph type="sldNum" sz="quarter" idx="12"/>
          </p:nvPr>
        </p:nvSpPr>
        <p:spPr/>
        <p:txBody>
          <a:body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105290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D4A13-46C1-4403-B60F-78CD226D84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582F99-A57A-419B-8B4F-35D57500D0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7F3B02-EFA3-43BF-BBE2-EF8494FF9EAE}"/>
              </a:ext>
            </a:extLst>
          </p:cNvPr>
          <p:cNvSpPr>
            <a:spLocks noGrp="1"/>
          </p:cNvSpPr>
          <p:nvPr>
            <p:ph type="dt" sz="half" idx="10"/>
          </p:nvPr>
        </p:nvSpPr>
        <p:spPr/>
        <p:txBody>
          <a:bodyPr/>
          <a:lstStyle/>
          <a:p>
            <a:fld id="{F2D23657-AF6D-4E63-B333-7A73AC4E71BB}"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8BB1F2A1-85BF-4B8A-90B5-6B549F4D6B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F02BE-A99F-4D16-90A4-9A9D8B206E6B}"/>
              </a:ext>
            </a:extLst>
          </p:cNvPr>
          <p:cNvSpPr>
            <a:spLocks noGrp="1"/>
          </p:cNvSpPr>
          <p:nvPr>
            <p:ph type="sldNum" sz="quarter" idx="12"/>
          </p:nvPr>
        </p:nvSpPr>
        <p:spPr/>
        <p:txBody>
          <a:body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37866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551694-FE5B-438E-A687-36F6129C950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D423C3-1613-4E68-9649-CC9FAE4C838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243B09-DB51-49B9-B221-DE9B3FE3896E}"/>
              </a:ext>
            </a:extLst>
          </p:cNvPr>
          <p:cNvSpPr>
            <a:spLocks noGrp="1"/>
          </p:cNvSpPr>
          <p:nvPr>
            <p:ph type="dt" sz="half" idx="10"/>
          </p:nvPr>
        </p:nvSpPr>
        <p:spPr/>
        <p:txBody>
          <a:bodyPr/>
          <a:lstStyle/>
          <a:p>
            <a:fld id="{F2D23657-AF6D-4E63-B333-7A73AC4E71BB}"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4233E858-CCE5-4073-805E-75B93FCE86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02983E-30C7-48A3-B510-72910B678124}"/>
              </a:ext>
            </a:extLst>
          </p:cNvPr>
          <p:cNvSpPr>
            <a:spLocks noGrp="1"/>
          </p:cNvSpPr>
          <p:nvPr>
            <p:ph type="sldNum" sz="quarter" idx="12"/>
          </p:nvPr>
        </p:nvSpPr>
        <p:spPr/>
        <p:txBody>
          <a:body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395806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04538-06B6-46E8-B34E-D5B3D20734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6A3A5D-CE0D-4A9E-A767-BAF2137D3D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590C34-C459-4A3D-9CC0-4B6C9903C1D5}"/>
              </a:ext>
            </a:extLst>
          </p:cNvPr>
          <p:cNvSpPr>
            <a:spLocks noGrp="1"/>
          </p:cNvSpPr>
          <p:nvPr>
            <p:ph type="dt" sz="half" idx="10"/>
          </p:nvPr>
        </p:nvSpPr>
        <p:spPr/>
        <p:txBody>
          <a:bodyPr/>
          <a:lstStyle/>
          <a:p>
            <a:fld id="{F2D23657-AF6D-4E63-B333-7A73AC4E71BB}"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6F00B608-1856-46AE-9AFB-FB0DA161A0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D432F8-8F5B-4A43-8014-36362C639708}"/>
              </a:ext>
            </a:extLst>
          </p:cNvPr>
          <p:cNvSpPr>
            <a:spLocks noGrp="1"/>
          </p:cNvSpPr>
          <p:nvPr>
            <p:ph type="sldNum" sz="quarter" idx="12"/>
          </p:nvPr>
        </p:nvSpPr>
        <p:spPr/>
        <p:txBody>
          <a:body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105897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B801D-B495-46DA-8181-BFC57CBCCB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020A6FF-A8D9-4821-80FD-C05754EBE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72AEB5D-44CB-45CA-BC6C-34AA394F000F}"/>
              </a:ext>
            </a:extLst>
          </p:cNvPr>
          <p:cNvSpPr>
            <a:spLocks noGrp="1"/>
          </p:cNvSpPr>
          <p:nvPr>
            <p:ph type="dt" sz="half" idx="10"/>
          </p:nvPr>
        </p:nvSpPr>
        <p:spPr/>
        <p:txBody>
          <a:bodyPr/>
          <a:lstStyle/>
          <a:p>
            <a:fld id="{F2D23657-AF6D-4E63-B333-7A73AC4E71BB}"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B8A7C11E-5A3A-4284-BC96-44F2F1E7EC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D441F8-164B-4FF4-A1D7-8DCA8DB98D3C}"/>
              </a:ext>
            </a:extLst>
          </p:cNvPr>
          <p:cNvSpPr>
            <a:spLocks noGrp="1"/>
          </p:cNvSpPr>
          <p:nvPr>
            <p:ph type="sldNum" sz="quarter" idx="12"/>
          </p:nvPr>
        </p:nvSpPr>
        <p:spPr/>
        <p:txBody>
          <a:body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332140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84CE7-D0E8-490F-83AE-67E191E220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53005F-2A0F-43B1-8833-6271661FAF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C4D51AE-03F6-4EA1-A524-FC5A4D464C7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5FD239C-2ACF-4139-80DF-0F9565C031EE}"/>
              </a:ext>
            </a:extLst>
          </p:cNvPr>
          <p:cNvSpPr>
            <a:spLocks noGrp="1"/>
          </p:cNvSpPr>
          <p:nvPr>
            <p:ph type="dt" sz="half" idx="10"/>
          </p:nvPr>
        </p:nvSpPr>
        <p:spPr/>
        <p:txBody>
          <a:bodyPr/>
          <a:lstStyle/>
          <a:p>
            <a:fld id="{F2D23657-AF6D-4E63-B333-7A73AC4E71BB}" type="datetimeFigureOut">
              <a:rPr lang="zh-CN" altLang="en-US" smtClean="0"/>
              <a:t>2021/7/9</a:t>
            </a:fld>
            <a:endParaRPr lang="zh-CN" altLang="en-US"/>
          </a:p>
        </p:txBody>
      </p:sp>
      <p:sp>
        <p:nvSpPr>
          <p:cNvPr id="6" name="页脚占位符 5">
            <a:extLst>
              <a:ext uri="{FF2B5EF4-FFF2-40B4-BE49-F238E27FC236}">
                <a16:creationId xmlns:a16="http://schemas.microsoft.com/office/drawing/2014/main" id="{D5DE9C5D-1407-4CF7-BB3A-C6946ABB74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B6D208-5DDC-413B-A78D-CC3083F14297}"/>
              </a:ext>
            </a:extLst>
          </p:cNvPr>
          <p:cNvSpPr>
            <a:spLocks noGrp="1"/>
          </p:cNvSpPr>
          <p:nvPr>
            <p:ph type="sldNum" sz="quarter" idx="12"/>
          </p:nvPr>
        </p:nvSpPr>
        <p:spPr/>
        <p:txBody>
          <a:body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245240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1DE23-9978-42F6-8F26-8FC51315F7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213664-3C95-4E26-85CF-9FBFB22F1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99C36A-70D5-4D56-AF93-9E4A381565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5F06BB2-F8B3-4E63-94A8-C7DB9BBCDA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9541B1D-1698-49DB-B579-1F754A0BD0B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4541A5-10EC-462B-BA93-C2EFF441899E}"/>
              </a:ext>
            </a:extLst>
          </p:cNvPr>
          <p:cNvSpPr>
            <a:spLocks noGrp="1"/>
          </p:cNvSpPr>
          <p:nvPr>
            <p:ph type="dt" sz="half" idx="10"/>
          </p:nvPr>
        </p:nvSpPr>
        <p:spPr/>
        <p:txBody>
          <a:bodyPr/>
          <a:lstStyle/>
          <a:p>
            <a:fld id="{F2D23657-AF6D-4E63-B333-7A73AC4E71BB}" type="datetimeFigureOut">
              <a:rPr lang="zh-CN" altLang="en-US" smtClean="0"/>
              <a:t>2021/7/9</a:t>
            </a:fld>
            <a:endParaRPr lang="zh-CN" altLang="en-US"/>
          </a:p>
        </p:txBody>
      </p:sp>
      <p:sp>
        <p:nvSpPr>
          <p:cNvPr id="8" name="页脚占位符 7">
            <a:extLst>
              <a:ext uri="{FF2B5EF4-FFF2-40B4-BE49-F238E27FC236}">
                <a16:creationId xmlns:a16="http://schemas.microsoft.com/office/drawing/2014/main" id="{C4559D5C-85A3-4E08-9619-6F32D61BD2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357D62-7611-442D-978C-2F31AF41F79C}"/>
              </a:ext>
            </a:extLst>
          </p:cNvPr>
          <p:cNvSpPr>
            <a:spLocks noGrp="1"/>
          </p:cNvSpPr>
          <p:nvPr>
            <p:ph type="sldNum" sz="quarter" idx="12"/>
          </p:nvPr>
        </p:nvSpPr>
        <p:spPr/>
        <p:txBody>
          <a:body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111055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24B95-A5F4-4BF2-B027-E02B5315D9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D246EE-A25D-4E65-B0B3-423A65DB98E1}"/>
              </a:ext>
            </a:extLst>
          </p:cNvPr>
          <p:cNvSpPr>
            <a:spLocks noGrp="1"/>
          </p:cNvSpPr>
          <p:nvPr>
            <p:ph type="dt" sz="half" idx="10"/>
          </p:nvPr>
        </p:nvSpPr>
        <p:spPr/>
        <p:txBody>
          <a:bodyPr/>
          <a:lstStyle/>
          <a:p>
            <a:fld id="{F2D23657-AF6D-4E63-B333-7A73AC4E71BB}" type="datetimeFigureOut">
              <a:rPr lang="zh-CN" altLang="en-US" smtClean="0"/>
              <a:t>2021/7/9</a:t>
            </a:fld>
            <a:endParaRPr lang="zh-CN" altLang="en-US"/>
          </a:p>
        </p:txBody>
      </p:sp>
      <p:sp>
        <p:nvSpPr>
          <p:cNvPr id="4" name="页脚占位符 3">
            <a:extLst>
              <a:ext uri="{FF2B5EF4-FFF2-40B4-BE49-F238E27FC236}">
                <a16:creationId xmlns:a16="http://schemas.microsoft.com/office/drawing/2014/main" id="{B2EBC101-4CEA-4AD1-84F5-399E322672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A18EB3B-95F8-4A6F-AFCA-25B805987FD0}"/>
              </a:ext>
            </a:extLst>
          </p:cNvPr>
          <p:cNvSpPr>
            <a:spLocks noGrp="1"/>
          </p:cNvSpPr>
          <p:nvPr>
            <p:ph type="sldNum" sz="quarter" idx="12"/>
          </p:nvPr>
        </p:nvSpPr>
        <p:spPr/>
        <p:txBody>
          <a:body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283686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38C366-E181-40EF-A1CF-F448A6D77DF9}"/>
              </a:ext>
            </a:extLst>
          </p:cNvPr>
          <p:cNvSpPr>
            <a:spLocks noGrp="1"/>
          </p:cNvSpPr>
          <p:nvPr>
            <p:ph type="dt" sz="half" idx="10"/>
          </p:nvPr>
        </p:nvSpPr>
        <p:spPr/>
        <p:txBody>
          <a:bodyPr/>
          <a:lstStyle/>
          <a:p>
            <a:fld id="{F2D23657-AF6D-4E63-B333-7A73AC4E71BB}" type="datetimeFigureOut">
              <a:rPr lang="zh-CN" altLang="en-US" smtClean="0"/>
              <a:t>2021/7/9</a:t>
            </a:fld>
            <a:endParaRPr lang="zh-CN" altLang="en-US"/>
          </a:p>
        </p:txBody>
      </p:sp>
      <p:sp>
        <p:nvSpPr>
          <p:cNvPr id="3" name="页脚占位符 2">
            <a:extLst>
              <a:ext uri="{FF2B5EF4-FFF2-40B4-BE49-F238E27FC236}">
                <a16:creationId xmlns:a16="http://schemas.microsoft.com/office/drawing/2014/main" id="{2E50399C-9C57-4411-B7F9-ED79B96352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E02DAD-BF18-481B-A85B-6646DC8E155C}"/>
              </a:ext>
            </a:extLst>
          </p:cNvPr>
          <p:cNvSpPr>
            <a:spLocks noGrp="1"/>
          </p:cNvSpPr>
          <p:nvPr>
            <p:ph type="sldNum" sz="quarter" idx="12"/>
          </p:nvPr>
        </p:nvSpPr>
        <p:spPr/>
        <p:txBody>
          <a:body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144884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02A16-34A0-47A3-B805-01B2FE7CA3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9C4182-3A3B-4D03-B818-B72B6BED57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ADDED33-43A6-4159-8CDD-E403E7D9B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B58F1E-D98D-479C-A3FD-E8FA7E4973DA}"/>
              </a:ext>
            </a:extLst>
          </p:cNvPr>
          <p:cNvSpPr>
            <a:spLocks noGrp="1"/>
          </p:cNvSpPr>
          <p:nvPr>
            <p:ph type="dt" sz="half" idx="10"/>
          </p:nvPr>
        </p:nvSpPr>
        <p:spPr/>
        <p:txBody>
          <a:bodyPr/>
          <a:lstStyle/>
          <a:p>
            <a:fld id="{F2D23657-AF6D-4E63-B333-7A73AC4E71BB}" type="datetimeFigureOut">
              <a:rPr lang="zh-CN" altLang="en-US" smtClean="0"/>
              <a:t>2021/7/9</a:t>
            </a:fld>
            <a:endParaRPr lang="zh-CN" altLang="en-US"/>
          </a:p>
        </p:txBody>
      </p:sp>
      <p:sp>
        <p:nvSpPr>
          <p:cNvPr id="6" name="页脚占位符 5">
            <a:extLst>
              <a:ext uri="{FF2B5EF4-FFF2-40B4-BE49-F238E27FC236}">
                <a16:creationId xmlns:a16="http://schemas.microsoft.com/office/drawing/2014/main" id="{192C7A16-E52C-419C-BADB-FD701998CA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24F671-F1AC-4915-8EC0-9176AE7A3DA9}"/>
              </a:ext>
            </a:extLst>
          </p:cNvPr>
          <p:cNvSpPr>
            <a:spLocks noGrp="1"/>
          </p:cNvSpPr>
          <p:nvPr>
            <p:ph type="sldNum" sz="quarter" idx="12"/>
          </p:nvPr>
        </p:nvSpPr>
        <p:spPr/>
        <p:txBody>
          <a:body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176984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B6C44-4C39-4B99-B0A3-6631407C4A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2AC228-DD7C-4B15-BD10-EA7F9EF99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F5AFC25-8B28-4216-83D2-A422721A1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56C921-EB44-4C48-85DE-3303DC26640F}"/>
              </a:ext>
            </a:extLst>
          </p:cNvPr>
          <p:cNvSpPr>
            <a:spLocks noGrp="1"/>
          </p:cNvSpPr>
          <p:nvPr>
            <p:ph type="dt" sz="half" idx="10"/>
          </p:nvPr>
        </p:nvSpPr>
        <p:spPr/>
        <p:txBody>
          <a:bodyPr/>
          <a:lstStyle/>
          <a:p>
            <a:fld id="{F2D23657-AF6D-4E63-B333-7A73AC4E71BB}" type="datetimeFigureOut">
              <a:rPr lang="zh-CN" altLang="en-US" smtClean="0"/>
              <a:t>2021/7/9</a:t>
            </a:fld>
            <a:endParaRPr lang="zh-CN" altLang="en-US"/>
          </a:p>
        </p:txBody>
      </p:sp>
      <p:sp>
        <p:nvSpPr>
          <p:cNvPr id="6" name="页脚占位符 5">
            <a:extLst>
              <a:ext uri="{FF2B5EF4-FFF2-40B4-BE49-F238E27FC236}">
                <a16:creationId xmlns:a16="http://schemas.microsoft.com/office/drawing/2014/main" id="{5B5BEF74-F298-4952-94A4-17AB930504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D982F5-0DCF-49EE-8884-846CAD326AFC}"/>
              </a:ext>
            </a:extLst>
          </p:cNvPr>
          <p:cNvSpPr>
            <a:spLocks noGrp="1"/>
          </p:cNvSpPr>
          <p:nvPr>
            <p:ph type="sldNum" sz="quarter" idx="12"/>
          </p:nvPr>
        </p:nvSpPr>
        <p:spPr/>
        <p:txBody>
          <a:body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2576749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8433C8-0F09-4A1D-BA0B-D7A496D3F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007136B-7C7F-4E3A-A98D-B401EC7EE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67A4E-86A6-4FE2-82DC-B5B5C18DB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23657-AF6D-4E63-B333-7A73AC4E71BB}"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1FDE5F5A-05A3-4A5E-8327-29F9E8A9A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C0428E-1ED0-4A04-819D-59BB34F91A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AC2C3-DA78-4520-99E7-A0CF0EC97AC3}" type="slidenum">
              <a:rPr lang="zh-CN" altLang="en-US" smtClean="0"/>
              <a:t>‹#›</a:t>
            </a:fld>
            <a:endParaRPr lang="zh-CN" altLang="en-US"/>
          </a:p>
        </p:txBody>
      </p:sp>
    </p:spTree>
    <p:extLst>
      <p:ext uri="{BB962C8B-B14F-4D97-AF65-F5344CB8AC3E}">
        <p14:creationId xmlns:p14="http://schemas.microsoft.com/office/powerpoint/2010/main" val="201525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12613CF-EC2C-437F-AD34-01A677BFC23A}"/>
              </a:ext>
            </a:extLst>
          </p:cNvPr>
          <p:cNvPicPr>
            <a:picLocks noChangeAspect="1"/>
          </p:cNvPicPr>
          <p:nvPr/>
        </p:nvPicPr>
        <p:blipFill>
          <a:blip r:embed="rId2"/>
          <a:stretch>
            <a:fillRect/>
          </a:stretch>
        </p:blipFill>
        <p:spPr>
          <a:xfrm>
            <a:off x="450273" y="311727"/>
            <a:ext cx="11159835" cy="6213763"/>
          </a:xfrm>
          <a:prstGeom prst="rect">
            <a:avLst/>
          </a:prstGeom>
        </p:spPr>
      </p:pic>
      <p:sp>
        <p:nvSpPr>
          <p:cNvPr id="2" name="标题 1">
            <a:extLst>
              <a:ext uri="{FF2B5EF4-FFF2-40B4-BE49-F238E27FC236}">
                <a16:creationId xmlns:a16="http://schemas.microsoft.com/office/drawing/2014/main" id="{6A46899A-6AAB-4D1D-9823-F7B84C0DA232}"/>
              </a:ext>
            </a:extLst>
          </p:cNvPr>
          <p:cNvSpPr>
            <a:spLocks noGrp="1"/>
          </p:cNvSpPr>
          <p:nvPr>
            <p:ph type="ctrTitle"/>
          </p:nvPr>
        </p:nvSpPr>
        <p:spPr>
          <a:xfrm>
            <a:off x="1524000" y="651308"/>
            <a:ext cx="9144000" cy="2387600"/>
          </a:xfrm>
        </p:spPr>
        <p:txBody>
          <a:bodyPr/>
          <a:lstStyle/>
          <a:p>
            <a:r>
              <a:rPr lang="zh-CN" altLang="en-US" dirty="0"/>
              <a:t>基于</a:t>
            </a:r>
            <a:r>
              <a:rPr lang="en-US" altLang="zh-CN" dirty="0"/>
              <a:t>LSTM</a:t>
            </a:r>
            <a:r>
              <a:rPr lang="zh-CN" altLang="en-US" dirty="0"/>
              <a:t>的自动写诗</a:t>
            </a:r>
          </a:p>
        </p:txBody>
      </p:sp>
      <p:sp>
        <p:nvSpPr>
          <p:cNvPr id="3" name="副标题 2">
            <a:extLst>
              <a:ext uri="{FF2B5EF4-FFF2-40B4-BE49-F238E27FC236}">
                <a16:creationId xmlns:a16="http://schemas.microsoft.com/office/drawing/2014/main" id="{FD4BE206-A06E-447C-8326-A7FDB6D0E628}"/>
              </a:ext>
            </a:extLst>
          </p:cNvPr>
          <p:cNvSpPr>
            <a:spLocks noGrp="1"/>
          </p:cNvSpPr>
          <p:nvPr>
            <p:ph type="subTitle" idx="1"/>
          </p:nvPr>
        </p:nvSpPr>
        <p:spPr/>
        <p:txBody>
          <a:bodyPr/>
          <a:lstStyle/>
          <a:p>
            <a:r>
              <a:rPr lang="zh-CN" altLang="en-US" dirty="0"/>
              <a:t>大数据管理</a:t>
            </a:r>
            <a:endParaRPr lang="en-US" altLang="zh-CN" dirty="0"/>
          </a:p>
          <a:p>
            <a:r>
              <a:rPr lang="zh-CN" altLang="en-US" dirty="0"/>
              <a:t>陈治宇</a:t>
            </a:r>
            <a:endParaRPr lang="en-US" altLang="zh-CN" dirty="0"/>
          </a:p>
          <a:p>
            <a:r>
              <a:rPr lang="en-US" altLang="zh-CN" dirty="0"/>
              <a:t>2201201Z5018</a:t>
            </a:r>
            <a:endParaRPr lang="zh-CN" altLang="en-US" dirty="0"/>
          </a:p>
        </p:txBody>
      </p:sp>
    </p:spTree>
    <p:extLst>
      <p:ext uri="{BB962C8B-B14F-4D97-AF65-F5344CB8AC3E}">
        <p14:creationId xmlns:p14="http://schemas.microsoft.com/office/powerpoint/2010/main" val="1605531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5017986-72CB-4752-9D78-8C9BC647E266}"/>
              </a:ext>
            </a:extLst>
          </p:cNvPr>
          <p:cNvPicPr>
            <a:picLocks noChangeAspect="1"/>
          </p:cNvPicPr>
          <p:nvPr/>
        </p:nvPicPr>
        <p:blipFill>
          <a:blip r:embed="rId2"/>
          <a:stretch>
            <a:fillRect/>
          </a:stretch>
        </p:blipFill>
        <p:spPr>
          <a:xfrm>
            <a:off x="214745" y="166255"/>
            <a:ext cx="11589328" cy="6326619"/>
          </a:xfrm>
          <a:prstGeom prst="rect">
            <a:avLst/>
          </a:prstGeom>
        </p:spPr>
      </p:pic>
      <p:sp>
        <p:nvSpPr>
          <p:cNvPr id="2" name="标题 1">
            <a:extLst>
              <a:ext uri="{FF2B5EF4-FFF2-40B4-BE49-F238E27FC236}">
                <a16:creationId xmlns:a16="http://schemas.microsoft.com/office/drawing/2014/main" id="{BD59209C-2695-40A4-8B2E-8A210BCD6CF2}"/>
              </a:ext>
            </a:extLst>
          </p:cNvPr>
          <p:cNvSpPr>
            <a:spLocks noGrp="1"/>
          </p:cNvSpPr>
          <p:nvPr>
            <p:ph type="title"/>
          </p:nvPr>
        </p:nvSpPr>
        <p:spPr/>
        <p:txBody>
          <a:bodyPr/>
          <a:lstStyle/>
          <a:p>
            <a:r>
              <a:rPr lang="zh-CN" altLang="en-US" dirty="0"/>
              <a:t>数据集介绍</a:t>
            </a:r>
          </a:p>
        </p:txBody>
      </p:sp>
      <p:sp>
        <p:nvSpPr>
          <p:cNvPr id="3" name="内容占位符 2">
            <a:extLst>
              <a:ext uri="{FF2B5EF4-FFF2-40B4-BE49-F238E27FC236}">
                <a16:creationId xmlns:a16="http://schemas.microsoft.com/office/drawing/2014/main" id="{96018A88-461E-4024-8DB1-212FE82FEDDD}"/>
              </a:ext>
            </a:extLst>
          </p:cNvPr>
          <p:cNvSpPr>
            <a:spLocks noGrp="1"/>
          </p:cNvSpPr>
          <p:nvPr>
            <p:ph idx="1"/>
          </p:nvPr>
        </p:nvSpPr>
        <p:spPr/>
        <p:txBody>
          <a:bodyPr/>
          <a:lstStyle/>
          <a:p>
            <a:r>
              <a:rPr lang="zh-CN" altLang="zh-CN" dirty="0"/>
              <a:t>本实验数据集来自预处理过的数据集，含有</a:t>
            </a:r>
            <a:r>
              <a:rPr lang="en-US" altLang="zh-CN" dirty="0"/>
              <a:t>57580</a:t>
            </a:r>
            <a:r>
              <a:rPr lang="zh-CN" altLang="zh-CN" dirty="0"/>
              <a:t>首唐诗，每首诗限定在</a:t>
            </a:r>
            <a:r>
              <a:rPr lang="en-US" altLang="zh-CN" dirty="0"/>
              <a:t>125</a:t>
            </a:r>
            <a:r>
              <a:rPr lang="zh-CN" altLang="zh-CN" dirty="0"/>
              <a:t>词，不足</a:t>
            </a:r>
            <a:r>
              <a:rPr lang="en-US" altLang="zh-CN" dirty="0"/>
              <a:t>125</a:t>
            </a:r>
            <a:r>
              <a:rPr lang="zh-CN" altLang="zh-CN" dirty="0"/>
              <a:t>词的以</a:t>
            </a:r>
            <a:r>
              <a:rPr lang="en-US" altLang="zh-CN" dirty="0"/>
              <a:t>&lt;s&gt;</a:t>
            </a:r>
            <a:r>
              <a:rPr lang="zh-CN" altLang="zh-CN" dirty="0"/>
              <a:t>填充。数据集包含三个部分： </a:t>
            </a:r>
            <a:r>
              <a:rPr lang="en-US" altLang="zh-CN" dirty="0"/>
              <a:t> </a:t>
            </a:r>
            <a:endParaRPr lang="zh-CN" altLang="zh-CN" dirty="0"/>
          </a:p>
          <a:p>
            <a:r>
              <a:rPr lang="zh-CN" altLang="zh-CN" dirty="0"/>
              <a:t>（</a:t>
            </a:r>
            <a:r>
              <a:rPr lang="en-US" altLang="zh-CN" dirty="0"/>
              <a:t>1</a:t>
            </a:r>
            <a:r>
              <a:rPr lang="zh-CN" altLang="zh-CN" dirty="0"/>
              <a:t>）</a:t>
            </a:r>
            <a:r>
              <a:rPr lang="en-US" altLang="zh-CN" dirty="0"/>
              <a:t>data: </a:t>
            </a:r>
            <a:r>
              <a:rPr lang="zh-CN" altLang="zh-CN" dirty="0"/>
              <a:t>诗词数据，将诗词中的字转化为其在字典中的序号表示。</a:t>
            </a:r>
          </a:p>
          <a:p>
            <a:r>
              <a:rPr lang="zh-CN" altLang="zh-CN" dirty="0"/>
              <a:t>（</a:t>
            </a:r>
            <a:r>
              <a:rPr lang="en-US" altLang="zh-CN" dirty="0"/>
              <a:t>2</a:t>
            </a:r>
            <a:r>
              <a:rPr lang="zh-CN" altLang="zh-CN" dirty="0"/>
              <a:t>）</a:t>
            </a:r>
            <a:r>
              <a:rPr lang="en-US" altLang="zh-CN" dirty="0"/>
              <a:t>ix2word: </a:t>
            </a:r>
            <a:r>
              <a:rPr lang="zh-CN" altLang="zh-CN" dirty="0"/>
              <a:t>序号到字的映射</a:t>
            </a:r>
          </a:p>
          <a:p>
            <a:r>
              <a:rPr lang="zh-CN" altLang="zh-CN" dirty="0"/>
              <a:t>（</a:t>
            </a:r>
            <a:r>
              <a:rPr lang="en-US" altLang="zh-CN" dirty="0"/>
              <a:t>3</a:t>
            </a:r>
            <a:r>
              <a:rPr lang="zh-CN" altLang="zh-CN" dirty="0"/>
              <a:t>）</a:t>
            </a:r>
            <a:r>
              <a:rPr lang="en-US" altLang="zh-CN" dirty="0"/>
              <a:t>word2ix: </a:t>
            </a:r>
            <a:r>
              <a:rPr lang="zh-CN" altLang="zh-CN" dirty="0"/>
              <a:t>字到序号的映射</a:t>
            </a:r>
          </a:p>
          <a:p>
            <a:pPr marL="0" indent="0">
              <a:buNone/>
            </a:pPr>
            <a:endParaRPr lang="zh-CN" altLang="en-US" dirty="0"/>
          </a:p>
        </p:txBody>
      </p:sp>
    </p:spTree>
    <p:extLst>
      <p:ext uri="{BB962C8B-B14F-4D97-AF65-F5344CB8AC3E}">
        <p14:creationId xmlns:p14="http://schemas.microsoft.com/office/powerpoint/2010/main" val="173899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609C0CF-D8A1-4CB1-848C-4A7266639F3C}"/>
              </a:ext>
            </a:extLst>
          </p:cNvPr>
          <p:cNvPicPr>
            <a:picLocks noChangeAspect="1"/>
          </p:cNvPicPr>
          <p:nvPr/>
        </p:nvPicPr>
        <p:blipFill>
          <a:blip r:embed="rId2"/>
          <a:stretch>
            <a:fillRect/>
          </a:stretch>
        </p:blipFill>
        <p:spPr>
          <a:xfrm>
            <a:off x="297873" y="0"/>
            <a:ext cx="11589327" cy="6650182"/>
          </a:xfrm>
          <a:prstGeom prst="rect">
            <a:avLst/>
          </a:prstGeom>
        </p:spPr>
      </p:pic>
      <p:sp>
        <p:nvSpPr>
          <p:cNvPr id="2" name="标题 1">
            <a:extLst>
              <a:ext uri="{FF2B5EF4-FFF2-40B4-BE49-F238E27FC236}">
                <a16:creationId xmlns:a16="http://schemas.microsoft.com/office/drawing/2014/main" id="{7E06A1A8-50D5-409A-AC34-377361DD4B30}"/>
              </a:ext>
            </a:extLst>
          </p:cNvPr>
          <p:cNvSpPr>
            <a:spLocks noGrp="1"/>
          </p:cNvSpPr>
          <p:nvPr>
            <p:ph type="title"/>
          </p:nvPr>
        </p:nvSpPr>
        <p:spPr/>
        <p:txBody>
          <a:bodyPr/>
          <a:lstStyle/>
          <a:p>
            <a:r>
              <a:rPr lang="zh-CN" altLang="zh-CN" b="1" dirty="0"/>
              <a:t>实验环境</a:t>
            </a:r>
            <a:br>
              <a:rPr lang="zh-CN" altLang="zh-CN" b="1" dirty="0"/>
            </a:br>
            <a:endParaRPr lang="zh-CN" altLang="en-US" dirty="0"/>
          </a:p>
        </p:txBody>
      </p:sp>
      <p:sp>
        <p:nvSpPr>
          <p:cNvPr id="3" name="内容占位符 2">
            <a:extLst>
              <a:ext uri="{FF2B5EF4-FFF2-40B4-BE49-F238E27FC236}">
                <a16:creationId xmlns:a16="http://schemas.microsoft.com/office/drawing/2014/main" id="{1E96B8F9-2ED8-4D94-9E4B-6DC8DC535B74}"/>
              </a:ext>
            </a:extLst>
          </p:cNvPr>
          <p:cNvSpPr>
            <a:spLocks noGrp="1"/>
          </p:cNvSpPr>
          <p:nvPr>
            <p:ph idx="1"/>
          </p:nvPr>
        </p:nvSpPr>
        <p:spPr/>
        <p:txBody>
          <a:bodyPr/>
          <a:lstStyle/>
          <a:p>
            <a:pPr lvl="0"/>
            <a:r>
              <a:rPr lang="en-US" altLang="zh-CN" dirty="0"/>
              <a:t>Python=3.7.7</a:t>
            </a:r>
            <a:endParaRPr lang="zh-CN" altLang="zh-CN" dirty="0"/>
          </a:p>
          <a:p>
            <a:pPr lvl="0"/>
            <a:r>
              <a:rPr lang="en-US" altLang="zh-CN" dirty="0" err="1"/>
              <a:t>Pytorch</a:t>
            </a:r>
            <a:r>
              <a:rPr lang="en-US" altLang="zh-CN" dirty="0"/>
              <a:t>=1.4.0</a:t>
            </a:r>
            <a:endParaRPr lang="zh-CN" altLang="zh-CN" dirty="0"/>
          </a:p>
          <a:p>
            <a:pPr lvl="0"/>
            <a:r>
              <a:rPr lang="en-US" altLang="zh-CN" dirty="0" err="1"/>
              <a:t>Tqdm</a:t>
            </a:r>
            <a:r>
              <a:rPr lang="en-US" altLang="zh-CN" dirty="0"/>
              <a:t>=4.46.0</a:t>
            </a:r>
            <a:endParaRPr lang="zh-CN" altLang="zh-CN" dirty="0"/>
          </a:p>
          <a:p>
            <a:pPr lvl="0"/>
            <a:r>
              <a:rPr lang="en-US" altLang="zh-CN" dirty="0" err="1"/>
              <a:t>Torchvision</a:t>
            </a:r>
            <a:r>
              <a:rPr lang="en-US" altLang="zh-CN" dirty="0"/>
              <a:t>=0.2.1</a:t>
            </a:r>
            <a:endParaRPr lang="zh-CN" altLang="zh-CN" dirty="0"/>
          </a:p>
          <a:p>
            <a:pPr lvl="0"/>
            <a:r>
              <a:rPr lang="en-US" altLang="zh-CN" dirty="0"/>
              <a:t>scikit-learn=0.22.1</a:t>
            </a:r>
            <a:endParaRPr lang="zh-CN" altLang="zh-CN" dirty="0"/>
          </a:p>
          <a:p>
            <a:pPr lvl="0"/>
            <a:r>
              <a:rPr lang="en-US" altLang="zh-CN" dirty="0" err="1"/>
              <a:t>argparse</a:t>
            </a:r>
            <a:endParaRPr lang="zh-CN" altLang="zh-CN" dirty="0"/>
          </a:p>
          <a:p>
            <a:pPr lvl="0"/>
            <a:r>
              <a:rPr lang="en-US" altLang="zh-CN" dirty="0" err="1">
                <a:solidFill>
                  <a:srgbClr val="FF0000"/>
                </a:solidFill>
              </a:rPr>
              <a:t>numpy</a:t>
            </a:r>
            <a:r>
              <a:rPr lang="en-US" altLang="zh-CN" dirty="0">
                <a:solidFill>
                  <a:srgbClr val="FF0000"/>
                </a:solidFill>
              </a:rPr>
              <a:t>==1.16.2</a:t>
            </a:r>
            <a:endParaRPr lang="zh-CN" altLang="zh-CN" dirty="0">
              <a:solidFill>
                <a:srgbClr val="FF0000"/>
              </a:solidFill>
            </a:endParaRPr>
          </a:p>
        </p:txBody>
      </p:sp>
    </p:spTree>
    <p:extLst>
      <p:ext uri="{BB962C8B-B14F-4D97-AF65-F5344CB8AC3E}">
        <p14:creationId xmlns:p14="http://schemas.microsoft.com/office/powerpoint/2010/main" val="285965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845A703-44D6-47E2-80C4-135377AC20A7}"/>
              </a:ext>
            </a:extLst>
          </p:cNvPr>
          <p:cNvPicPr>
            <a:picLocks noChangeAspect="1"/>
          </p:cNvPicPr>
          <p:nvPr/>
        </p:nvPicPr>
        <p:blipFill>
          <a:blip r:embed="rId2"/>
          <a:stretch>
            <a:fillRect/>
          </a:stretch>
        </p:blipFill>
        <p:spPr>
          <a:xfrm>
            <a:off x="332509" y="1"/>
            <a:ext cx="11499273" cy="6492874"/>
          </a:xfrm>
          <a:prstGeom prst="rect">
            <a:avLst/>
          </a:prstGeom>
        </p:spPr>
      </p:pic>
      <p:sp>
        <p:nvSpPr>
          <p:cNvPr id="2" name="标题 1">
            <a:extLst>
              <a:ext uri="{FF2B5EF4-FFF2-40B4-BE49-F238E27FC236}">
                <a16:creationId xmlns:a16="http://schemas.microsoft.com/office/drawing/2014/main" id="{C6117231-908A-43AA-A880-082979B596CE}"/>
              </a:ext>
            </a:extLst>
          </p:cNvPr>
          <p:cNvSpPr>
            <a:spLocks noGrp="1"/>
          </p:cNvSpPr>
          <p:nvPr>
            <p:ph type="title"/>
          </p:nvPr>
        </p:nvSpPr>
        <p:spPr/>
        <p:txBody>
          <a:bodyPr/>
          <a:lstStyle/>
          <a:p>
            <a:r>
              <a:rPr lang="zh-CN" altLang="zh-CN" b="1" dirty="0"/>
              <a:t>实验细节</a:t>
            </a:r>
            <a:br>
              <a:rPr lang="zh-CN" altLang="zh-CN" b="1" dirty="0"/>
            </a:br>
            <a:endParaRPr lang="zh-CN" altLang="en-US" dirty="0"/>
          </a:p>
        </p:txBody>
      </p:sp>
      <p:sp>
        <p:nvSpPr>
          <p:cNvPr id="3" name="内容占位符 2">
            <a:extLst>
              <a:ext uri="{FF2B5EF4-FFF2-40B4-BE49-F238E27FC236}">
                <a16:creationId xmlns:a16="http://schemas.microsoft.com/office/drawing/2014/main" id="{7A94A2CA-6D3D-48FE-932D-41F121EB3524}"/>
              </a:ext>
            </a:extLst>
          </p:cNvPr>
          <p:cNvSpPr>
            <a:spLocks noGrp="1"/>
          </p:cNvSpPr>
          <p:nvPr>
            <p:ph idx="1"/>
          </p:nvPr>
        </p:nvSpPr>
        <p:spPr/>
        <p:txBody>
          <a:bodyPr/>
          <a:lstStyle/>
          <a:p>
            <a:r>
              <a:rPr lang="zh-CN" altLang="zh-CN" sz="3600" dirty="0"/>
              <a:t>采用</a:t>
            </a:r>
            <a:r>
              <a:rPr lang="en-US" altLang="zh-CN" sz="3600" dirty="0" err="1"/>
              <a:t>pytorch</a:t>
            </a:r>
            <a:r>
              <a:rPr lang="zh-CN" altLang="en-US" sz="3600" dirty="0"/>
              <a:t>和</a:t>
            </a:r>
            <a:r>
              <a:rPr lang="en-US" altLang="zh-CN" sz="3600" dirty="0" err="1"/>
              <a:t>Tensorflow</a:t>
            </a:r>
            <a:r>
              <a:rPr lang="zh-CN" altLang="zh-CN" sz="3600" dirty="0"/>
              <a:t>实现上述网络结构，每首诗限定在</a:t>
            </a:r>
            <a:r>
              <a:rPr lang="en-US" altLang="zh-CN" sz="3600" dirty="0"/>
              <a:t>125</a:t>
            </a:r>
            <a:r>
              <a:rPr lang="zh-CN" altLang="zh-CN" sz="3600" dirty="0"/>
              <a:t>词，不足</a:t>
            </a:r>
            <a:r>
              <a:rPr lang="en-US" altLang="zh-CN" sz="3600" dirty="0"/>
              <a:t>125</a:t>
            </a:r>
            <a:r>
              <a:rPr lang="zh-CN" altLang="zh-CN" sz="3600" dirty="0"/>
              <a:t>词的以</a:t>
            </a:r>
            <a:r>
              <a:rPr lang="en-US" altLang="zh-CN" sz="3600" dirty="0"/>
              <a:t>&lt;s&gt;</a:t>
            </a:r>
            <a:r>
              <a:rPr lang="zh-CN" altLang="zh-CN" sz="3600" dirty="0"/>
              <a:t>填充。词嵌入大小设为</a:t>
            </a:r>
            <a:r>
              <a:rPr lang="en-US" altLang="zh-CN" sz="3600" dirty="0"/>
              <a:t>128, LSTM</a:t>
            </a:r>
            <a:r>
              <a:rPr lang="zh-CN" altLang="zh-CN" sz="3600" dirty="0"/>
              <a:t>隐状态大小为</a:t>
            </a:r>
            <a:r>
              <a:rPr lang="en-US" altLang="zh-CN" sz="3600" dirty="0"/>
              <a:t>256, </a:t>
            </a:r>
            <a:r>
              <a:rPr lang="zh-CN" altLang="zh-CN" sz="3600" dirty="0"/>
              <a:t>采用</a:t>
            </a:r>
            <a:r>
              <a:rPr lang="en-US" altLang="zh-CN" sz="3600" dirty="0"/>
              <a:t>Adam</a:t>
            </a:r>
            <a:r>
              <a:rPr lang="zh-CN" altLang="zh-CN" sz="3600" dirty="0"/>
              <a:t>优化，学习率设置为</a:t>
            </a:r>
            <a:r>
              <a:rPr lang="en-US" altLang="zh-CN" sz="3600" dirty="0"/>
              <a:t>5e-3, mini-batch</a:t>
            </a:r>
            <a:r>
              <a:rPr lang="zh-CN" altLang="zh-CN" sz="3600" dirty="0"/>
              <a:t>大小为</a:t>
            </a:r>
            <a:r>
              <a:rPr lang="en-US" altLang="zh-CN" sz="3600" dirty="0"/>
              <a:t>16</a:t>
            </a:r>
            <a:r>
              <a:rPr lang="zh-CN" altLang="zh-CN" sz="3600" dirty="0"/>
              <a:t>，</a:t>
            </a:r>
            <a:r>
              <a:rPr lang="en-US" altLang="zh-CN" sz="3600" dirty="0"/>
              <a:t>dropout</a:t>
            </a:r>
            <a:r>
              <a:rPr lang="zh-CN" altLang="zh-CN" sz="3600" dirty="0"/>
              <a:t>大小为</a:t>
            </a:r>
            <a:r>
              <a:rPr lang="en-US" altLang="zh-CN" sz="3600" dirty="0"/>
              <a:t>0.2</a:t>
            </a:r>
            <a:r>
              <a:rPr lang="zh-CN" altLang="zh-CN" sz="3600" dirty="0"/>
              <a:t>，训练</a:t>
            </a:r>
            <a:r>
              <a:rPr lang="en-US" altLang="zh-CN" sz="3600" dirty="0"/>
              <a:t>5</a:t>
            </a:r>
            <a:r>
              <a:rPr lang="zh-CN" altLang="zh-CN" sz="3600" dirty="0"/>
              <a:t>个</a:t>
            </a:r>
            <a:r>
              <a:rPr lang="en-US" altLang="zh-CN" sz="3600" dirty="0"/>
              <a:t>epoch</a:t>
            </a:r>
            <a:r>
              <a:rPr lang="zh-CN" altLang="zh-CN" sz="3600" dirty="0"/>
              <a:t>。最后，使用</a:t>
            </a:r>
            <a:r>
              <a:rPr lang="en-US" altLang="zh-CN" sz="3600" dirty="0"/>
              <a:t>ubuntu</a:t>
            </a:r>
            <a:r>
              <a:rPr lang="zh-CN" altLang="zh-CN" sz="3600" dirty="0"/>
              <a:t>系统、</a:t>
            </a:r>
            <a:r>
              <a:rPr lang="en-US" altLang="zh-CN" sz="3600" dirty="0"/>
              <a:t>32G TITAN RTX</a:t>
            </a:r>
            <a:r>
              <a:rPr lang="zh-CN" altLang="zh-CN" sz="3600" dirty="0"/>
              <a:t>进行训练。</a:t>
            </a:r>
          </a:p>
          <a:p>
            <a:endParaRPr lang="zh-CN" altLang="en-US" dirty="0"/>
          </a:p>
        </p:txBody>
      </p:sp>
    </p:spTree>
    <p:extLst>
      <p:ext uri="{BB962C8B-B14F-4D97-AF65-F5344CB8AC3E}">
        <p14:creationId xmlns:p14="http://schemas.microsoft.com/office/powerpoint/2010/main" val="2218442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21D00E-DB10-4E3E-B4CA-12C8CE217FEB}"/>
              </a:ext>
            </a:extLst>
          </p:cNvPr>
          <p:cNvPicPr>
            <a:picLocks noChangeAspect="1"/>
          </p:cNvPicPr>
          <p:nvPr/>
        </p:nvPicPr>
        <p:blipFill>
          <a:blip r:embed="rId2"/>
          <a:stretch>
            <a:fillRect/>
          </a:stretch>
        </p:blipFill>
        <p:spPr>
          <a:xfrm>
            <a:off x="180109" y="76200"/>
            <a:ext cx="11561618" cy="6851073"/>
          </a:xfrm>
          <a:prstGeom prst="rect">
            <a:avLst/>
          </a:prstGeom>
        </p:spPr>
      </p:pic>
      <p:sp>
        <p:nvSpPr>
          <p:cNvPr id="2" name="标题 1">
            <a:extLst>
              <a:ext uri="{FF2B5EF4-FFF2-40B4-BE49-F238E27FC236}">
                <a16:creationId xmlns:a16="http://schemas.microsoft.com/office/drawing/2014/main" id="{792B4CFD-8142-4671-9D09-C76EF5FA3F86}"/>
              </a:ext>
            </a:extLst>
          </p:cNvPr>
          <p:cNvSpPr>
            <a:spLocks noGrp="1"/>
          </p:cNvSpPr>
          <p:nvPr>
            <p:ph type="title"/>
          </p:nvPr>
        </p:nvSpPr>
        <p:spPr/>
        <p:txBody>
          <a:bodyPr/>
          <a:lstStyle/>
          <a:p>
            <a:r>
              <a:rPr lang="zh-CN" altLang="zh-CN" b="1" dirty="0"/>
              <a:t>实验结果分析</a:t>
            </a:r>
            <a:endParaRPr lang="zh-CN" altLang="en-US" dirty="0"/>
          </a:p>
        </p:txBody>
      </p:sp>
      <p:sp>
        <p:nvSpPr>
          <p:cNvPr id="3" name="内容占位符 2">
            <a:extLst>
              <a:ext uri="{FF2B5EF4-FFF2-40B4-BE49-F238E27FC236}">
                <a16:creationId xmlns:a16="http://schemas.microsoft.com/office/drawing/2014/main" id="{8F1FB897-3AAB-4EF7-B02B-4D3399454322}"/>
              </a:ext>
            </a:extLst>
          </p:cNvPr>
          <p:cNvSpPr>
            <a:spLocks noGrp="1"/>
          </p:cNvSpPr>
          <p:nvPr>
            <p:ph idx="1"/>
          </p:nvPr>
        </p:nvSpPr>
        <p:spPr/>
        <p:txBody>
          <a:bodyPr/>
          <a:lstStyle/>
          <a:p>
            <a:r>
              <a:rPr lang="zh-CN" altLang="zh-CN" b="1" dirty="0"/>
              <a:t>自动写诗</a:t>
            </a:r>
            <a:endParaRPr lang="en-US" altLang="zh-CN" b="1" dirty="0"/>
          </a:p>
          <a:p>
            <a:pPr lvl="1"/>
            <a:r>
              <a:rPr lang="zh-CN" altLang="zh-CN" dirty="0"/>
              <a:t>输入：一种相思不可见</a:t>
            </a:r>
            <a:endParaRPr lang="en-US" altLang="zh-CN" dirty="0"/>
          </a:p>
          <a:p>
            <a:pPr lvl="1"/>
            <a:endParaRPr lang="en-US" altLang="zh-CN" b="1" dirty="0"/>
          </a:p>
          <a:p>
            <a:pPr lvl="1"/>
            <a:endParaRPr lang="en-US" altLang="zh-CN" b="1" dirty="0"/>
          </a:p>
          <a:p>
            <a:pPr lvl="1"/>
            <a:endParaRPr lang="en-US" altLang="zh-CN" b="1" dirty="0"/>
          </a:p>
          <a:p>
            <a:pPr lvl="1"/>
            <a:endParaRPr lang="en-US" altLang="zh-CN" b="1" dirty="0"/>
          </a:p>
          <a:p>
            <a:pPr lvl="1"/>
            <a:r>
              <a:rPr lang="zh-CN" altLang="en-US" b="1" dirty="0"/>
              <a:t>输入：</a:t>
            </a:r>
            <a:r>
              <a:rPr lang="zh-CN" altLang="zh-CN" dirty="0"/>
              <a:t>湖光秋月两相和</a:t>
            </a:r>
            <a:endParaRPr lang="zh-CN" altLang="zh-CN" b="1" dirty="0"/>
          </a:p>
          <a:p>
            <a:pPr marL="457200" lvl="1" indent="0">
              <a:buNone/>
            </a:pPr>
            <a:endParaRPr lang="zh-CN" altLang="zh-CN" b="1" dirty="0"/>
          </a:p>
        </p:txBody>
      </p:sp>
      <p:pic>
        <p:nvPicPr>
          <p:cNvPr id="6" name="图片 5">
            <a:extLst>
              <a:ext uri="{FF2B5EF4-FFF2-40B4-BE49-F238E27FC236}">
                <a16:creationId xmlns:a16="http://schemas.microsoft.com/office/drawing/2014/main" id="{6EF20C7F-7CAD-45E9-8FE2-622BEDF60964}"/>
              </a:ext>
            </a:extLst>
          </p:cNvPr>
          <p:cNvPicPr>
            <a:picLocks noChangeAspect="1"/>
          </p:cNvPicPr>
          <p:nvPr/>
        </p:nvPicPr>
        <p:blipFill>
          <a:blip r:embed="rId3"/>
          <a:stretch>
            <a:fillRect/>
          </a:stretch>
        </p:blipFill>
        <p:spPr>
          <a:xfrm>
            <a:off x="1685925" y="2924175"/>
            <a:ext cx="8820150" cy="1009650"/>
          </a:xfrm>
          <a:prstGeom prst="rect">
            <a:avLst/>
          </a:prstGeom>
        </p:spPr>
      </p:pic>
      <p:pic>
        <p:nvPicPr>
          <p:cNvPr id="12" name="图片 11">
            <a:extLst>
              <a:ext uri="{FF2B5EF4-FFF2-40B4-BE49-F238E27FC236}">
                <a16:creationId xmlns:a16="http://schemas.microsoft.com/office/drawing/2014/main" id="{A4E765DE-40CE-4518-BCFC-2D25AF8728A6}"/>
              </a:ext>
            </a:extLst>
          </p:cNvPr>
          <p:cNvPicPr>
            <a:picLocks noChangeAspect="1"/>
          </p:cNvPicPr>
          <p:nvPr/>
        </p:nvPicPr>
        <p:blipFill>
          <a:blip r:embed="rId4"/>
          <a:stretch>
            <a:fillRect/>
          </a:stretch>
        </p:blipFill>
        <p:spPr>
          <a:xfrm>
            <a:off x="1676400" y="4796107"/>
            <a:ext cx="8829675" cy="1009650"/>
          </a:xfrm>
          <a:prstGeom prst="rect">
            <a:avLst/>
          </a:prstGeom>
        </p:spPr>
      </p:pic>
    </p:spTree>
    <p:extLst>
      <p:ext uri="{BB962C8B-B14F-4D97-AF65-F5344CB8AC3E}">
        <p14:creationId xmlns:p14="http://schemas.microsoft.com/office/powerpoint/2010/main" val="190825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721B461-B201-40C8-9B52-063C764BD078}"/>
              </a:ext>
            </a:extLst>
          </p:cNvPr>
          <p:cNvPicPr>
            <a:picLocks noChangeAspect="1"/>
          </p:cNvPicPr>
          <p:nvPr/>
        </p:nvPicPr>
        <p:blipFill>
          <a:blip r:embed="rId2"/>
          <a:stretch>
            <a:fillRect/>
          </a:stretch>
        </p:blipFill>
        <p:spPr>
          <a:xfrm>
            <a:off x="304800" y="173182"/>
            <a:ext cx="11755582" cy="6442363"/>
          </a:xfrm>
          <a:prstGeom prst="rect">
            <a:avLst/>
          </a:prstGeom>
        </p:spPr>
      </p:pic>
      <p:sp>
        <p:nvSpPr>
          <p:cNvPr id="2" name="标题 1">
            <a:extLst>
              <a:ext uri="{FF2B5EF4-FFF2-40B4-BE49-F238E27FC236}">
                <a16:creationId xmlns:a16="http://schemas.microsoft.com/office/drawing/2014/main" id="{475DC0D3-2E7B-4131-874C-E9B0BA211E05}"/>
              </a:ext>
            </a:extLst>
          </p:cNvPr>
          <p:cNvSpPr>
            <a:spLocks noGrp="1"/>
          </p:cNvSpPr>
          <p:nvPr>
            <p:ph type="title"/>
          </p:nvPr>
        </p:nvSpPr>
        <p:spPr/>
        <p:txBody>
          <a:bodyPr/>
          <a:lstStyle/>
          <a:p>
            <a:r>
              <a:rPr lang="zh-CN" altLang="en-US" dirty="0"/>
              <a:t>实验结果分析</a:t>
            </a:r>
          </a:p>
        </p:txBody>
      </p:sp>
      <p:sp>
        <p:nvSpPr>
          <p:cNvPr id="3" name="内容占位符 2">
            <a:extLst>
              <a:ext uri="{FF2B5EF4-FFF2-40B4-BE49-F238E27FC236}">
                <a16:creationId xmlns:a16="http://schemas.microsoft.com/office/drawing/2014/main" id="{3D730FA2-9F63-4018-908D-C3390783EA5D}"/>
              </a:ext>
            </a:extLst>
          </p:cNvPr>
          <p:cNvSpPr>
            <a:spLocks noGrp="1"/>
          </p:cNvSpPr>
          <p:nvPr>
            <p:ph idx="1"/>
          </p:nvPr>
        </p:nvSpPr>
        <p:spPr>
          <a:xfrm>
            <a:off x="838200" y="1825625"/>
            <a:ext cx="10515600" cy="4512830"/>
          </a:xfrm>
        </p:spPr>
        <p:txBody>
          <a:bodyPr/>
          <a:lstStyle/>
          <a:p>
            <a:r>
              <a:rPr lang="zh-CN" altLang="en-US" dirty="0"/>
              <a:t>藏头诗</a:t>
            </a:r>
            <a:endParaRPr lang="en-US" altLang="zh-CN" dirty="0"/>
          </a:p>
          <a:p>
            <a:pPr lvl="1"/>
            <a:r>
              <a:rPr lang="zh-CN" altLang="zh-CN" dirty="0"/>
              <a:t>输入： 我是一个码农</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zh-CN" dirty="0"/>
              <a:t>可以发现，“</a:t>
            </a:r>
            <a:r>
              <a:rPr lang="en-US" altLang="zh-CN" dirty="0"/>
              <a:t>AI</a:t>
            </a:r>
            <a:r>
              <a:rPr lang="zh-CN" altLang="zh-CN" dirty="0"/>
              <a:t>写诗”在一定程度上捕捉了唐诗中的结构和意蕴，能写出格式相对规整的诗，但仍然存在一定的缺陷，比如对字数，以及结构方面仍然比较死板和僵硬等。</a:t>
            </a:r>
          </a:p>
          <a:p>
            <a:pPr lvl="1"/>
            <a:endParaRPr lang="zh-CN" altLang="zh-CN" dirty="0"/>
          </a:p>
          <a:p>
            <a:pPr lvl="1"/>
            <a:endParaRPr lang="zh-CN" altLang="en-US" dirty="0"/>
          </a:p>
        </p:txBody>
      </p:sp>
      <p:pic>
        <p:nvPicPr>
          <p:cNvPr id="7" name="图片 6">
            <a:extLst>
              <a:ext uri="{FF2B5EF4-FFF2-40B4-BE49-F238E27FC236}">
                <a16:creationId xmlns:a16="http://schemas.microsoft.com/office/drawing/2014/main" id="{182D5DEA-A4C6-47F0-B0DB-B329DF448924}"/>
              </a:ext>
            </a:extLst>
          </p:cNvPr>
          <p:cNvPicPr>
            <a:picLocks noChangeAspect="1"/>
          </p:cNvPicPr>
          <p:nvPr/>
        </p:nvPicPr>
        <p:blipFill>
          <a:blip r:embed="rId3"/>
          <a:stretch>
            <a:fillRect/>
          </a:stretch>
        </p:blipFill>
        <p:spPr>
          <a:xfrm>
            <a:off x="2109787" y="3176587"/>
            <a:ext cx="7972425" cy="1266017"/>
          </a:xfrm>
          <a:prstGeom prst="rect">
            <a:avLst/>
          </a:prstGeom>
        </p:spPr>
      </p:pic>
    </p:spTree>
    <p:extLst>
      <p:ext uri="{BB962C8B-B14F-4D97-AF65-F5344CB8AC3E}">
        <p14:creationId xmlns:p14="http://schemas.microsoft.com/office/powerpoint/2010/main" val="2320253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542BB2A-6875-47D7-9F16-95A9DB3B0E79}"/>
              </a:ext>
            </a:extLst>
          </p:cNvPr>
          <p:cNvPicPr>
            <a:picLocks noChangeAspect="1"/>
          </p:cNvPicPr>
          <p:nvPr/>
        </p:nvPicPr>
        <p:blipFill>
          <a:blip r:embed="rId2"/>
          <a:stretch>
            <a:fillRect/>
          </a:stretch>
        </p:blipFill>
        <p:spPr>
          <a:xfrm>
            <a:off x="349827" y="250390"/>
            <a:ext cx="11492346" cy="6103939"/>
          </a:xfrm>
          <a:prstGeom prst="rect">
            <a:avLst/>
          </a:prstGeom>
        </p:spPr>
      </p:pic>
      <p:sp>
        <p:nvSpPr>
          <p:cNvPr id="2" name="标题 1">
            <a:extLst>
              <a:ext uri="{FF2B5EF4-FFF2-40B4-BE49-F238E27FC236}">
                <a16:creationId xmlns:a16="http://schemas.microsoft.com/office/drawing/2014/main" id="{ADA47242-FC4C-419C-AC57-ADADC43788FB}"/>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1E19EEC6-7D38-40A6-A9FF-C7BB159DCCB0}"/>
              </a:ext>
            </a:extLst>
          </p:cNvPr>
          <p:cNvSpPr>
            <a:spLocks noGrp="1"/>
          </p:cNvSpPr>
          <p:nvPr>
            <p:ph idx="1"/>
          </p:nvPr>
        </p:nvSpPr>
        <p:spPr>
          <a:xfrm>
            <a:off x="838200" y="1690688"/>
            <a:ext cx="10515600" cy="4486275"/>
          </a:xfrm>
        </p:spPr>
        <p:txBody>
          <a:bodyPr>
            <a:normAutofit/>
          </a:bodyPr>
          <a:lstStyle/>
          <a:p>
            <a:r>
              <a:rPr lang="zh-CN" altLang="zh-CN" dirty="0"/>
              <a:t>本文使用</a:t>
            </a:r>
            <a:r>
              <a:rPr lang="en-US" altLang="zh-CN" dirty="0" err="1"/>
              <a:t>PyTorch</a:t>
            </a:r>
            <a:r>
              <a:rPr lang="zh-CN" altLang="en-US" dirty="0"/>
              <a:t>和</a:t>
            </a:r>
            <a:r>
              <a:rPr lang="en-US" altLang="zh-CN" dirty="0" err="1"/>
              <a:t>Tensorflow</a:t>
            </a:r>
            <a:r>
              <a:rPr lang="zh-CN" altLang="zh-CN" dirty="0"/>
              <a:t>框架实现了一个简单的、</a:t>
            </a:r>
            <a:r>
              <a:rPr lang="en-US" altLang="zh-CN" dirty="0"/>
              <a:t>2</a:t>
            </a:r>
            <a:r>
              <a:rPr lang="zh-CN" altLang="zh-CN" dirty="0"/>
              <a:t>层</a:t>
            </a:r>
            <a:r>
              <a:rPr lang="en-US" altLang="zh-CN" dirty="0"/>
              <a:t>LSTM</a:t>
            </a:r>
            <a:r>
              <a:rPr lang="zh-CN" altLang="zh-CN" dirty="0"/>
              <a:t>的“</a:t>
            </a:r>
            <a:r>
              <a:rPr lang="en-US" altLang="zh-CN" dirty="0"/>
              <a:t>AI</a:t>
            </a:r>
            <a:r>
              <a:rPr lang="zh-CN" altLang="zh-CN" dirty="0"/>
              <a:t>写诗机器人”，给定一句话它可以简单的实现写诗功能，或给定一句话，它可以生成简单的藏头诗。实验结果显示，在某种程度上，“</a:t>
            </a:r>
            <a:r>
              <a:rPr lang="en-US" altLang="zh-CN" dirty="0"/>
              <a:t>AI</a:t>
            </a:r>
            <a:r>
              <a:rPr lang="zh-CN" altLang="zh-CN" dirty="0"/>
              <a:t>写诗”成为了一种可能，它能够捕捉诗句中的某些句式和意蕴，并进行创作。当然，其还存在诸多缺陷，比如不够灵活，模式过于僵硬等等，这些还都需要后续的研究和不断探索。</a:t>
            </a:r>
            <a:endParaRPr lang="en-US" altLang="zh-CN" dirty="0"/>
          </a:p>
          <a:p>
            <a:r>
              <a:rPr lang="zh-CN" altLang="zh-CN" dirty="0"/>
              <a:t>诗歌不像机器翻译有</a:t>
            </a:r>
            <a:r>
              <a:rPr lang="en-US" altLang="zh-CN" dirty="0"/>
              <a:t>BLEU</a:t>
            </a:r>
            <a:r>
              <a:rPr lang="zh-CN" altLang="zh-CN" dirty="0"/>
              <a:t>作为评价指标，目前仍然依赖人工的主观评价，缺乏可靠的自动评估方法，因此模型优化的目标函数和主观的诗歌评价指标之间，存在较大的</a:t>
            </a:r>
            <a:r>
              <a:rPr lang="en-US" altLang="zh-CN" dirty="0"/>
              <a:t>gap</a:t>
            </a:r>
            <a:r>
              <a:rPr lang="zh-CN" altLang="zh-CN" dirty="0"/>
              <a:t>，也影响了诗歌生成质量的提高。</a:t>
            </a:r>
            <a:r>
              <a:rPr lang="en-US" altLang="zh-CN" dirty="0"/>
              <a:t>AlphaGo</a:t>
            </a:r>
            <a:r>
              <a:rPr lang="zh-CN" altLang="zh-CN" dirty="0"/>
              <a:t>已经可以击败顶尖人类选手，但是在诗歌生成上，机器尚有很长的路要走。</a:t>
            </a:r>
          </a:p>
          <a:p>
            <a:endParaRPr lang="zh-CN" altLang="zh-CN" dirty="0"/>
          </a:p>
        </p:txBody>
      </p:sp>
    </p:spTree>
    <p:extLst>
      <p:ext uri="{BB962C8B-B14F-4D97-AF65-F5344CB8AC3E}">
        <p14:creationId xmlns:p14="http://schemas.microsoft.com/office/powerpoint/2010/main" val="254467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404BA36-4B12-4325-8468-25C0CC151D77}"/>
              </a:ext>
            </a:extLst>
          </p:cNvPr>
          <p:cNvSpPr/>
          <p:nvPr/>
        </p:nvSpPr>
        <p:spPr>
          <a:xfrm>
            <a:off x="0" y="4072467"/>
            <a:ext cx="12192000" cy="44451"/>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sz="2400" dirty="0">
              <a:ln>
                <a:solidFill>
                  <a:schemeClr val="tx2">
                    <a:lumMod val="60000"/>
                    <a:lumOff val="40000"/>
                  </a:schemeClr>
                </a:solidFill>
              </a:ln>
              <a:solidFill>
                <a:schemeClr val="tx2"/>
              </a:solidFill>
            </a:endParaRPr>
          </a:p>
        </p:txBody>
      </p:sp>
      <p:sp>
        <p:nvSpPr>
          <p:cNvPr id="7171" name="TextBox 6">
            <a:extLst>
              <a:ext uri="{FF2B5EF4-FFF2-40B4-BE49-F238E27FC236}">
                <a16:creationId xmlns:a16="http://schemas.microsoft.com/office/drawing/2014/main" id="{E61DEAC0-CE38-4F69-8B1D-C6131E3AD945}"/>
              </a:ext>
            </a:extLst>
          </p:cNvPr>
          <p:cNvSpPr txBox="1">
            <a:spLocks noChangeArrowheads="1"/>
          </p:cNvSpPr>
          <p:nvPr/>
        </p:nvSpPr>
        <p:spPr bwMode="auto">
          <a:xfrm>
            <a:off x="3962399" y="5003800"/>
            <a:ext cx="39052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en-US" altLang="zh-CN" sz="4800" dirty="0">
                <a:solidFill>
                  <a:srgbClr val="00B0F0"/>
                </a:solidFill>
                <a:latin typeface="Arial Black" panose="020B0A04020102020204" pitchFamily="34" charset="0"/>
                <a:ea typeface="黑体" panose="02010609060101010101" pitchFamily="49" charset="-122"/>
              </a:rPr>
              <a:t>THANKS</a:t>
            </a:r>
            <a:endParaRPr lang="zh-CN" altLang="en-US" sz="4800" dirty="0">
              <a:solidFill>
                <a:srgbClr val="00B0F0"/>
              </a:solidFill>
              <a:latin typeface="Arial Black" panose="020B0A04020102020204" pitchFamily="34" charset="0"/>
              <a:ea typeface="黑体" panose="02010609060101010101" pitchFamily="49" charset="-122"/>
            </a:endParaRPr>
          </a:p>
        </p:txBody>
      </p:sp>
      <p:pic>
        <p:nvPicPr>
          <p:cNvPr id="2" name="图片 1">
            <a:extLst>
              <a:ext uri="{FF2B5EF4-FFF2-40B4-BE49-F238E27FC236}">
                <a16:creationId xmlns:a16="http://schemas.microsoft.com/office/drawing/2014/main" id="{B768031E-CDA0-4130-9F35-0F73F34EE16D}"/>
              </a:ext>
            </a:extLst>
          </p:cNvPr>
          <p:cNvPicPr>
            <a:picLocks noChangeAspect="1"/>
          </p:cNvPicPr>
          <p:nvPr/>
        </p:nvPicPr>
        <p:blipFill>
          <a:blip r:embed="rId2"/>
          <a:stretch>
            <a:fillRect/>
          </a:stretch>
        </p:blipFill>
        <p:spPr>
          <a:xfrm>
            <a:off x="0" y="118343"/>
            <a:ext cx="12039600" cy="3968557"/>
          </a:xfrm>
          <a:prstGeom prst="rect">
            <a:avLst/>
          </a:prstGeom>
        </p:spPr>
      </p:pic>
      <p:pic>
        <p:nvPicPr>
          <p:cNvPr id="4" name="图片 3">
            <a:extLst>
              <a:ext uri="{FF2B5EF4-FFF2-40B4-BE49-F238E27FC236}">
                <a16:creationId xmlns:a16="http://schemas.microsoft.com/office/drawing/2014/main" id="{06DED4AB-DC59-44ED-8DA5-F4CAC8984D41}"/>
              </a:ext>
            </a:extLst>
          </p:cNvPr>
          <p:cNvPicPr>
            <a:picLocks noChangeAspect="1"/>
          </p:cNvPicPr>
          <p:nvPr/>
        </p:nvPicPr>
        <p:blipFill>
          <a:blip r:embed="rId3"/>
          <a:stretch>
            <a:fillRect/>
          </a:stretch>
        </p:blipFill>
        <p:spPr>
          <a:xfrm>
            <a:off x="422564" y="4205820"/>
            <a:ext cx="3539835" cy="2652180"/>
          </a:xfrm>
          <a:prstGeom prst="rect">
            <a:avLst/>
          </a:prstGeom>
        </p:spPr>
      </p:pic>
      <p:pic>
        <p:nvPicPr>
          <p:cNvPr id="7" name="图片 6">
            <a:extLst>
              <a:ext uri="{FF2B5EF4-FFF2-40B4-BE49-F238E27FC236}">
                <a16:creationId xmlns:a16="http://schemas.microsoft.com/office/drawing/2014/main" id="{CAC43ED7-DCA9-4F74-9FC5-DE23DD8A0B56}"/>
              </a:ext>
            </a:extLst>
          </p:cNvPr>
          <p:cNvPicPr>
            <a:picLocks noChangeAspect="1"/>
          </p:cNvPicPr>
          <p:nvPr/>
        </p:nvPicPr>
        <p:blipFill>
          <a:blip r:embed="rId4"/>
          <a:stretch>
            <a:fillRect/>
          </a:stretch>
        </p:blipFill>
        <p:spPr>
          <a:xfrm>
            <a:off x="7391400" y="4161370"/>
            <a:ext cx="4378036" cy="27075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92FD7DA-FB41-415E-BEF1-9A6F8A0AC107}"/>
              </a:ext>
            </a:extLst>
          </p:cNvPr>
          <p:cNvPicPr>
            <a:picLocks noChangeAspect="1"/>
          </p:cNvPicPr>
          <p:nvPr/>
        </p:nvPicPr>
        <p:blipFill>
          <a:blip r:embed="rId2"/>
          <a:stretch>
            <a:fillRect/>
          </a:stretch>
        </p:blipFill>
        <p:spPr>
          <a:xfrm>
            <a:off x="-1" y="187036"/>
            <a:ext cx="11568545" cy="6305839"/>
          </a:xfrm>
          <a:prstGeom prst="rect">
            <a:avLst/>
          </a:prstGeom>
        </p:spPr>
      </p:pic>
      <p:sp>
        <p:nvSpPr>
          <p:cNvPr id="2" name="标题 1">
            <a:extLst>
              <a:ext uri="{FF2B5EF4-FFF2-40B4-BE49-F238E27FC236}">
                <a16:creationId xmlns:a16="http://schemas.microsoft.com/office/drawing/2014/main" id="{1EA9B920-9BD7-4CC5-8101-B723F8900323}"/>
              </a:ext>
            </a:extLst>
          </p:cNvPr>
          <p:cNvSpPr>
            <a:spLocks noGrp="1"/>
          </p:cNvSpPr>
          <p:nvPr>
            <p:ph type="title"/>
          </p:nvPr>
        </p:nvSpPr>
        <p:spPr/>
        <p:txBody>
          <a:bodyPr/>
          <a:lstStyle/>
          <a:p>
            <a:r>
              <a:rPr lang="zh-CN" altLang="en-US" dirty="0"/>
              <a:t>问题介绍</a:t>
            </a:r>
          </a:p>
        </p:txBody>
      </p:sp>
      <p:sp>
        <p:nvSpPr>
          <p:cNvPr id="3" name="内容占位符 2">
            <a:extLst>
              <a:ext uri="{FF2B5EF4-FFF2-40B4-BE49-F238E27FC236}">
                <a16:creationId xmlns:a16="http://schemas.microsoft.com/office/drawing/2014/main" id="{848602B4-0FCD-489A-A586-18747D5A014B}"/>
              </a:ext>
            </a:extLst>
          </p:cNvPr>
          <p:cNvSpPr>
            <a:spLocks noGrp="1"/>
          </p:cNvSpPr>
          <p:nvPr>
            <p:ph idx="1"/>
          </p:nvPr>
        </p:nvSpPr>
        <p:spPr/>
        <p:txBody>
          <a:bodyPr/>
          <a:lstStyle/>
          <a:p>
            <a:r>
              <a:rPr lang="zh-CN" altLang="zh-CN" sz="3600" dirty="0"/>
              <a:t>本</a:t>
            </a:r>
            <a:r>
              <a:rPr lang="zh-CN" altLang="en-US" sz="3600" dirty="0"/>
              <a:t>项目</a:t>
            </a:r>
            <a:r>
              <a:rPr lang="zh-CN" altLang="zh-CN" sz="3600" dirty="0"/>
              <a:t>聚焦于以下两个问题：</a:t>
            </a:r>
          </a:p>
          <a:p>
            <a:pPr lvl="1"/>
            <a:r>
              <a:rPr lang="zh-CN" altLang="zh-CN" sz="3200" dirty="0"/>
              <a:t>自动写诗，即给定一首诗的开头一句或几个词，计算机可以根据这几个词生成一首完整的古诗。</a:t>
            </a:r>
          </a:p>
          <a:p>
            <a:pPr lvl="1"/>
            <a:r>
              <a:rPr lang="zh-CN" altLang="zh-CN" sz="3200" dirty="0"/>
              <a:t>生成藏头诗，即给定一首诗的每一句的开头一个字，根据每一句的开头生成一首完整的藏头诗。</a:t>
            </a:r>
          </a:p>
          <a:p>
            <a:endParaRPr lang="zh-CN" altLang="en-US" dirty="0"/>
          </a:p>
        </p:txBody>
      </p:sp>
    </p:spTree>
    <p:extLst>
      <p:ext uri="{BB962C8B-B14F-4D97-AF65-F5344CB8AC3E}">
        <p14:creationId xmlns:p14="http://schemas.microsoft.com/office/powerpoint/2010/main" val="239892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44B49F5-4C64-4F8E-B4C2-113FE792519D}"/>
              </a:ext>
            </a:extLst>
          </p:cNvPr>
          <p:cNvPicPr>
            <a:picLocks noChangeAspect="1"/>
          </p:cNvPicPr>
          <p:nvPr/>
        </p:nvPicPr>
        <p:blipFill>
          <a:blip r:embed="rId2"/>
          <a:stretch>
            <a:fillRect/>
          </a:stretch>
        </p:blipFill>
        <p:spPr>
          <a:xfrm>
            <a:off x="380999" y="138546"/>
            <a:ext cx="11457710" cy="6449290"/>
          </a:xfrm>
          <a:prstGeom prst="rect">
            <a:avLst/>
          </a:prstGeom>
        </p:spPr>
      </p:pic>
      <p:sp>
        <p:nvSpPr>
          <p:cNvPr id="2" name="标题 1">
            <a:extLst>
              <a:ext uri="{FF2B5EF4-FFF2-40B4-BE49-F238E27FC236}">
                <a16:creationId xmlns:a16="http://schemas.microsoft.com/office/drawing/2014/main" id="{814059D2-47D4-403B-9334-458526882C7B}"/>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8534E72C-D6F9-482E-AE5A-CFE71E2425A3}"/>
              </a:ext>
            </a:extLst>
          </p:cNvPr>
          <p:cNvSpPr>
            <a:spLocks noGrp="1"/>
          </p:cNvSpPr>
          <p:nvPr>
            <p:ph idx="1"/>
          </p:nvPr>
        </p:nvSpPr>
        <p:spPr/>
        <p:txBody>
          <a:bodyPr/>
          <a:lstStyle/>
          <a:p>
            <a:r>
              <a:rPr lang="zh-CN" altLang="zh-CN" b="1" dirty="0"/>
              <a:t>循环神经网路及其变体</a:t>
            </a:r>
          </a:p>
          <a:p>
            <a:pPr lvl="1"/>
            <a:r>
              <a:rPr lang="zh-CN" altLang="zh-CN" sz="2800" dirty="0"/>
              <a:t>循环神经网络（</a:t>
            </a:r>
            <a:r>
              <a:rPr lang="en-US" altLang="zh-CN" sz="2800" dirty="0"/>
              <a:t>Recurrent Neural Network, RNN</a:t>
            </a:r>
            <a:r>
              <a:rPr lang="zh-CN" altLang="zh-CN" sz="2800" dirty="0"/>
              <a:t>）是一类专门用来处理可变长度序列数据的神经网络，所谓序列就是前面的输入和后面的输入是有关系的</a:t>
            </a:r>
            <a:r>
              <a:rPr lang="en-US" altLang="zh-CN" sz="2800" dirty="0"/>
              <a:t>(</a:t>
            </a:r>
            <a:r>
              <a:rPr lang="zh-CN" altLang="zh-CN" sz="2800" dirty="0"/>
              <a:t>本文的诗句显然也符合某种意义上的前后关系</a:t>
            </a:r>
            <a:r>
              <a:rPr lang="en-US" altLang="zh-CN" sz="2800" dirty="0"/>
              <a:t>)</a:t>
            </a:r>
            <a:r>
              <a:rPr lang="zh-CN" altLang="zh-CN" sz="2800" dirty="0"/>
              <a:t>。也可以说，</a:t>
            </a:r>
            <a:r>
              <a:rPr lang="en-US" altLang="zh-CN" sz="2800" dirty="0"/>
              <a:t>RNN</a:t>
            </a:r>
            <a:r>
              <a:rPr lang="zh-CN" altLang="zh-CN" sz="2800" dirty="0"/>
              <a:t>会对前面的信息进行记忆并用于当前的计算中，即隐藏层之间不再是无连接的而是有连接的，并且隐藏层的输入不仅包括输入层的输出还包括上一时刻隐藏层的输出。</a:t>
            </a:r>
            <a:endParaRPr lang="zh-CN" altLang="en-US" sz="2800" dirty="0"/>
          </a:p>
        </p:txBody>
      </p:sp>
    </p:spTree>
    <p:extLst>
      <p:ext uri="{BB962C8B-B14F-4D97-AF65-F5344CB8AC3E}">
        <p14:creationId xmlns:p14="http://schemas.microsoft.com/office/powerpoint/2010/main" val="12373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2E66A4-CD44-4A51-B152-455A593BD535}"/>
              </a:ext>
            </a:extLst>
          </p:cNvPr>
          <p:cNvPicPr>
            <a:picLocks noChangeAspect="1"/>
          </p:cNvPicPr>
          <p:nvPr/>
        </p:nvPicPr>
        <p:blipFill>
          <a:blip r:embed="rId2"/>
          <a:stretch>
            <a:fillRect/>
          </a:stretch>
        </p:blipFill>
        <p:spPr>
          <a:xfrm>
            <a:off x="304800" y="214745"/>
            <a:ext cx="11409218" cy="6345381"/>
          </a:xfrm>
          <a:prstGeom prst="rect">
            <a:avLst/>
          </a:prstGeom>
        </p:spPr>
      </p:pic>
      <p:sp>
        <p:nvSpPr>
          <p:cNvPr id="2" name="标题 1">
            <a:extLst>
              <a:ext uri="{FF2B5EF4-FFF2-40B4-BE49-F238E27FC236}">
                <a16:creationId xmlns:a16="http://schemas.microsoft.com/office/drawing/2014/main" id="{257E8504-C904-44EC-B142-F7DEA4F9E8FA}"/>
              </a:ext>
            </a:extLst>
          </p:cNvPr>
          <p:cNvSpPr>
            <a:spLocks noGrp="1"/>
          </p:cNvSpPr>
          <p:nvPr>
            <p:ph type="title"/>
          </p:nvPr>
        </p:nvSpPr>
        <p:spPr/>
        <p:txBody>
          <a:bodyPr/>
          <a:lstStyle/>
          <a:p>
            <a:r>
              <a:rPr lang="en-US" altLang="zh-CN" dirty="0"/>
              <a:t>RNN</a:t>
            </a:r>
            <a:r>
              <a:rPr lang="zh-CN" altLang="en-US" dirty="0"/>
              <a:t>的结构图</a:t>
            </a:r>
          </a:p>
        </p:txBody>
      </p:sp>
      <p:pic>
        <p:nvPicPr>
          <p:cNvPr id="4" name="图片 3">
            <a:extLst>
              <a:ext uri="{FF2B5EF4-FFF2-40B4-BE49-F238E27FC236}">
                <a16:creationId xmlns:a16="http://schemas.microsoft.com/office/drawing/2014/main" id="{7A573480-FF7A-47F3-9477-D9663AAAA7B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3262" y="2086379"/>
            <a:ext cx="7051182" cy="3629394"/>
          </a:xfrm>
          <a:prstGeom prst="rect">
            <a:avLst/>
          </a:prstGeom>
          <a:noFill/>
          <a:ln>
            <a:noFill/>
          </a:ln>
        </p:spPr>
      </p:pic>
      <p:sp>
        <p:nvSpPr>
          <p:cNvPr id="5" name="文本框 4">
            <a:extLst>
              <a:ext uri="{FF2B5EF4-FFF2-40B4-BE49-F238E27FC236}">
                <a16:creationId xmlns:a16="http://schemas.microsoft.com/office/drawing/2014/main" id="{A538F4C8-4BB5-4C05-B7E7-4018CFA2B842}"/>
              </a:ext>
            </a:extLst>
          </p:cNvPr>
          <p:cNvSpPr txBox="1"/>
          <p:nvPr/>
        </p:nvSpPr>
        <p:spPr>
          <a:xfrm>
            <a:off x="8117549" y="2975019"/>
            <a:ext cx="3045854" cy="1569660"/>
          </a:xfrm>
          <a:prstGeom prst="rect">
            <a:avLst/>
          </a:prstGeom>
          <a:noFill/>
        </p:spPr>
        <p:txBody>
          <a:bodyPr wrap="square" rtlCol="0">
            <a:spAutoFit/>
          </a:bodyPr>
          <a:lstStyle/>
          <a:p>
            <a:r>
              <a:rPr lang="en-US" altLang="zh-CN" sz="2400" dirty="0">
                <a:solidFill>
                  <a:srgbClr val="FF0000"/>
                </a:solidFill>
              </a:rPr>
              <a:t>RNN</a:t>
            </a:r>
            <a:r>
              <a:rPr lang="zh-CN" altLang="zh-CN" sz="2400" dirty="0">
                <a:solidFill>
                  <a:srgbClr val="FF0000"/>
                </a:solidFill>
              </a:rPr>
              <a:t>很容易产生梯度消失和梯度爆炸问题，因此很难很好的处理较长的序列。</a:t>
            </a:r>
            <a:endParaRPr lang="zh-CN" altLang="en-US" sz="2400" dirty="0">
              <a:solidFill>
                <a:srgbClr val="FF0000"/>
              </a:solidFill>
            </a:endParaRPr>
          </a:p>
        </p:txBody>
      </p:sp>
    </p:spTree>
    <p:extLst>
      <p:ext uri="{BB962C8B-B14F-4D97-AF65-F5344CB8AC3E}">
        <p14:creationId xmlns:p14="http://schemas.microsoft.com/office/powerpoint/2010/main" val="301964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DA803E5-F31D-446A-9AFF-029CB1CC3F62}"/>
              </a:ext>
            </a:extLst>
          </p:cNvPr>
          <p:cNvPicPr>
            <a:picLocks noChangeAspect="1"/>
          </p:cNvPicPr>
          <p:nvPr/>
        </p:nvPicPr>
        <p:blipFill>
          <a:blip r:embed="rId2"/>
          <a:stretch>
            <a:fillRect/>
          </a:stretch>
        </p:blipFill>
        <p:spPr>
          <a:xfrm>
            <a:off x="374073" y="242456"/>
            <a:ext cx="11388436" cy="6250420"/>
          </a:xfrm>
          <a:prstGeom prst="rect">
            <a:avLst/>
          </a:prstGeom>
        </p:spPr>
      </p:pic>
      <p:sp>
        <p:nvSpPr>
          <p:cNvPr id="2" name="标题 1">
            <a:extLst>
              <a:ext uri="{FF2B5EF4-FFF2-40B4-BE49-F238E27FC236}">
                <a16:creationId xmlns:a16="http://schemas.microsoft.com/office/drawing/2014/main" id="{628B3CCB-4711-4911-B32A-FBE0DDFD4B63}"/>
              </a:ext>
            </a:extLst>
          </p:cNvPr>
          <p:cNvSpPr>
            <a:spLocks noGrp="1"/>
          </p:cNvSpPr>
          <p:nvPr>
            <p:ph type="title"/>
          </p:nvPr>
        </p:nvSpPr>
        <p:spPr/>
        <p:txBody>
          <a:bodyPr/>
          <a:lstStyle/>
          <a:p>
            <a:r>
              <a:rPr lang="en-US" altLang="zh-CN" dirty="0"/>
              <a:t>RNN</a:t>
            </a:r>
            <a:r>
              <a:rPr lang="zh-CN" altLang="en-US" dirty="0"/>
              <a:t>的改进</a:t>
            </a:r>
          </a:p>
        </p:txBody>
      </p:sp>
      <p:sp>
        <p:nvSpPr>
          <p:cNvPr id="3" name="内容占位符 2">
            <a:extLst>
              <a:ext uri="{FF2B5EF4-FFF2-40B4-BE49-F238E27FC236}">
                <a16:creationId xmlns:a16="http://schemas.microsoft.com/office/drawing/2014/main" id="{CAF36E94-1D91-488B-8F37-CF1B2DB82F85}"/>
              </a:ext>
            </a:extLst>
          </p:cNvPr>
          <p:cNvSpPr>
            <a:spLocks noGrp="1"/>
          </p:cNvSpPr>
          <p:nvPr>
            <p:ph idx="1"/>
          </p:nvPr>
        </p:nvSpPr>
        <p:spPr>
          <a:xfrm>
            <a:off x="838200" y="1596980"/>
            <a:ext cx="10515600" cy="4579983"/>
          </a:xfrm>
        </p:spPr>
        <p:txBody>
          <a:bodyPr>
            <a:normAutofit/>
          </a:bodyPr>
          <a:lstStyle/>
          <a:p>
            <a:r>
              <a:rPr lang="zh-CN" altLang="en-US" sz="3200" dirty="0"/>
              <a:t>两种强大的</a:t>
            </a:r>
            <a:r>
              <a:rPr lang="en-US" altLang="zh-CN" sz="3200" dirty="0"/>
              <a:t>RNN</a:t>
            </a:r>
            <a:r>
              <a:rPr lang="zh-CN" altLang="en-US" sz="3200" dirty="0"/>
              <a:t>变体：</a:t>
            </a:r>
            <a:r>
              <a:rPr lang="en-US" altLang="zh-CN" sz="3200" dirty="0"/>
              <a:t>LSTM(Long Short Term Memory Network), </a:t>
            </a:r>
            <a:r>
              <a:rPr lang="zh-CN" altLang="en-US" sz="3200" dirty="0"/>
              <a:t>和</a:t>
            </a:r>
            <a:r>
              <a:rPr lang="en-US" altLang="zh-CN" sz="3200" dirty="0"/>
              <a:t>Gated Recurrent Unit(GRU)</a:t>
            </a:r>
            <a:r>
              <a:rPr lang="zh-CN" altLang="en-US" sz="3200" dirty="0"/>
              <a:t>，</a:t>
            </a:r>
            <a:r>
              <a:rPr lang="zh-CN" altLang="zh-CN" sz="3200" dirty="0"/>
              <a:t>它们成功的解决了原始</a:t>
            </a:r>
            <a:r>
              <a:rPr lang="en-US" altLang="zh-CN" sz="3200" dirty="0"/>
              <a:t>RNN</a:t>
            </a:r>
            <a:r>
              <a:rPr lang="zh-CN" altLang="zh-CN" sz="3200" dirty="0"/>
              <a:t>的缺陷，成为当</a:t>
            </a:r>
            <a:r>
              <a:rPr lang="zh-CN" altLang="en-US" sz="3200" dirty="0"/>
              <a:t>下</a:t>
            </a:r>
            <a:r>
              <a:rPr lang="zh-CN" altLang="zh-CN" sz="3200" dirty="0"/>
              <a:t>比较流行的</a:t>
            </a:r>
            <a:r>
              <a:rPr lang="en-US" altLang="zh-CN" sz="3200" dirty="0"/>
              <a:t>RNN</a:t>
            </a:r>
            <a:r>
              <a:rPr lang="zh-CN" altLang="zh-CN" sz="3200" dirty="0"/>
              <a:t>结构，并在许多领域中成功应用。</a:t>
            </a:r>
            <a:endParaRPr lang="en-US" altLang="zh-CN" sz="3200" dirty="0"/>
          </a:p>
          <a:p>
            <a:endParaRPr lang="en-US" altLang="zh-CN" sz="3200" dirty="0"/>
          </a:p>
          <a:p>
            <a:r>
              <a:rPr lang="zh-CN" altLang="en-US" sz="3200" dirty="0"/>
              <a:t>本实验使用</a:t>
            </a:r>
            <a:r>
              <a:rPr lang="en-US" altLang="zh-CN" sz="3200" dirty="0"/>
              <a:t>LSTM:</a:t>
            </a:r>
            <a:r>
              <a:rPr lang="zh-CN" altLang="zh-CN" sz="3200" dirty="0"/>
              <a:t>原始的</a:t>
            </a:r>
            <a:r>
              <a:rPr lang="en-US" altLang="zh-CN" sz="3200" dirty="0"/>
              <a:t>RNN</a:t>
            </a:r>
            <a:r>
              <a:rPr lang="zh-CN" altLang="zh-CN" sz="3200" dirty="0"/>
              <a:t>的隐藏层只有一个状态，即</a:t>
            </a:r>
            <a:r>
              <a:rPr lang="en-US" altLang="zh-CN" sz="3200" dirty="0"/>
              <a:t>h</a:t>
            </a:r>
            <a:r>
              <a:rPr lang="zh-CN" altLang="zh-CN" sz="3200" dirty="0"/>
              <a:t>，它对短期的输入非常敏感。于是，</a:t>
            </a:r>
            <a:r>
              <a:rPr lang="en-US" altLang="zh-CN" sz="3200" dirty="0"/>
              <a:t>LSTM</a:t>
            </a:r>
            <a:r>
              <a:rPr lang="zh-CN" altLang="en-US" sz="3200" dirty="0"/>
              <a:t>多</a:t>
            </a:r>
            <a:r>
              <a:rPr lang="zh-CN" altLang="zh-CN" sz="3200" dirty="0"/>
              <a:t>添加了一个状态</a:t>
            </a:r>
            <a:r>
              <a:rPr lang="en-US" altLang="zh-CN" sz="3200" dirty="0"/>
              <a:t>c</a:t>
            </a:r>
            <a:r>
              <a:rPr lang="zh-CN" altLang="zh-CN" sz="3200" dirty="0"/>
              <a:t>，让它来保存长期的状态。</a:t>
            </a:r>
            <a:endParaRPr lang="zh-CN" altLang="en-US" sz="3200" dirty="0"/>
          </a:p>
        </p:txBody>
      </p:sp>
    </p:spTree>
    <p:extLst>
      <p:ext uri="{BB962C8B-B14F-4D97-AF65-F5344CB8AC3E}">
        <p14:creationId xmlns:p14="http://schemas.microsoft.com/office/powerpoint/2010/main" val="126331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B7552B-0A28-41B6-BEDC-7B2A7440F5EE}"/>
              </a:ext>
            </a:extLst>
          </p:cNvPr>
          <p:cNvPicPr>
            <a:picLocks noChangeAspect="1"/>
          </p:cNvPicPr>
          <p:nvPr/>
        </p:nvPicPr>
        <p:blipFill>
          <a:blip r:embed="rId2"/>
          <a:stretch>
            <a:fillRect/>
          </a:stretch>
        </p:blipFill>
        <p:spPr>
          <a:xfrm>
            <a:off x="450273" y="187036"/>
            <a:ext cx="11388436" cy="6090085"/>
          </a:xfrm>
          <a:prstGeom prst="rect">
            <a:avLst/>
          </a:prstGeom>
        </p:spPr>
      </p:pic>
      <p:sp>
        <p:nvSpPr>
          <p:cNvPr id="2" name="标题 1">
            <a:extLst>
              <a:ext uri="{FF2B5EF4-FFF2-40B4-BE49-F238E27FC236}">
                <a16:creationId xmlns:a16="http://schemas.microsoft.com/office/drawing/2014/main" id="{5FFB63FA-BFD7-43AD-B3F9-3CEAD9902029}"/>
              </a:ext>
            </a:extLst>
          </p:cNvPr>
          <p:cNvSpPr>
            <a:spLocks noGrp="1"/>
          </p:cNvSpPr>
          <p:nvPr>
            <p:ph type="title"/>
          </p:nvPr>
        </p:nvSpPr>
        <p:spPr/>
        <p:txBody>
          <a:bodyPr/>
          <a:lstStyle/>
          <a:p>
            <a:r>
              <a:rPr lang="en-US" altLang="zh-CN" dirty="0"/>
              <a:t>LSTM</a:t>
            </a:r>
            <a:r>
              <a:rPr lang="zh-CN" altLang="en-US" dirty="0"/>
              <a:t>的结构图</a:t>
            </a:r>
          </a:p>
        </p:txBody>
      </p:sp>
      <p:sp>
        <p:nvSpPr>
          <p:cNvPr id="3" name="内容占位符 2">
            <a:extLst>
              <a:ext uri="{FF2B5EF4-FFF2-40B4-BE49-F238E27FC236}">
                <a16:creationId xmlns:a16="http://schemas.microsoft.com/office/drawing/2014/main" id="{3133ED76-CE13-4C5A-8B3D-7CBDF3BE1193}"/>
              </a:ext>
            </a:extLst>
          </p:cNvPr>
          <p:cNvSpPr>
            <a:spLocks noGrp="1"/>
          </p:cNvSpPr>
          <p:nvPr>
            <p:ph idx="1"/>
          </p:nvPr>
        </p:nvSpPr>
        <p:spPr>
          <a:xfrm>
            <a:off x="7231486" y="1825625"/>
            <a:ext cx="4122313" cy="4351338"/>
          </a:xfrm>
        </p:spPr>
        <p:txBody>
          <a:bodyPr/>
          <a:lstStyle/>
          <a:p>
            <a:r>
              <a:rPr lang="zh-CN" altLang="zh-CN" dirty="0"/>
              <a:t>为了更好的保存长期以来，</a:t>
            </a:r>
            <a:r>
              <a:rPr lang="en-US" altLang="zh-CN" dirty="0"/>
              <a:t>LSTM</a:t>
            </a:r>
            <a:r>
              <a:rPr lang="zh-CN" altLang="zh-CN" dirty="0"/>
              <a:t>增加了三个门，分别是：遗忘门，输入门和输出门，并对对应的状态进行更新。</a:t>
            </a:r>
            <a:endParaRPr lang="zh-CN" altLang="en-US" dirty="0"/>
          </a:p>
        </p:txBody>
      </p:sp>
      <p:pic>
        <p:nvPicPr>
          <p:cNvPr id="4" name="图片 3">
            <a:extLst>
              <a:ext uri="{FF2B5EF4-FFF2-40B4-BE49-F238E27FC236}">
                <a16:creationId xmlns:a16="http://schemas.microsoft.com/office/drawing/2014/main" id="{D1A55BCE-241C-461E-BA11-D7B71F413D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35836" y="1801495"/>
            <a:ext cx="6195649" cy="4219378"/>
          </a:xfrm>
          <a:prstGeom prst="rect">
            <a:avLst/>
          </a:prstGeom>
          <a:noFill/>
          <a:ln>
            <a:noFill/>
          </a:ln>
        </p:spPr>
      </p:pic>
    </p:spTree>
    <p:extLst>
      <p:ext uri="{BB962C8B-B14F-4D97-AF65-F5344CB8AC3E}">
        <p14:creationId xmlns:p14="http://schemas.microsoft.com/office/powerpoint/2010/main" val="341467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C7343C8-5DC6-4406-82C2-8CD2C30092CA}"/>
              </a:ext>
            </a:extLst>
          </p:cNvPr>
          <p:cNvPicPr>
            <a:picLocks noChangeAspect="1"/>
          </p:cNvPicPr>
          <p:nvPr/>
        </p:nvPicPr>
        <p:blipFill>
          <a:blip r:embed="rId2"/>
          <a:stretch>
            <a:fillRect/>
          </a:stretch>
        </p:blipFill>
        <p:spPr>
          <a:xfrm>
            <a:off x="46150" y="187036"/>
            <a:ext cx="12099700" cy="6435437"/>
          </a:xfrm>
          <a:prstGeom prst="rect">
            <a:avLst/>
          </a:prstGeom>
        </p:spPr>
      </p:pic>
      <p:sp>
        <p:nvSpPr>
          <p:cNvPr id="2" name="标题 1">
            <a:extLst>
              <a:ext uri="{FF2B5EF4-FFF2-40B4-BE49-F238E27FC236}">
                <a16:creationId xmlns:a16="http://schemas.microsoft.com/office/drawing/2014/main" id="{84897C74-BC10-43E3-9698-D77AAA21D067}"/>
              </a:ext>
            </a:extLst>
          </p:cNvPr>
          <p:cNvSpPr>
            <a:spLocks noGrp="1"/>
          </p:cNvSpPr>
          <p:nvPr>
            <p:ph type="title"/>
          </p:nvPr>
        </p:nvSpPr>
        <p:spPr/>
        <p:txBody>
          <a:bodyPr/>
          <a:lstStyle/>
          <a:p>
            <a:r>
              <a:rPr lang="en-US" altLang="zh-CN" dirty="0"/>
              <a:t>LSTM</a:t>
            </a:r>
            <a:r>
              <a:rPr lang="zh-CN" altLang="en-US" dirty="0"/>
              <a:t>的结构图</a:t>
            </a:r>
          </a:p>
        </p:txBody>
      </p:sp>
      <p:sp>
        <p:nvSpPr>
          <p:cNvPr id="3" name="内容占位符 2">
            <a:extLst>
              <a:ext uri="{FF2B5EF4-FFF2-40B4-BE49-F238E27FC236}">
                <a16:creationId xmlns:a16="http://schemas.microsoft.com/office/drawing/2014/main" id="{EB6B8918-2F1D-4DFF-8BEF-3FF8ACB5D546}"/>
              </a:ext>
            </a:extLst>
          </p:cNvPr>
          <p:cNvSpPr>
            <a:spLocks noGrp="1"/>
          </p:cNvSpPr>
          <p:nvPr>
            <p:ph idx="1"/>
          </p:nvPr>
        </p:nvSpPr>
        <p:spPr>
          <a:xfrm>
            <a:off x="7682247" y="3643279"/>
            <a:ext cx="4463603" cy="539191"/>
          </a:xfrm>
        </p:spPr>
        <p:txBody>
          <a:bodyPr>
            <a:normAutofit fontScale="85000" lnSpcReduction="10000"/>
          </a:bodyPr>
          <a:lstStyle/>
          <a:p>
            <a:r>
              <a:rPr lang="zh-CN" altLang="en-US" dirty="0"/>
              <a:t>如左图，</a:t>
            </a:r>
            <a:r>
              <a:rPr lang="en-US" altLang="zh-CN" dirty="0"/>
              <a:t>LSTM</a:t>
            </a:r>
            <a:r>
              <a:rPr lang="zh-CN" altLang="en-US" dirty="0"/>
              <a:t>的内部结构图</a:t>
            </a:r>
          </a:p>
        </p:txBody>
      </p:sp>
      <p:pic>
        <p:nvPicPr>
          <p:cNvPr id="4" name="图片 3">
            <a:extLst>
              <a:ext uri="{FF2B5EF4-FFF2-40B4-BE49-F238E27FC236}">
                <a16:creationId xmlns:a16="http://schemas.microsoft.com/office/drawing/2014/main" id="{E1FBB02D-CD95-4E88-A898-6D1A6FC87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690688"/>
            <a:ext cx="6399727" cy="4658597"/>
          </a:xfrm>
          <a:prstGeom prst="rect">
            <a:avLst/>
          </a:prstGeom>
          <a:noFill/>
          <a:ln>
            <a:noFill/>
          </a:ln>
        </p:spPr>
      </p:pic>
    </p:spTree>
    <p:extLst>
      <p:ext uri="{BB962C8B-B14F-4D97-AF65-F5344CB8AC3E}">
        <p14:creationId xmlns:p14="http://schemas.microsoft.com/office/powerpoint/2010/main" val="247965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1AB333B-6659-4A50-9881-2A22CD8E3476}"/>
              </a:ext>
            </a:extLst>
          </p:cNvPr>
          <p:cNvPicPr>
            <a:picLocks noChangeAspect="1"/>
          </p:cNvPicPr>
          <p:nvPr/>
        </p:nvPicPr>
        <p:blipFill>
          <a:blip r:embed="rId2"/>
          <a:stretch>
            <a:fillRect/>
          </a:stretch>
        </p:blipFill>
        <p:spPr>
          <a:xfrm>
            <a:off x="422563" y="230188"/>
            <a:ext cx="11513127" cy="6205248"/>
          </a:xfrm>
          <a:prstGeom prst="rect">
            <a:avLst/>
          </a:prstGeom>
        </p:spPr>
      </p:pic>
      <p:sp>
        <p:nvSpPr>
          <p:cNvPr id="2" name="标题 1">
            <a:extLst>
              <a:ext uri="{FF2B5EF4-FFF2-40B4-BE49-F238E27FC236}">
                <a16:creationId xmlns:a16="http://schemas.microsoft.com/office/drawing/2014/main" id="{B784374B-C230-4AFE-B583-599605D88C4F}"/>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131E4B00-F7D2-4F9B-91EA-4CE418CA15F3}"/>
              </a:ext>
            </a:extLst>
          </p:cNvPr>
          <p:cNvSpPr>
            <a:spLocks noGrp="1"/>
          </p:cNvSpPr>
          <p:nvPr>
            <p:ph idx="1"/>
          </p:nvPr>
        </p:nvSpPr>
        <p:spPr/>
        <p:txBody>
          <a:bodyPr/>
          <a:lstStyle/>
          <a:p>
            <a:r>
              <a:rPr lang="zh-CN" altLang="zh-CN" dirty="0"/>
              <a:t>本实验采取</a:t>
            </a:r>
            <a:r>
              <a:rPr lang="en-US" altLang="zh-CN" dirty="0"/>
              <a:t>4</a:t>
            </a:r>
            <a:r>
              <a:rPr lang="zh-CN" altLang="zh-CN" dirty="0"/>
              <a:t>个网络层来完成该任务，分别是词嵌入</a:t>
            </a:r>
            <a:r>
              <a:rPr lang="en-US" altLang="zh-CN" dirty="0"/>
              <a:t>Embedding </a:t>
            </a:r>
            <a:r>
              <a:rPr lang="zh-CN" altLang="zh-CN" dirty="0"/>
              <a:t>层，</a:t>
            </a:r>
            <a:r>
              <a:rPr lang="en-US" altLang="zh-CN" dirty="0"/>
              <a:t>2</a:t>
            </a:r>
            <a:r>
              <a:rPr lang="zh-CN" altLang="zh-CN" dirty="0"/>
              <a:t>层</a:t>
            </a:r>
            <a:r>
              <a:rPr lang="en-US" altLang="zh-CN" dirty="0"/>
              <a:t>LSTM</a:t>
            </a:r>
            <a:r>
              <a:rPr lang="zh-CN" altLang="zh-CN" dirty="0"/>
              <a:t>作为</a:t>
            </a:r>
            <a:r>
              <a:rPr lang="en-US" altLang="zh-CN" dirty="0"/>
              <a:t>backbone</a:t>
            </a:r>
            <a:r>
              <a:rPr lang="zh-CN" altLang="en-US" dirty="0"/>
              <a:t>，</a:t>
            </a:r>
            <a:r>
              <a:rPr lang="en-US" altLang="zh-CN" dirty="0"/>
              <a:t>Dropout</a:t>
            </a:r>
            <a:r>
              <a:rPr lang="zh-CN" altLang="zh-CN" dirty="0"/>
              <a:t>层，以及全连接层。对于自动写诗，思想很简单，利用</a:t>
            </a:r>
            <a:r>
              <a:rPr lang="en-US" altLang="zh-CN" dirty="0"/>
              <a:t>LSTM</a:t>
            </a:r>
            <a:r>
              <a:rPr lang="zh-CN" altLang="zh-CN" dirty="0"/>
              <a:t>的优势，将前一个字进行词嵌入后输入到</a:t>
            </a:r>
            <a:r>
              <a:rPr lang="en-US" altLang="zh-CN" dirty="0"/>
              <a:t>LSTM</a:t>
            </a:r>
            <a:r>
              <a:rPr lang="zh-CN" altLang="zh-CN" dirty="0"/>
              <a:t>中，后一个字作为标签即可。而对于生成藏头诗，和自动写诗原理相似，只是在每一句的开头的输入都为我们给定的字即可。</a:t>
            </a:r>
          </a:p>
          <a:p>
            <a:endParaRPr lang="zh-CN" altLang="en-US" dirty="0"/>
          </a:p>
        </p:txBody>
      </p:sp>
    </p:spTree>
    <p:extLst>
      <p:ext uri="{BB962C8B-B14F-4D97-AF65-F5344CB8AC3E}">
        <p14:creationId xmlns:p14="http://schemas.microsoft.com/office/powerpoint/2010/main" val="217686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C316362-97AE-452D-A2DE-EB73F4BDE048}"/>
              </a:ext>
            </a:extLst>
          </p:cNvPr>
          <p:cNvPicPr>
            <a:picLocks noChangeAspect="1"/>
          </p:cNvPicPr>
          <p:nvPr/>
        </p:nvPicPr>
        <p:blipFill>
          <a:blip r:embed="rId2"/>
          <a:stretch>
            <a:fillRect/>
          </a:stretch>
        </p:blipFill>
        <p:spPr>
          <a:xfrm>
            <a:off x="304799" y="90055"/>
            <a:ext cx="11589327" cy="6402819"/>
          </a:xfrm>
          <a:prstGeom prst="rect">
            <a:avLst/>
          </a:prstGeom>
        </p:spPr>
      </p:pic>
      <p:sp>
        <p:nvSpPr>
          <p:cNvPr id="2" name="标题 1">
            <a:extLst>
              <a:ext uri="{FF2B5EF4-FFF2-40B4-BE49-F238E27FC236}">
                <a16:creationId xmlns:a16="http://schemas.microsoft.com/office/drawing/2014/main" id="{C9C0F3F6-8199-4573-9C8C-72741B771E16}"/>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77C55C6A-693D-4BE8-8B92-A5E613D4FDFC}"/>
              </a:ext>
            </a:extLst>
          </p:cNvPr>
          <p:cNvSpPr>
            <a:spLocks noGrp="1"/>
          </p:cNvSpPr>
          <p:nvPr>
            <p:ph idx="1"/>
          </p:nvPr>
        </p:nvSpPr>
        <p:spPr/>
        <p:txBody>
          <a:bodyPr/>
          <a:lstStyle/>
          <a:p>
            <a:r>
              <a:rPr lang="zh-CN" altLang="zh-CN" sz="3600" b="1" dirty="0"/>
              <a:t>损失函数</a:t>
            </a:r>
          </a:p>
          <a:p>
            <a:pPr lvl="1"/>
            <a:r>
              <a:rPr lang="zh-CN" altLang="zh-CN" sz="2800" dirty="0"/>
              <a:t>由于对于当前的输入，其下一个字作为标签，所以很自然的可以使用</a:t>
            </a:r>
            <a:r>
              <a:rPr lang="zh-CN" altLang="zh-CN" sz="2800" b="1" dirty="0"/>
              <a:t>交叉熵</a:t>
            </a:r>
            <a:r>
              <a:rPr lang="zh-CN" altLang="zh-CN" sz="2800" dirty="0"/>
              <a:t>作为损失函数，也就是每一步的预测我们希望是下一个真实标签字的概率最大。</a:t>
            </a:r>
            <a:r>
              <a:rPr lang="en-US" altLang="zh-CN" sz="2800" dirty="0"/>
              <a:t>(</a:t>
            </a:r>
            <a:r>
              <a:rPr lang="zh-CN" altLang="zh-CN" sz="2800" dirty="0"/>
              <a:t>作诗时，对于每一步也只需选择对应概率最大的字作为下一个输入即可</a:t>
            </a:r>
            <a:r>
              <a:rPr lang="en-US" altLang="zh-CN" sz="2800" dirty="0"/>
              <a:t>)</a:t>
            </a:r>
            <a:endParaRPr lang="zh-CN" altLang="zh-CN" sz="2800" dirty="0"/>
          </a:p>
          <a:p>
            <a:pPr lvl="1"/>
            <a:endParaRPr lang="zh-CN" altLang="en-US" dirty="0"/>
          </a:p>
        </p:txBody>
      </p:sp>
    </p:spTree>
    <p:extLst>
      <p:ext uri="{BB962C8B-B14F-4D97-AF65-F5344CB8AC3E}">
        <p14:creationId xmlns:p14="http://schemas.microsoft.com/office/powerpoint/2010/main" val="2215806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989</Words>
  <Application>Microsoft Office PowerPoint</Application>
  <PresentationFormat>宽屏</PresentationFormat>
  <Paragraphs>63</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Arial Black</vt:lpstr>
      <vt:lpstr>Office 主题​​</vt:lpstr>
      <vt:lpstr>基于LSTM的自动写诗</vt:lpstr>
      <vt:lpstr>问题介绍</vt:lpstr>
      <vt:lpstr>基础知识</vt:lpstr>
      <vt:lpstr>RNN的结构图</vt:lpstr>
      <vt:lpstr>RNN的改进</vt:lpstr>
      <vt:lpstr>LSTM的结构图</vt:lpstr>
      <vt:lpstr>LSTM的结构图</vt:lpstr>
      <vt:lpstr>解决方案</vt:lpstr>
      <vt:lpstr>解决方案</vt:lpstr>
      <vt:lpstr>数据集介绍</vt:lpstr>
      <vt:lpstr>实验环境 </vt:lpstr>
      <vt:lpstr>实验细节 </vt:lpstr>
      <vt:lpstr>实验结果分析</vt:lpstr>
      <vt:lpstr>实验结果分析</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实验三 自动写诗</dc:title>
  <dc:creator>bao shilong</dc:creator>
  <cp:lastModifiedBy>chen yu</cp:lastModifiedBy>
  <cp:revision>15</cp:revision>
  <dcterms:created xsi:type="dcterms:W3CDTF">2020-06-20T08:01:08Z</dcterms:created>
  <dcterms:modified xsi:type="dcterms:W3CDTF">2021-07-09T07:33:12Z</dcterms:modified>
</cp:coreProperties>
</file>