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7" r:id="rId3"/>
    <p:sldId id="288" r:id="rId4"/>
    <p:sldId id="289" r:id="rId5"/>
    <p:sldId id="312" r:id="rId6"/>
    <p:sldId id="313" r:id="rId7"/>
    <p:sldId id="315" r:id="rId8"/>
    <p:sldId id="314" r:id="rId9"/>
    <p:sldId id="317" r:id="rId10"/>
    <p:sldId id="318" r:id="rId11"/>
    <p:sldId id="316" r:id="rId12"/>
    <p:sldId id="319" r:id="rId13"/>
    <p:sldId id="325" r:id="rId14"/>
    <p:sldId id="320" r:id="rId15"/>
    <p:sldId id="321" r:id="rId16"/>
    <p:sldId id="322" r:id="rId17"/>
    <p:sldId id="323" r:id="rId18"/>
    <p:sldId id="324" r:id="rId19"/>
    <p:sldId id="326" r:id="rId20"/>
    <p:sldId id="327" r:id="rId21"/>
    <p:sldId id="328" r:id="rId22"/>
    <p:sldId id="329" r:id="rId23"/>
    <p:sldId id="331" r:id="rId24"/>
    <p:sldId id="33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7E9F"/>
    <a:srgbClr val="80ABB8"/>
    <a:srgbClr val="1BA0C9"/>
    <a:srgbClr val="0D5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6"/>
    <p:restoredTop sz="84276"/>
  </p:normalViewPr>
  <p:slideViewPr>
    <p:cSldViewPr snapToGrid="0">
      <p:cViewPr varScale="1">
        <p:scale>
          <a:sx n="105" d="100"/>
          <a:sy n="105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B0404-3637-E545-94BB-FA9A1857FDA4}" type="datetimeFigureOut">
              <a:rPr kumimoji="1" lang="zh-CN" altLang="en-US" smtClean="0"/>
              <a:t>2021/6/30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29849-AE39-EC4F-A7FD-DEAC2A00FB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343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29849-AE39-EC4F-A7FD-DEAC2A00FB4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4329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29849-AE39-EC4F-A7FD-DEAC2A00FB41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6806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Slopeone</a:t>
            </a:r>
            <a:r>
              <a:rPr kumimoji="1" lang="zh-CN" altLang="en-US" dirty="0"/>
              <a:t>：利用用户喜欢的程度差是一定的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29849-AE39-EC4F-A7FD-DEAC2A00FB41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2724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Pearson_baseline</a:t>
            </a:r>
            <a:r>
              <a:rPr kumimoji="1" lang="en-US" altLang="zh-CN" dirty="0"/>
              <a:t>:</a:t>
            </a:r>
            <a:r>
              <a:rPr kumimoji="1" lang="zh-CN" altLang="en-US" dirty="0"/>
              <a:t>使用基线而不是均值来计算所有用户（或项目）对之间的（缩小的）皮尔逊相关系数。</a:t>
            </a:r>
            <a:endParaRPr kumimoji="1" lang="en-US" altLang="zh-CN" dirty="0"/>
          </a:p>
          <a:p>
            <a:r>
              <a:rPr kumimoji="1" lang="en-US" altLang="zh-CN" dirty="0" err="1"/>
              <a:t>Msd</a:t>
            </a:r>
            <a:r>
              <a:rPr kumimoji="1" lang="zh-CN" altLang="en-US" dirty="0"/>
              <a:t>越小越相似（均方差）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29849-AE39-EC4F-A7FD-DEAC2A00FB41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2404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回归预测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29849-AE39-EC4F-A7FD-DEAC2A00FB41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1061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29849-AE39-EC4F-A7FD-DEAC2A00FB41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8038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29849-AE39-EC4F-A7FD-DEAC2A00FB41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475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29849-AE39-EC4F-A7FD-DEAC2A00FB41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0633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基于人口统计学的推荐：若用户 </a:t>
            </a:r>
            <a:r>
              <a:rPr kumimoji="1" lang="en-US" altLang="zh-CN" dirty="0"/>
              <a:t>a </a:t>
            </a:r>
            <a:r>
              <a:rPr kumimoji="1" lang="zh-CN" altLang="en-US" dirty="0"/>
              <a:t>与 用户 </a:t>
            </a:r>
            <a:r>
              <a:rPr kumimoji="1" lang="en-US" altLang="zh-CN" dirty="0"/>
              <a:t>b </a:t>
            </a:r>
            <a:r>
              <a:rPr kumimoji="1" lang="zh-CN" altLang="en-US" dirty="0"/>
              <a:t>相似，则推荐 </a:t>
            </a:r>
            <a:r>
              <a:rPr kumimoji="1" lang="en-US" altLang="zh-CN" dirty="0"/>
              <a:t>a </a:t>
            </a:r>
            <a:r>
              <a:rPr kumimoji="1" lang="zh-CN" altLang="en-US" dirty="0"/>
              <a:t>用户喜欢的物品给用户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29849-AE39-EC4F-A7FD-DEAC2A00FB4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247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29849-AE39-EC4F-A7FD-DEAC2A00FB4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9101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使用的是基于物品的协同过滤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29849-AE39-EC4F-A7FD-DEAC2A00FB4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3491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bui</a:t>
            </a:r>
            <a:r>
              <a:rPr kumimoji="1" lang="zh-CN" altLang="en-US" dirty="0"/>
              <a:t>比均值的多了两项偏差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29849-AE39-EC4F-A7FD-DEAC2A00FB4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02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其中</a:t>
            </a:r>
            <a:r>
              <a:rPr kumimoji="1" lang="el-GR" altLang="zh-CN" dirty="0"/>
              <a:t>γ</a:t>
            </a:r>
            <a:r>
              <a:rPr kumimoji="1" lang="zh-CN" altLang="en-US" dirty="0"/>
              <a:t>是学习速率，</a:t>
            </a:r>
            <a:r>
              <a:rPr kumimoji="1" lang="el-GR" altLang="zh-CN" dirty="0"/>
              <a:t>λ</a:t>
            </a:r>
            <a:r>
              <a:rPr kumimoji="1" lang="zh-CN" altLang="en-US" dirty="0"/>
              <a:t>是正则化系数</a:t>
            </a:r>
            <a:endParaRPr kumimoji="1" lang="en-US" altLang="zh-CN" dirty="0"/>
          </a:p>
          <a:p>
            <a:r>
              <a:rPr kumimoji="1" lang="en-US" altLang="zh-CN" dirty="0"/>
              <a:t>Bias</a:t>
            </a:r>
            <a:r>
              <a:rPr kumimoji="1" lang="zh-CN" altLang="en-US" dirty="0"/>
              <a:t>默认值是</a:t>
            </a:r>
            <a:r>
              <a:rPr kumimoji="1" lang="en-US" altLang="zh-CN" dirty="0"/>
              <a:t>false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29849-AE39-EC4F-A7FD-DEAC2A00FB41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3468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非负矩阵分解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29849-AE39-EC4F-A7FD-DEAC2A00FB41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3355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29849-AE39-EC4F-A7FD-DEAC2A00FB41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6980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29849-AE39-EC4F-A7FD-DEAC2A00FB41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0743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CA56-C766-4643-9C49-0B5937DF92E1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526403" y="3662934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526403" y="4516020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990698" y="3656303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400" b="1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推荐算法</a:t>
            </a:r>
          </a:p>
        </p:txBody>
      </p:sp>
      <p:sp>
        <p:nvSpPr>
          <p:cNvPr id="20" name="矩形 19"/>
          <p:cNvSpPr/>
          <p:nvPr/>
        </p:nvSpPr>
        <p:spPr>
          <a:xfrm>
            <a:off x="4580329" y="5169051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小组成员：严思怡、陈思为</a:t>
            </a:r>
          </a:p>
        </p:txBody>
      </p:sp>
      <p:grpSp>
        <p:nvGrpSpPr>
          <p:cNvPr id="201" name="组合 1"/>
          <p:cNvGrpSpPr/>
          <p:nvPr/>
        </p:nvGrpSpPr>
        <p:grpSpPr bwMode="auto">
          <a:xfrm>
            <a:off x="10203209" y="-781973"/>
            <a:ext cx="2441455" cy="3223791"/>
            <a:chOff x="0" y="-1"/>
            <a:chExt cx="2175714" cy="2871210"/>
          </a:xfrm>
          <a:solidFill>
            <a:srgbClr val="157E9F"/>
          </a:solidFill>
        </p:grpSpPr>
        <p:sp>
          <p:nvSpPr>
            <p:cNvPr id="202" name="矩形 13"/>
            <p:cNvSpPr>
              <a:spLocks noChangeArrowheads="1"/>
            </p:cNvSpPr>
            <p:nvPr/>
          </p:nvSpPr>
          <p:spPr bwMode="auto">
            <a:xfrm rot="2727610">
              <a:off x="-391510" y="1232685"/>
              <a:ext cx="2871210" cy="4058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itchFamily="34" charset="0"/>
                <a:buNone/>
              </a:pPr>
              <a:endParaRPr lang="zh-CN" altLang="zh-CN" sz="1800">
                <a:solidFill>
                  <a:srgbClr val="2A2E37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03" name="TextBox 14"/>
            <p:cNvSpPr>
              <a:spLocks noChangeArrowheads="1"/>
            </p:cNvSpPr>
            <p:nvPr/>
          </p:nvSpPr>
          <p:spPr bwMode="auto">
            <a:xfrm rot="2748894">
              <a:off x="464701" y="1230537"/>
              <a:ext cx="1016798" cy="3291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2021·06</a:t>
              </a:r>
              <a:endPara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04" name="直接连接符 15"/>
            <p:cNvSpPr>
              <a:spLocks noChangeShapeType="1"/>
            </p:cNvSpPr>
            <p:nvPr/>
          </p:nvSpPr>
          <p:spPr bwMode="auto">
            <a:xfrm>
              <a:off x="0" y="609418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直接连接符 16"/>
            <p:cNvSpPr>
              <a:spLocks noChangeShapeType="1"/>
            </p:cNvSpPr>
            <p:nvPr/>
          </p:nvSpPr>
          <p:spPr bwMode="auto">
            <a:xfrm>
              <a:off x="159490" y="328427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E140A8A-A540-4C76-9C10-0FD0DEB33F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533" y="731373"/>
            <a:ext cx="1930025" cy="1933084"/>
          </a:xfrm>
          <a:prstGeom prst="flowChartConnector">
            <a:avLst/>
          </a:prstGeom>
        </p:spPr>
      </p:pic>
    </p:spTree>
  </p:cSld>
  <p:clrMapOvr>
    <a:masterClrMapping/>
  </p:clrMapOvr>
  <p:transition spd="slow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1702" y="109554"/>
            <a:ext cx="2159566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使用的方法</a:t>
            </a:r>
            <a:endParaRPr lang="en-US" altLang="zh-CN" sz="2800" dirty="0">
              <a:solidFill>
                <a:srgbClr val="157E9F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9DFE29B-96E1-394A-AFDE-D01019F9942C}"/>
              </a:ext>
            </a:extLst>
          </p:cNvPr>
          <p:cNvSpPr txBox="1"/>
          <p:nvPr/>
        </p:nvSpPr>
        <p:spPr>
          <a:xfrm>
            <a:off x="493516" y="874380"/>
            <a:ext cx="2087423" cy="52565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KNNBaseline</a:t>
            </a:r>
            <a:endParaRPr lang="zh-CN" altLang="en-US" sz="2400" dirty="0">
              <a:solidFill>
                <a:srgbClr val="157E9F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89C077-BEA2-A949-A0F1-4E7F2C382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3439" y="1492004"/>
            <a:ext cx="5201645" cy="3898376"/>
          </a:xfrm>
          <a:prstGeom prst="rect">
            <a:avLst/>
          </a:prstGeom>
        </p:spPr>
      </p:pic>
      <p:sp>
        <p:nvSpPr>
          <p:cNvPr id="41" name="文本框 5">
            <a:extLst>
              <a:ext uri="{FF2B5EF4-FFF2-40B4-BE49-F238E27FC236}">
                <a16:creationId xmlns:a16="http://schemas.microsoft.com/office/drawing/2014/main" id="{BE8A1D25-FA36-CF4A-9419-B3B5D063313C}"/>
              </a:ext>
            </a:extLst>
          </p:cNvPr>
          <p:cNvSpPr txBox="1"/>
          <p:nvPr/>
        </p:nvSpPr>
        <p:spPr>
          <a:xfrm>
            <a:off x="6196469" y="2926846"/>
            <a:ext cx="546253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考虑到用户打分的偏差，偏差计算时基于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baseline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124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1702" y="109554"/>
            <a:ext cx="2159566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使用的方法</a:t>
            </a:r>
            <a:endParaRPr lang="en-US" altLang="zh-CN" sz="2800" dirty="0">
              <a:solidFill>
                <a:srgbClr val="157E9F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9DFE29B-96E1-394A-AFDE-D01019F9942C}"/>
              </a:ext>
            </a:extLst>
          </p:cNvPr>
          <p:cNvSpPr txBox="1"/>
          <p:nvPr/>
        </p:nvSpPr>
        <p:spPr>
          <a:xfrm>
            <a:off x="493516" y="874380"/>
            <a:ext cx="805020" cy="52565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SVD</a:t>
            </a:r>
            <a:endParaRPr lang="zh-CN" altLang="en-US" sz="2400" dirty="0">
              <a:solidFill>
                <a:srgbClr val="157E9F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C51506-59C7-0E4F-93B2-1F8C5B832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8536" y="3448407"/>
            <a:ext cx="6498224" cy="4842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1AAAF96-4E00-9345-8EAF-17C70B566339}"/>
              </a:ext>
            </a:extLst>
          </p:cNvPr>
          <p:cNvSpPr txBox="1"/>
          <p:nvPr/>
        </p:nvSpPr>
        <p:spPr>
          <a:xfrm>
            <a:off x="323605" y="3527493"/>
            <a:ext cx="106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5F05EF0-540E-E647-BFA7-F9C330E37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3631" y="2188754"/>
            <a:ext cx="3031172" cy="163492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3C58581-9AE8-C147-93AF-EE310ED2F0E5}"/>
              </a:ext>
            </a:extLst>
          </p:cNvPr>
          <p:cNvSpPr txBox="1"/>
          <p:nvPr/>
        </p:nvSpPr>
        <p:spPr>
          <a:xfrm>
            <a:off x="7676261" y="1705048"/>
            <a:ext cx="254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更新方式（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SGD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6E72A34-8B90-4646-8900-FB6BD06BB00B}"/>
              </a:ext>
            </a:extLst>
          </p:cNvPr>
          <p:cNvSpPr txBox="1"/>
          <p:nvPr/>
        </p:nvSpPr>
        <p:spPr>
          <a:xfrm>
            <a:off x="7832826" y="3896825"/>
            <a:ext cx="343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eui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是残差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DC798E-456A-D144-9EA8-D4829C26C8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42" y="2211286"/>
            <a:ext cx="4876800" cy="8001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5CCCB7F-D311-A44B-B868-3EB82EE37E6B}"/>
              </a:ext>
            </a:extLst>
          </p:cNvPr>
          <p:cNvSpPr/>
          <p:nvPr/>
        </p:nvSpPr>
        <p:spPr>
          <a:xfrm>
            <a:off x="2748754" y="2211286"/>
            <a:ext cx="1499616" cy="71294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8578016-A99A-5644-9B5D-05B14337E434}"/>
              </a:ext>
            </a:extLst>
          </p:cNvPr>
          <p:cNvSpPr txBox="1"/>
          <p:nvPr/>
        </p:nvSpPr>
        <p:spPr>
          <a:xfrm>
            <a:off x="2748754" y="1741839"/>
            <a:ext cx="72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bias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985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1702" y="109554"/>
            <a:ext cx="2159566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使用的方法</a:t>
            </a:r>
            <a:endParaRPr lang="en-US" altLang="zh-CN" sz="2800" dirty="0">
              <a:solidFill>
                <a:srgbClr val="157E9F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9DFE29B-96E1-394A-AFDE-D01019F9942C}"/>
              </a:ext>
            </a:extLst>
          </p:cNvPr>
          <p:cNvSpPr txBox="1"/>
          <p:nvPr/>
        </p:nvSpPr>
        <p:spPr>
          <a:xfrm>
            <a:off x="478623" y="1239532"/>
            <a:ext cx="1260273" cy="52565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SVD++</a:t>
            </a:r>
            <a:endParaRPr lang="zh-CN" altLang="en-US" sz="2400" dirty="0">
              <a:solidFill>
                <a:srgbClr val="157E9F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51B703-E657-DE44-8EFE-2E81C0BB2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9855" y="3130795"/>
            <a:ext cx="6466767" cy="87440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847F7E4-FFCC-C04E-B1FB-345679CB328F}"/>
              </a:ext>
            </a:extLst>
          </p:cNvPr>
          <p:cNvSpPr txBox="1"/>
          <p:nvPr/>
        </p:nvSpPr>
        <p:spPr>
          <a:xfrm>
            <a:off x="579241" y="2048008"/>
            <a:ext cx="10874865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实际生产中，用户评分数据很稀少，也就是说显式数据比隐式数据少很多。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SVD++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就是在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SVD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模型中融入用户对物品的隐式行为。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SVD++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的评分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显式兴趣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隐式兴趣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偏见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C7159EB-C098-BF43-A058-A5A3F5E46EA6}"/>
              </a:ext>
            </a:extLst>
          </p:cNvPr>
          <p:cNvSpPr txBox="1"/>
          <p:nvPr/>
        </p:nvSpPr>
        <p:spPr>
          <a:xfrm>
            <a:off x="478623" y="4385831"/>
            <a:ext cx="1087486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|N(u)|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表示用户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的行为物品集（包括浏览和评分过的），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yj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表示物品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所表达的隐式反馈</a:t>
            </a:r>
          </a:p>
        </p:txBody>
      </p:sp>
    </p:spTree>
    <p:extLst>
      <p:ext uri="{BB962C8B-B14F-4D97-AF65-F5344CB8AC3E}">
        <p14:creationId xmlns:p14="http://schemas.microsoft.com/office/powerpoint/2010/main" val="348058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1702" y="109554"/>
            <a:ext cx="2159566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使用的方法</a:t>
            </a:r>
            <a:endParaRPr lang="en-US" altLang="zh-CN" sz="2800" dirty="0">
              <a:solidFill>
                <a:srgbClr val="157E9F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9DFE29B-96E1-394A-AFDE-D01019F9942C}"/>
              </a:ext>
            </a:extLst>
          </p:cNvPr>
          <p:cNvSpPr txBox="1"/>
          <p:nvPr/>
        </p:nvSpPr>
        <p:spPr>
          <a:xfrm>
            <a:off x="478623" y="1239532"/>
            <a:ext cx="899597" cy="52565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NMF</a:t>
            </a:r>
            <a:endParaRPr lang="zh-CN" altLang="en-US" sz="2400" dirty="0">
              <a:solidFill>
                <a:srgbClr val="157E9F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51B703-E657-DE44-8EFE-2E81C0BB2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02560" y="3127666"/>
            <a:ext cx="2841526" cy="110561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847F7E4-FFCC-C04E-B1FB-345679CB328F}"/>
              </a:ext>
            </a:extLst>
          </p:cNvPr>
          <p:cNvSpPr txBox="1"/>
          <p:nvPr/>
        </p:nvSpPr>
        <p:spPr>
          <a:xfrm>
            <a:off x="579241" y="2048008"/>
            <a:ext cx="10874865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对于任意给定的一个非负矩阵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NMF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算法能够寻找到一个非负矩阵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和一个非负矩阵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，将一个非负的矩阵分解为左右两个非负矩阵的乘积，将矩阵的维数进行降低，对大量的数据进行压缩。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6DE5A32-C684-BD4C-AB12-9CBFF44DC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0883" y="4399868"/>
            <a:ext cx="4687033" cy="195742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DFF46AB-819B-E341-92A1-6220B497EF71}"/>
              </a:ext>
            </a:extLst>
          </p:cNvPr>
          <p:cNvSpPr txBox="1"/>
          <p:nvPr/>
        </p:nvSpPr>
        <p:spPr>
          <a:xfrm>
            <a:off x="628533" y="4633908"/>
            <a:ext cx="119519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SGD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更新：</a:t>
            </a:r>
          </a:p>
        </p:txBody>
      </p:sp>
    </p:spTree>
    <p:extLst>
      <p:ext uri="{BB962C8B-B14F-4D97-AF65-F5344CB8AC3E}">
        <p14:creationId xmlns:p14="http://schemas.microsoft.com/office/powerpoint/2010/main" val="60120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69145" y="1227919"/>
            <a:ext cx="8998856" cy="4476196"/>
          </a:xfrm>
          <a:prstGeom prst="rect">
            <a:avLst/>
          </a:prstGeom>
          <a:solidFill>
            <a:srgbClr val="157E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2611590" y="1895018"/>
            <a:ext cx="286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方正清刻本悦宋简体" pitchFamily="2" charset="-122"/>
                <a:ea typeface="方正清刻本悦宋简体" pitchFamily="2" charset="-122"/>
              </a:rPr>
              <a:t>数据和实验</a:t>
            </a:r>
          </a:p>
        </p:txBody>
      </p:sp>
      <p:grpSp>
        <p:nvGrpSpPr>
          <p:cNvPr id="201" name="组合 200"/>
          <p:cNvGrpSpPr/>
          <p:nvPr/>
        </p:nvGrpSpPr>
        <p:grpSpPr>
          <a:xfrm>
            <a:off x="7228116" y="2324903"/>
            <a:ext cx="3081236" cy="3107841"/>
            <a:chOff x="-8677773" y="-3051174"/>
            <a:chExt cx="6986830" cy="7046911"/>
          </a:xfrm>
          <a:solidFill>
            <a:schemeClr val="bg1"/>
          </a:solidFill>
        </p:grpSpPr>
        <p:sp>
          <p:nvSpPr>
            <p:cNvPr id="202" name="Rectangle 42"/>
            <p:cNvSpPr>
              <a:spLocks noChangeArrowheads="1"/>
            </p:cNvSpPr>
            <p:nvPr/>
          </p:nvSpPr>
          <p:spPr bwMode="auto">
            <a:xfrm>
              <a:off x="-8677773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Rectangle 43"/>
            <p:cNvSpPr>
              <a:spLocks noChangeArrowheads="1"/>
            </p:cNvSpPr>
            <p:nvPr/>
          </p:nvSpPr>
          <p:spPr bwMode="auto">
            <a:xfrm>
              <a:off x="-8592044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Rectangle 44"/>
            <p:cNvSpPr>
              <a:spLocks noChangeArrowheads="1"/>
            </p:cNvSpPr>
            <p:nvPr/>
          </p:nvSpPr>
          <p:spPr bwMode="auto">
            <a:xfrm>
              <a:off x="-8417414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Rectangle 45"/>
            <p:cNvSpPr>
              <a:spLocks noChangeArrowheads="1"/>
            </p:cNvSpPr>
            <p:nvPr/>
          </p:nvSpPr>
          <p:spPr bwMode="auto">
            <a:xfrm>
              <a:off x="-8331685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Rectangle 46"/>
            <p:cNvSpPr>
              <a:spLocks noChangeArrowheads="1"/>
            </p:cNvSpPr>
            <p:nvPr/>
          </p:nvSpPr>
          <p:spPr bwMode="auto">
            <a:xfrm>
              <a:off x="-8506317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Rectangle 47"/>
            <p:cNvSpPr>
              <a:spLocks noChangeArrowheads="1"/>
            </p:cNvSpPr>
            <p:nvPr/>
          </p:nvSpPr>
          <p:spPr bwMode="auto">
            <a:xfrm>
              <a:off x="-8331685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Rectangle 48"/>
            <p:cNvSpPr>
              <a:spLocks noChangeArrowheads="1"/>
            </p:cNvSpPr>
            <p:nvPr/>
          </p:nvSpPr>
          <p:spPr bwMode="auto">
            <a:xfrm>
              <a:off x="-8677773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Rectangle 49"/>
            <p:cNvSpPr>
              <a:spLocks noChangeArrowheads="1"/>
            </p:cNvSpPr>
            <p:nvPr/>
          </p:nvSpPr>
          <p:spPr bwMode="auto">
            <a:xfrm>
              <a:off x="-8506317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Rectangle 50"/>
            <p:cNvSpPr>
              <a:spLocks noChangeArrowheads="1"/>
            </p:cNvSpPr>
            <p:nvPr/>
          </p:nvSpPr>
          <p:spPr bwMode="auto">
            <a:xfrm>
              <a:off x="-8245958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51"/>
            <p:cNvSpPr>
              <a:spLocks noChangeArrowheads="1"/>
            </p:cNvSpPr>
            <p:nvPr/>
          </p:nvSpPr>
          <p:spPr bwMode="auto">
            <a:xfrm>
              <a:off x="-8677773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52"/>
            <p:cNvSpPr>
              <a:spLocks noChangeArrowheads="1"/>
            </p:cNvSpPr>
            <p:nvPr/>
          </p:nvSpPr>
          <p:spPr bwMode="auto">
            <a:xfrm>
              <a:off x="-8592044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Rectangle 53"/>
            <p:cNvSpPr>
              <a:spLocks noChangeArrowheads="1"/>
            </p:cNvSpPr>
            <p:nvPr/>
          </p:nvSpPr>
          <p:spPr bwMode="auto">
            <a:xfrm>
              <a:off x="-8417414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Rectangle 54"/>
            <p:cNvSpPr>
              <a:spLocks noChangeArrowheads="1"/>
            </p:cNvSpPr>
            <p:nvPr/>
          </p:nvSpPr>
          <p:spPr bwMode="auto">
            <a:xfrm>
              <a:off x="-8245958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Rectangle 55"/>
            <p:cNvSpPr>
              <a:spLocks noChangeArrowheads="1"/>
            </p:cNvSpPr>
            <p:nvPr/>
          </p:nvSpPr>
          <p:spPr bwMode="auto">
            <a:xfrm>
              <a:off x="-8592044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Rectangle 56"/>
            <p:cNvSpPr>
              <a:spLocks noChangeArrowheads="1"/>
            </p:cNvSpPr>
            <p:nvPr/>
          </p:nvSpPr>
          <p:spPr bwMode="auto">
            <a:xfrm>
              <a:off x="-8506317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Rectangle 57"/>
            <p:cNvSpPr>
              <a:spLocks noChangeArrowheads="1"/>
            </p:cNvSpPr>
            <p:nvPr/>
          </p:nvSpPr>
          <p:spPr bwMode="auto">
            <a:xfrm>
              <a:off x="-8245958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Rectangle 58"/>
            <p:cNvSpPr>
              <a:spLocks noChangeArrowheads="1"/>
            </p:cNvSpPr>
            <p:nvPr/>
          </p:nvSpPr>
          <p:spPr bwMode="auto">
            <a:xfrm>
              <a:off x="-8677773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59"/>
            <p:cNvSpPr>
              <a:spLocks noChangeArrowheads="1"/>
            </p:cNvSpPr>
            <p:nvPr/>
          </p:nvSpPr>
          <p:spPr bwMode="auto">
            <a:xfrm>
              <a:off x="-8506317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Rectangle 60"/>
            <p:cNvSpPr>
              <a:spLocks noChangeArrowheads="1"/>
            </p:cNvSpPr>
            <p:nvPr/>
          </p:nvSpPr>
          <p:spPr bwMode="auto">
            <a:xfrm>
              <a:off x="-8677773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Rectangle 61"/>
            <p:cNvSpPr>
              <a:spLocks noChangeArrowheads="1"/>
            </p:cNvSpPr>
            <p:nvPr/>
          </p:nvSpPr>
          <p:spPr bwMode="auto">
            <a:xfrm>
              <a:off x="-8592044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Rectangle 62"/>
            <p:cNvSpPr>
              <a:spLocks noChangeArrowheads="1"/>
            </p:cNvSpPr>
            <p:nvPr/>
          </p:nvSpPr>
          <p:spPr bwMode="auto">
            <a:xfrm>
              <a:off x="-8417414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Rectangle 63"/>
            <p:cNvSpPr>
              <a:spLocks noChangeArrowheads="1"/>
            </p:cNvSpPr>
            <p:nvPr/>
          </p:nvSpPr>
          <p:spPr bwMode="auto">
            <a:xfrm>
              <a:off x="-8331685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Rectangle 64"/>
            <p:cNvSpPr>
              <a:spLocks noChangeArrowheads="1"/>
            </p:cNvSpPr>
            <p:nvPr/>
          </p:nvSpPr>
          <p:spPr bwMode="auto">
            <a:xfrm>
              <a:off x="-8677773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Rectangle 65"/>
            <p:cNvSpPr>
              <a:spLocks noChangeArrowheads="1"/>
            </p:cNvSpPr>
            <p:nvPr/>
          </p:nvSpPr>
          <p:spPr bwMode="auto">
            <a:xfrm>
              <a:off x="-8506317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Rectangle 66"/>
            <p:cNvSpPr>
              <a:spLocks noChangeArrowheads="1"/>
            </p:cNvSpPr>
            <p:nvPr/>
          </p:nvSpPr>
          <p:spPr bwMode="auto">
            <a:xfrm>
              <a:off x="-8245958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Rectangle 67"/>
            <p:cNvSpPr>
              <a:spLocks noChangeArrowheads="1"/>
            </p:cNvSpPr>
            <p:nvPr/>
          </p:nvSpPr>
          <p:spPr bwMode="auto">
            <a:xfrm>
              <a:off x="-8592044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68"/>
            <p:cNvSpPr>
              <a:spLocks noChangeArrowheads="1"/>
            </p:cNvSpPr>
            <p:nvPr/>
          </p:nvSpPr>
          <p:spPr bwMode="auto">
            <a:xfrm>
              <a:off x="-8417414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69"/>
            <p:cNvSpPr>
              <a:spLocks noChangeArrowheads="1"/>
            </p:cNvSpPr>
            <p:nvPr/>
          </p:nvSpPr>
          <p:spPr bwMode="auto">
            <a:xfrm>
              <a:off x="-8592044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Rectangle 70"/>
            <p:cNvSpPr>
              <a:spLocks noChangeArrowheads="1"/>
            </p:cNvSpPr>
            <p:nvPr/>
          </p:nvSpPr>
          <p:spPr bwMode="auto">
            <a:xfrm>
              <a:off x="-8245958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Rectangle 71"/>
            <p:cNvSpPr>
              <a:spLocks noChangeArrowheads="1"/>
            </p:cNvSpPr>
            <p:nvPr/>
          </p:nvSpPr>
          <p:spPr bwMode="auto">
            <a:xfrm>
              <a:off x="-8677773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72"/>
            <p:cNvSpPr>
              <a:spLocks noChangeArrowheads="1"/>
            </p:cNvSpPr>
            <p:nvPr/>
          </p:nvSpPr>
          <p:spPr bwMode="auto">
            <a:xfrm>
              <a:off x="-8506317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Rectangle 73"/>
            <p:cNvSpPr>
              <a:spLocks noChangeArrowheads="1"/>
            </p:cNvSpPr>
            <p:nvPr/>
          </p:nvSpPr>
          <p:spPr bwMode="auto">
            <a:xfrm>
              <a:off x="-8417414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Rectangle 74"/>
            <p:cNvSpPr>
              <a:spLocks noChangeArrowheads="1"/>
            </p:cNvSpPr>
            <p:nvPr/>
          </p:nvSpPr>
          <p:spPr bwMode="auto">
            <a:xfrm>
              <a:off x="-8245958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Rectangle 75"/>
            <p:cNvSpPr>
              <a:spLocks noChangeArrowheads="1"/>
            </p:cNvSpPr>
            <p:nvPr/>
          </p:nvSpPr>
          <p:spPr bwMode="auto">
            <a:xfrm>
              <a:off x="-8677773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Rectangle 76"/>
            <p:cNvSpPr>
              <a:spLocks noChangeArrowheads="1"/>
            </p:cNvSpPr>
            <p:nvPr/>
          </p:nvSpPr>
          <p:spPr bwMode="auto">
            <a:xfrm>
              <a:off x="-8592044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77"/>
            <p:cNvSpPr>
              <a:spLocks noChangeArrowheads="1"/>
            </p:cNvSpPr>
            <p:nvPr/>
          </p:nvSpPr>
          <p:spPr bwMode="auto">
            <a:xfrm>
              <a:off x="-8677773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Rectangle 78"/>
            <p:cNvSpPr>
              <a:spLocks noChangeArrowheads="1"/>
            </p:cNvSpPr>
            <p:nvPr/>
          </p:nvSpPr>
          <p:spPr bwMode="auto">
            <a:xfrm>
              <a:off x="-8506317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Rectangle 79"/>
            <p:cNvSpPr>
              <a:spLocks noChangeArrowheads="1"/>
            </p:cNvSpPr>
            <p:nvPr/>
          </p:nvSpPr>
          <p:spPr bwMode="auto">
            <a:xfrm>
              <a:off x="-8331685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Rectangle 80"/>
            <p:cNvSpPr>
              <a:spLocks noChangeArrowheads="1"/>
            </p:cNvSpPr>
            <p:nvPr/>
          </p:nvSpPr>
          <p:spPr bwMode="auto">
            <a:xfrm>
              <a:off x="-8245958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Rectangle 81"/>
            <p:cNvSpPr>
              <a:spLocks noChangeArrowheads="1"/>
            </p:cNvSpPr>
            <p:nvPr/>
          </p:nvSpPr>
          <p:spPr bwMode="auto">
            <a:xfrm>
              <a:off x="-8592044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Rectangle 82"/>
            <p:cNvSpPr>
              <a:spLocks noChangeArrowheads="1"/>
            </p:cNvSpPr>
            <p:nvPr/>
          </p:nvSpPr>
          <p:spPr bwMode="auto">
            <a:xfrm>
              <a:off x="-8331685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Rectangle 83"/>
            <p:cNvSpPr>
              <a:spLocks noChangeArrowheads="1"/>
            </p:cNvSpPr>
            <p:nvPr/>
          </p:nvSpPr>
          <p:spPr bwMode="auto">
            <a:xfrm>
              <a:off x="-8592044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Rectangle 84"/>
            <p:cNvSpPr>
              <a:spLocks noChangeArrowheads="1"/>
            </p:cNvSpPr>
            <p:nvPr/>
          </p:nvSpPr>
          <p:spPr bwMode="auto">
            <a:xfrm>
              <a:off x="-8417414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Rectangle 85"/>
            <p:cNvSpPr>
              <a:spLocks noChangeArrowheads="1"/>
            </p:cNvSpPr>
            <p:nvPr/>
          </p:nvSpPr>
          <p:spPr bwMode="auto">
            <a:xfrm>
              <a:off x="-8417414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Rectangle 86"/>
            <p:cNvSpPr>
              <a:spLocks noChangeArrowheads="1"/>
            </p:cNvSpPr>
            <p:nvPr/>
          </p:nvSpPr>
          <p:spPr bwMode="auto">
            <a:xfrm>
              <a:off x="-8245958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Rectangle 87"/>
            <p:cNvSpPr>
              <a:spLocks noChangeArrowheads="1"/>
            </p:cNvSpPr>
            <p:nvPr/>
          </p:nvSpPr>
          <p:spPr bwMode="auto">
            <a:xfrm>
              <a:off x="-8677773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Rectangle 88"/>
            <p:cNvSpPr>
              <a:spLocks noChangeArrowheads="1"/>
            </p:cNvSpPr>
            <p:nvPr/>
          </p:nvSpPr>
          <p:spPr bwMode="auto">
            <a:xfrm>
              <a:off x="-8592044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Rectangle 89"/>
            <p:cNvSpPr>
              <a:spLocks noChangeArrowheads="1"/>
            </p:cNvSpPr>
            <p:nvPr/>
          </p:nvSpPr>
          <p:spPr bwMode="auto">
            <a:xfrm>
              <a:off x="-8417414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Rectangle 90"/>
            <p:cNvSpPr>
              <a:spLocks noChangeArrowheads="1"/>
            </p:cNvSpPr>
            <p:nvPr/>
          </p:nvSpPr>
          <p:spPr bwMode="auto">
            <a:xfrm>
              <a:off x="-8245958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Rectangle 91"/>
            <p:cNvSpPr>
              <a:spLocks noChangeArrowheads="1"/>
            </p:cNvSpPr>
            <p:nvPr/>
          </p:nvSpPr>
          <p:spPr bwMode="auto">
            <a:xfrm>
              <a:off x="-8677773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Rectangle 92"/>
            <p:cNvSpPr>
              <a:spLocks noChangeArrowheads="1"/>
            </p:cNvSpPr>
            <p:nvPr/>
          </p:nvSpPr>
          <p:spPr bwMode="auto">
            <a:xfrm>
              <a:off x="-8506317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Rectangle 93"/>
            <p:cNvSpPr>
              <a:spLocks noChangeArrowheads="1"/>
            </p:cNvSpPr>
            <p:nvPr/>
          </p:nvSpPr>
          <p:spPr bwMode="auto">
            <a:xfrm>
              <a:off x="-8245958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Rectangle 94"/>
            <p:cNvSpPr>
              <a:spLocks noChangeArrowheads="1"/>
            </p:cNvSpPr>
            <p:nvPr/>
          </p:nvSpPr>
          <p:spPr bwMode="auto">
            <a:xfrm>
              <a:off x="-8677773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Rectangle 95"/>
            <p:cNvSpPr>
              <a:spLocks noChangeArrowheads="1"/>
            </p:cNvSpPr>
            <p:nvPr/>
          </p:nvSpPr>
          <p:spPr bwMode="auto">
            <a:xfrm>
              <a:off x="-8506317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Rectangle 96"/>
            <p:cNvSpPr>
              <a:spLocks noChangeArrowheads="1"/>
            </p:cNvSpPr>
            <p:nvPr/>
          </p:nvSpPr>
          <p:spPr bwMode="auto">
            <a:xfrm>
              <a:off x="-8331685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Rectangle 97"/>
            <p:cNvSpPr>
              <a:spLocks noChangeArrowheads="1"/>
            </p:cNvSpPr>
            <p:nvPr/>
          </p:nvSpPr>
          <p:spPr bwMode="auto">
            <a:xfrm>
              <a:off x="-8592044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Rectangle 98"/>
            <p:cNvSpPr>
              <a:spLocks noChangeArrowheads="1"/>
            </p:cNvSpPr>
            <p:nvPr/>
          </p:nvSpPr>
          <p:spPr bwMode="auto">
            <a:xfrm>
              <a:off x="-8417414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Rectangle 99"/>
            <p:cNvSpPr>
              <a:spLocks noChangeArrowheads="1"/>
            </p:cNvSpPr>
            <p:nvPr/>
          </p:nvSpPr>
          <p:spPr bwMode="auto">
            <a:xfrm>
              <a:off x="-8245958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Rectangle 100"/>
            <p:cNvSpPr>
              <a:spLocks noChangeArrowheads="1"/>
            </p:cNvSpPr>
            <p:nvPr/>
          </p:nvSpPr>
          <p:spPr bwMode="auto">
            <a:xfrm>
              <a:off x="-8506317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Rectangle 101"/>
            <p:cNvSpPr>
              <a:spLocks noChangeArrowheads="1"/>
            </p:cNvSpPr>
            <p:nvPr/>
          </p:nvSpPr>
          <p:spPr bwMode="auto">
            <a:xfrm>
              <a:off x="-8153880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Rectangle 102"/>
            <p:cNvSpPr>
              <a:spLocks noChangeArrowheads="1"/>
            </p:cNvSpPr>
            <p:nvPr/>
          </p:nvSpPr>
          <p:spPr bwMode="auto">
            <a:xfrm>
              <a:off x="-806815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Rectangle 103"/>
            <p:cNvSpPr>
              <a:spLocks noChangeArrowheads="1"/>
            </p:cNvSpPr>
            <p:nvPr/>
          </p:nvSpPr>
          <p:spPr bwMode="auto">
            <a:xfrm>
              <a:off x="-789352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Rectangle 104"/>
            <p:cNvSpPr>
              <a:spLocks noChangeArrowheads="1"/>
            </p:cNvSpPr>
            <p:nvPr/>
          </p:nvSpPr>
          <p:spPr bwMode="auto">
            <a:xfrm>
              <a:off x="-7807792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Rectangle 105"/>
            <p:cNvSpPr>
              <a:spLocks noChangeArrowheads="1"/>
            </p:cNvSpPr>
            <p:nvPr/>
          </p:nvSpPr>
          <p:spPr bwMode="auto">
            <a:xfrm>
              <a:off x="-7718889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Rectangle 106"/>
            <p:cNvSpPr>
              <a:spLocks noChangeArrowheads="1"/>
            </p:cNvSpPr>
            <p:nvPr/>
          </p:nvSpPr>
          <p:spPr bwMode="auto">
            <a:xfrm>
              <a:off x="-8153880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Rectangle 107"/>
            <p:cNvSpPr>
              <a:spLocks noChangeArrowheads="1"/>
            </p:cNvSpPr>
            <p:nvPr/>
          </p:nvSpPr>
          <p:spPr bwMode="auto">
            <a:xfrm>
              <a:off x="-7979248" y="579438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Rectangle 108"/>
            <p:cNvSpPr>
              <a:spLocks noChangeArrowheads="1"/>
            </p:cNvSpPr>
            <p:nvPr/>
          </p:nvSpPr>
          <p:spPr bwMode="auto">
            <a:xfrm>
              <a:off x="-7807792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Rectangle 109"/>
            <p:cNvSpPr>
              <a:spLocks noChangeArrowheads="1"/>
            </p:cNvSpPr>
            <p:nvPr/>
          </p:nvSpPr>
          <p:spPr bwMode="auto">
            <a:xfrm>
              <a:off x="-8153880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Rectangle 110"/>
            <p:cNvSpPr>
              <a:spLocks noChangeArrowheads="1"/>
            </p:cNvSpPr>
            <p:nvPr/>
          </p:nvSpPr>
          <p:spPr bwMode="auto">
            <a:xfrm>
              <a:off x="-8068151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Rectangle 111"/>
            <p:cNvSpPr>
              <a:spLocks noChangeArrowheads="1"/>
            </p:cNvSpPr>
            <p:nvPr/>
          </p:nvSpPr>
          <p:spPr bwMode="auto">
            <a:xfrm>
              <a:off x="-7718889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Rectangle 112"/>
            <p:cNvSpPr>
              <a:spLocks noChangeArrowheads="1"/>
            </p:cNvSpPr>
            <p:nvPr/>
          </p:nvSpPr>
          <p:spPr bwMode="auto">
            <a:xfrm>
              <a:off x="-7893521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Rectangle 113"/>
            <p:cNvSpPr>
              <a:spLocks noChangeArrowheads="1"/>
            </p:cNvSpPr>
            <p:nvPr/>
          </p:nvSpPr>
          <p:spPr bwMode="auto">
            <a:xfrm>
              <a:off x="-7807792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Rectangle 114"/>
            <p:cNvSpPr>
              <a:spLocks noChangeArrowheads="1"/>
            </p:cNvSpPr>
            <p:nvPr/>
          </p:nvSpPr>
          <p:spPr bwMode="auto">
            <a:xfrm>
              <a:off x="-7718889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Rectangle 115"/>
            <p:cNvSpPr>
              <a:spLocks noChangeArrowheads="1"/>
            </p:cNvSpPr>
            <p:nvPr/>
          </p:nvSpPr>
          <p:spPr bwMode="auto">
            <a:xfrm>
              <a:off x="-8068151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Rectangle 116"/>
            <p:cNvSpPr>
              <a:spLocks noChangeArrowheads="1"/>
            </p:cNvSpPr>
            <p:nvPr/>
          </p:nvSpPr>
          <p:spPr bwMode="auto">
            <a:xfrm>
              <a:off x="-7979248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Rectangle 117"/>
            <p:cNvSpPr>
              <a:spLocks noChangeArrowheads="1"/>
            </p:cNvSpPr>
            <p:nvPr/>
          </p:nvSpPr>
          <p:spPr bwMode="auto">
            <a:xfrm>
              <a:off x="-7718889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Rectangle 118"/>
            <p:cNvSpPr>
              <a:spLocks noChangeArrowheads="1"/>
            </p:cNvSpPr>
            <p:nvPr/>
          </p:nvSpPr>
          <p:spPr bwMode="auto">
            <a:xfrm>
              <a:off x="-8153880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Rectangle 119"/>
            <p:cNvSpPr>
              <a:spLocks noChangeArrowheads="1"/>
            </p:cNvSpPr>
            <p:nvPr/>
          </p:nvSpPr>
          <p:spPr bwMode="auto">
            <a:xfrm>
              <a:off x="-7979248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Rectangle 120"/>
            <p:cNvSpPr>
              <a:spLocks noChangeArrowheads="1"/>
            </p:cNvSpPr>
            <p:nvPr/>
          </p:nvSpPr>
          <p:spPr bwMode="auto">
            <a:xfrm>
              <a:off x="-7893521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Rectangle 121"/>
            <p:cNvSpPr>
              <a:spLocks noChangeArrowheads="1"/>
            </p:cNvSpPr>
            <p:nvPr/>
          </p:nvSpPr>
          <p:spPr bwMode="auto">
            <a:xfrm>
              <a:off x="-7807792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Rectangle 122"/>
            <p:cNvSpPr>
              <a:spLocks noChangeArrowheads="1"/>
            </p:cNvSpPr>
            <p:nvPr/>
          </p:nvSpPr>
          <p:spPr bwMode="auto">
            <a:xfrm>
              <a:off x="-8153880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Rectangle 123"/>
            <p:cNvSpPr>
              <a:spLocks noChangeArrowheads="1"/>
            </p:cNvSpPr>
            <p:nvPr/>
          </p:nvSpPr>
          <p:spPr bwMode="auto">
            <a:xfrm>
              <a:off x="-7807792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Rectangle 124"/>
            <p:cNvSpPr>
              <a:spLocks noChangeArrowheads="1"/>
            </p:cNvSpPr>
            <p:nvPr/>
          </p:nvSpPr>
          <p:spPr bwMode="auto">
            <a:xfrm>
              <a:off x="-7718889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Rectangle 125"/>
            <p:cNvSpPr>
              <a:spLocks noChangeArrowheads="1"/>
            </p:cNvSpPr>
            <p:nvPr/>
          </p:nvSpPr>
          <p:spPr bwMode="auto">
            <a:xfrm>
              <a:off x="-8153880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Rectangle 126"/>
            <p:cNvSpPr>
              <a:spLocks noChangeArrowheads="1"/>
            </p:cNvSpPr>
            <p:nvPr/>
          </p:nvSpPr>
          <p:spPr bwMode="auto">
            <a:xfrm>
              <a:off x="-7979248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Rectangle 127"/>
            <p:cNvSpPr>
              <a:spLocks noChangeArrowheads="1"/>
            </p:cNvSpPr>
            <p:nvPr/>
          </p:nvSpPr>
          <p:spPr bwMode="auto">
            <a:xfrm>
              <a:off x="-7718889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Rectangle 128"/>
            <p:cNvSpPr>
              <a:spLocks noChangeArrowheads="1"/>
            </p:cNvSpPr>
            <p:nvPr/>
          </p:nvSpPr>
          <p:spPr bwMode="auto">
            <a:xfrm>
              <a:off x="-806815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Rectangle 129"/>
            <p:cNvSpPr>
              <a:spLocks noChangeArrowheads="1"/>
            </p:cNvSpPr>
            <p:nvPr/>
          </p:nvSpPr>
          <p:spPr bwMode="auto">
            <a:xfrm>
              <a:off x="-789352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Rectangle 130"/>
            <p:cNvSpPr>
              <a:spLocks noChangeArrowheads="1"/>
            </p:cNvSpPr>
            <p:nvPr/>
          </p:nvSpPr>
          <p:spPr bwMode="auto">
            <a:xfrm>
              <a:off x="-7807792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Rectangle 131"/>
            <p:cNvSpPr>
              <a:spLocks noChangeArrowheads="1"/>
            </p:cNvSpPr>
            <p:nvPr/>
          </p:nvSpPr>
          <p:spPr bwMode="auto">
            <a:xfrm>
              <a:off x="-7718889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Rectangle 132"/>
            <p:cNvSpPr>
              <a:spLocks noChangeArrowheads="1"/>
            </p:cNvSpPr>
            <p:nvPr/>
          </p:nvSpPr>
          <p:spPr bwMode="auto">
            <a:xfrm>
              <a:off x="-8068151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Rectangle 133"/>
            <p:cNvSpPr>
              <a:spLocks noChangeArrowheads="1"/>
            </p:cNvSpPr>
            <p:nvPr/>
          </p:nvSpPr>
          <p:spPr bwMode="auto">
            <a:xfrm>
              <a:off x="-7979248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Rectangle 134"/>
            <p:cNvSpPr>
              <a:spLocks noChangeArrowheads="1"/>
            </p:cNvSpPr>
            <p:nvPr/>
          </p:nvSpPr>
          <p:spPr bwMode="auto">
            <a:xfrm>
              <a:off x="-7718889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Rectangle 135"/>
            <p:cNvSpPr>
              <a:spLocks noChangeArrowheads="1"/>
            </p:cNvSpPr>
            <p:nvPr/>
          </p:nvSpPr>
          <p:spPr bwMode="auto">
            <a:xfrm>
              <a:off x="-8153880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Rectangle 136"/>
            <p:cNvSpPr>
              <a:spLocks noChangeArrowheads="1"/>
            </p:cNvSpPr>
            <p:nvPr/>
          </p:nvSpPr>
          <p:spPr bwMode="auto">
            <a:xfrm>
              <a:off x="-7979248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Rectangle 137"/>
            <p:cNvSpPr>
              <a:spLocks noChangeArrowheads="1"/>
            </p:cNvSpPr>
            <p:nvPr/>
          </p:nvSpPr>
          <p:spPr bwMode="auto">
            <a:xfrm>
              <a:off x="-7893521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Rectangle 138"/>
            <p:cNvSpPr>
              <a:spLocks noChangeArrowheads="1"/>
            </p:cNvSpPr>
            <p:nvPr/>
          </p:nvSpPr>
          <p:spPr bwMode="auto">
            <a:xfrm>
              <a:off x="-7979248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Rectangle 139"/>
            <p:cNvSpPr>
              <a:spLocks noChangeArrowheads="1"/>
            </p:cNvSpPr>
            <p:nvPr/>
          </p:nvSpPr>
          <p:spPr bwMode="auto">
            <a:xfrm>
              <a:off x="-7718889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Rectangle 140"/>
            <p:cNvSpPr>
              <a:spLocks noChangeArrowheads="1"/>
            </p:cNvSpPr>
            <p:nvPr/>
          </p:nvSpPr>
          <p:spPr bwMode="auto">
            <a:xfrm>
              <a:off x="-806815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Rectangle 141"/>
            <p:cNvSpPr>
              <a:spLocks noChangeArrowheads="1"/>
            </p:cNvSpPr>
            <p:nvPr/>
          </p:nvSpPr>
          <p:spPr bwMode="auto">
            <a:xfrm>
              <a:off x="-789352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Rectangle 142"/>
            <p:cNvSpPr>
              <a:spLocks noChangeArrowheads="1"/>
            </p:cNvSpPr>
            <p:nvPr/>
          </p:nvSpPr>
          <p:spPr bwMode="auto">
            <a:xfrm>
              <a:off x="-7807792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Rectangle 143"/>
            <p:cNvSpPr>
              <a:spLocks noChangeArrowheads="1"/>
            </p:cNvSpPr>
            <p:nvPr/>
          </p:nvSpPr>
          <p:spPr bwMode="auto">
            <a:xfrm>
              <a:off x="-8153880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144"/>
            <p:cNvSpPr>
              <a:spLocks noChangeArrowheads="1"/>
            </p:cNvSpPr>
            <p:nvPr/>
          </p:nvSpPr>
          <p:spPr bwMode="auto">
            <a:xfrm>
              <a:off x="-8068151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Rectangle 145"/>
            <p:cNvSpPr>
              <a:spLocks noChangeArrowheads="1"/>
            </p:cNvSpPr>
            <p:nvPr/>
          </p:nvSpPr>
          <p:spPr bwMode="auto">
            <a:xfrm>
              <a:off x="-7979248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Rectangle 146"/>
            <p:cNvSpPr>
              <a:spLocks noChangeArrowheads="1"/>
            </p:cNvSpPr>
            <p:nvPr/>
          </p:nvSpPr>
          <p:spPr bwMode="auto">
            <a:xfrm>
              <a:off x="-7718889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Rectangle 147"/>
            <p:cNvSpPr>
              <a:spLocks noChangeArrowheads="1"/>
            </p:cNvSpPr>
            <p:nvPr/>
          </p:nvSpPr>
          <p:spPr bwMode="auto">
            <a:xfrm>
              <a:off x="-7979248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Rectangle 148"/>
            <p:cNvSpPr>
              <a:spLocks noChangeArrowheads="1"/>
            </p:cNvSpPr>
            <p:nvPr/>
          </p:nvSpPr>
          <p:spPr bwMode="auto">
            <a:xfrm>
              <a:off x="-7893521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Rectangle 149"/>
            <p:cNvSpPr>
              <a:spLocks noChangeArrowheads="1"/>
            </p:cNvSpPr>
            <p:nvPr/>
          </p:nvSpPr>
          <p:spPr bwMode="auto">
            <a:xfrm>
              <a:off x="-7807792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Rectangle 150"/>
            <p:cNvSpPr>
              <a:spLocks noChangeArrowheads="1"/>
            </p:cNvSpPr>
            <p:nvPr/>
          </p:nvSpPr>
          <p:spPr bwMode="auto">
            <a:xfrm>
              <a:off x="-806815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Rectangle 151"/>
            <p:cNvSpPr>
              <a:spLocks noChangeArrowheads="1"/>
            </p:cNvSpPr>
            <p:nvPr/>
          </p:nvSpPr>
          <p:spPr bwMode="auto">
            <a:xfrm>
              <a:off x="-789352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Rectangle 152"/>
            <p:cNvSpPr>
              <a:spLocks noChangeArrowheads="1"/>
            </p:cNvSpPr>
            <p:nvPr/>
          </p:nvSpPr>
          <p:spPr bwMode="auto">
            <a:xfrm>
              <a:off x="-7979248" y="20113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Rectangle 153"/>
            <p:cNvSpPr>
              <a:spLocks noChangeArrowheads="1"/>
            </p:cNvSpPr>
            <p:nvPr/>
          </p:nvSpPr>
          <p:spPr bwMode="auto">
            <a:xfrm>
              <a:off x="-7807792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Rectangle 154"/>
            <p:cNvSpPr>
              <a:spLocks noChangeArrowheads="1"/>
            </p:cNvSpPr>
            <p:nvPr/>
          </p:nvSpPr>
          <p:spPr bwMode="auto">
            <a:xfrm>
              <a:off x="-8153880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Rectangle 155"/>
            <p:cNvSpPr>
              <a:spLocks noChangeArrowheads="1"/>
            </p:cNvSpPr>
            <p:nvPr/>
          </p:nvSpPr>
          <p:spPr bwMode="auto">
            <a:xfrm>
              <a:off x="-7979248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Rectangle 156"/>
            <p:cNvSpPr>
              <a:spLocks noChangeArrowheads="1"/>
            </p:cNvSpPr>
            <p:nvPr/>
          </p:nvSpPr>
          <p:spPr bwMode="auto">
            <a:xfrm>
              <a:off x="-7718889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Rectangle 157"/>
            <p:cNvSpPr>
              <a:spLocks noChangeArrowheads="1"/>
            </p:cNvSpPr>
            <p:nvPr/>
          </p:nvSpPr>
          <p:spPr bwMode="auto">
            <a:xfrm>
              <a:off x="-8153880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Rectangle 158"/>
            <p:cNvSpPr>
              <a:spLocks noChangeArrowheads="1"/>
            </p:cNvSpPr>
            <p:nvPr/>
          </p:nvSpPr>
          <p:spPr bwMode="auto">
            <a:xfrm>
              <a:off x="-7979248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Rectangle 159"/>
            <p:cNvSpPr>
              <a:spLocks noChangeArrowheads="1"/>
            </p:cNvSpPr>
            <p:nvPr/>
          </p:nvSpPr>
          <p:spPr bwMode="auto">
            <a:xfrm>
              <a:off x="-7807792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Rectangle 160"/>
            <p:cNvSpPr>
              <a:spLocks noChangeArrowheads="1"/>
            </p:cNvSpPr>
            <p:nvPr/>
          </p:nvSpPr>
          <p:spPr bwMode="auto">
            <a:xfrm>
              <a:off x="-806815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161"/>
            <p:cNvSpPr>
              <a:spLocks noChangeArrowheads="1"/>
            </p:cNvSpPr>
            <p:nvPr/>
          </p:nvSpPr>
          <p:spPr bwMode="auto">
            <a:xfrm>
              <a:off x="-789352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162"/>
            <p:cNvSpPr>
              <a:spLocks noChangeArrowheads="1"/>
            </p:cNvSpPr>
            <p:nvPr/>
          </p:nvSpPr>
          <p:spPr bwMode="auto">
            <a:xfrm>
              <a:off x="-7718889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163"/>
            <p:cNvSpPr>
              <a:spLocks noChangeArrowheads="1"/>
            </p:cNvSpPr>
            <p:nvPr/>
          </p:nvSpPr>
          <p:spPr bwMode="auto">
            <a:xfrm>
              <a:off x="-8153880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164"/>
            <p:cNvSpPr>
              <a:spLocks noChangeArrowheads="1"/>
            </p:cNvSpPr>
            <p:nvPr/>
          </p:nvSpPr>
          <p:spPr bwMode="auto">
            <a:xfrm>
              <a:off x="-7979248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Rectangle 165"/>
            <p:cNvSpPr>
              <a:spLocks noChangeArrowheads="1"/>
            </p:cNvSpPr>
            <p:nvPr/>
          </p:nvSpPr>
          <p:spPr bwMode="auto">
            <a:xfrm>
              <a:off x="-7718889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Rectangle 166"/>
            <p:cNvSpPr>
              <a:spLocks noChangeArrowheads="1"/>
            </p:cNvSpPr>
            <p:nvPr/>
          </p:nvSpPr>
          <p:spPr bwMode="auto">
            <a:xfrm>
              <a:off x="-8245958" y="24526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Rectangle 167"/>
            <p:cNvSpPr>
              <a:spLocks noChangeArrowheads="1"/>
            </p:cNvSpPr>
            <p:nvPr/>
          </p:nvSpPr>
          <p:spPr bwMode="auto">
            <a:xfrm>
              <a:off x="-8677773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168"/>
            <p:cNvSpPr>
              <a:spLocks noChangeArrowheads="1"/>
            </p:cNvSpPr>
            <p:nvPr/>
          </p:nvSpPr>
          <p:spPr bwMode="auto">
            <a:xfrm>
              <a:off x="-8331685" y="25352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Rectangle 169"/>
            <p:cNvSpPr>
              <a:spLocks noChangeArrowheads="1"/>
            </p:cNvSpPr>
            <p:nvPr/>
          </p:nvSpPr>
          <p:spPr bwMode="auto">
            <a:xfrm>
              <a:off x="-7718889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Rectangle 170"/>
            <p:cNvSpPr>
              <a:spLocks noChangeArrowheads="1"/>
            </p:cNvSpPr>
            <p:nvPr/>
          </p:nvSpPr>
          <p:spPr bwMode="auto">
            <a:xfrm>
              <a:off x="-8245958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Rectangle 171"/>
            <p:cNvSpPr>
              <a:spLocks noChangeArrowheads="1"/>
            </p:cNvSpPr>
            <p:nvPr/>
          </p:nvSpPr>
          <p:spPr bwMode="auto">
            <a:xfrm>
              <a:off x="-8417414" y="26146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172"/>
            <p:cNvSpPr>
              <a:spLocks noChangeArrowheads="1"/>
            </p:cNvSpPr>
            <p:nvPr/>
          </p:nvSpPr>
          <p:spPr bwMode="auto">
            <a:xfrm>
              <a:off x="-7807792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173"/>
            <p:cNvSpPr>
              <a:spLocks noChangeArrowheads="1"/>
            </p:cNvSpPr>
            <p:nvPr/>
          </p:nvSpPr>
          <p:spPr bwMode="auto">
            <a:xfrm>
              <a:off x="-8677773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174"/>
            <p:cNvSpPr>
              <a:spLocks noChangeArrowheads="1"/>
            </p:cNvSpPr>
            <p:nvPr/>
          </p:nvSpPr>
          <p:spPr bwMode="auto">
            <a:xfrm>
              <a:off x="-806815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175"/>
            <p:cNvSpPr>
              <a:spLocks noChangeArrowheads="1"/>
            </p:cNvSpPr>
            <p:nvPr/>
          </p:nvSpPr>
          <p:spPr bwMode="auto">
            <a:xfrm>
              <a:off x="-789352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176"/>
            <p:cNvSpPr>
              <a:spLocks noChangeArrowheads="1"/>
            </p:cNvSpPr>
            <p:nvPr/>
          </p:nvSpPr>
          <p:spPr bwMode="auto">
            <a:xfrm>
              <a:off x="-7718889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177"/>
            <p:cNvSpPr>
              <a:spLocks noChangeArrowheads="1"/>
            </p:cNvSpPr>
            <p:nvPr/>
          </p:nvSpPr>
          <p:spPr bwMode="auto">
            <a:xfrm>
              <a:off x="-8417414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178"/>
            <p:cNvSpPr>
              <a:spLocks noChangeArrowheads="1"/>
            </p:cNvSpPr>
            <p:nvPr/>
          </p:nvSpPr>
          <p:spPr bwMode="auto">
            <a:xfrm>
              <a:off x="-8592044" y="27749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179"/>
            <p:cNvSpPr>
              <a:spLocks noChangeArrowheads="1"/>
            </p:cNvSpPr>
            <p:nvPr/>
          </p:nvSpPr>
          <p:spPr bwMode="auto">
            <a:xfrm>
              <a:off x="-7979248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180"/>
            <p:cNvSpPr>
              <a:spLocks noChangeArrowheads="1"/>
            </p:cNvSpPr>
            <p:nvPr/>
          </p:nvSpPr>
          <p:spPr bwMode="auto">
            <a:xfrm>
              <a:off x="-8068151" y="2854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181"/>
            <p:cNvSpPr>
              <a:spLocks noChangeArrowheads="1"/>
            </p:cNvSpPr>
            <p:nvPr/>
          </p:nvSpPr>
          <p:spPr bwMode="auto">
            <a:xfrm>
              <a:off x="-7718889" y="2854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182"/>
            <p:cNvSpPr>
              <a:spLocks noChangeArrowheads="1"/>
            </p:cNvSpPr>
            <p:nvPr/>
          </p:nvSpPr>
          <p:spPr bwMode="auto">
            <a:xfrm>
              <a:off x="-8417414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183"/>
            <p:cNvSpPr>
              <a:spLocks noChangeArrowheads="1"/>
            </p:cNvSpPr>
            <p:nvPr/>
          </p:nvSpPr>
          <p:spPr bwMode="auto">
            <a:xfrm>
              <a:off x="-8153880" y="293687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184"/>
            <p:cNvSpPr>
              <a:spLocks noChangeArrowheads="1"/>
            </p:cNvSpPr>
            <p:nvPr/>
          </p:nvSpPr>
          <p:spPr bwMode="auto">
            <a:xfrm>
              <a:off x="-7718889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185"/>
            <p:cNvSpPr>
              <a:spLocks noChangeArrowheads="1"/>
            </p:cNvSpPr>
            <p:nvPr/>
          </p:nvSpPr>
          <p:spPr bwMode="auto">
            <a:xfrm>
              <a:off x="-8068151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186"/>
            <p:cNvSpPr>
              <a:spLocks noChangeArrowheads="1"/>
            </p:cNvSpPr>
            <p:nvPr/>
          </p:nvSpPr>
          <p:spPr bwMode="auto">
            <a:xfrm>
              <a:off x="-8506317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187"/>
            <p:cNvSpPr>
              <a:spLocks noChangeArrowheads="1"/>
            </p:cNvSpPr>
            <p:nvPr/>
          </p:nvSpPr>
          <p:spPr bwMode="auto">
            <a:xfrm>
              <a:off x="-8506317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188"/>
            <p:cNvSpPr>
              <a:spLocks noChangeArrowheads="1"/>
            </p:cNvSpPr>
            <p:nvPr/>
          </p:nvSpPr>
          <p:spPr bwMode="auto">
            <a:xfrm>
              <a:off x="-8506317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189"/>
            <p:cNvSpPr>
              <a:spLocks noChangeArrowheads="1"/>
            </p:cNvSpPr>
            <p:nvPr/>
          </p:nvSpPr>
          <p:spPr bwMode="auto">
            <a:xfrm>
              <a:off x="-8592044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190"/>
            <p:cNvSpPr>
              <a:spLocks noChangeArrowheads="1"/>
            </p:cNvSpPr>
            <p:nvPr/>
          </p:nvSpPr>
          <p:spPr bwMode="auto">
            <a:xfrm>
              <a:off x="-7718889" y="362585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191"/>
            <p:cNvSpPr>
              <a:spLocks noChangeArrowheads="1"/>
            </p:cNvSpPr>
            <p:nvPr/>
          </p:nvSpPr>
          <p:spPr bwMode="auto">
            <a:xfrm>
              <a:off x="-8331685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192"/>
            <p:cNvSpPr>
              <a:spLocks noChangeArrowheads="1"/>
            </p:cNvSpPr>
            <p:nvPr/>
          </p:nvSpPr>
          <p:spPr bwMode="auto">
            <a:xfrm>
              <a:off x="-8331685" y="37274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193"/>
            <p:cNvSpPr>
              <a:spLocks noChangeArrowheads="1"/>
            </p:cNvSpPr>
            <p:nvPr/>
          </p:nvSpPr>
          <p:spPr bwMode="auto">
            <a:xfrm>
              <a:off x="-7979248" y="37274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194"/>
            <p:cNvSpPr>
              <a:spLocks noChangeArrowheads="1"/>
            </p:cNvSpPr>
            <p:nvPr/>
          </p:nvSpPr>
          <p:spPr bwMode="auto">
            <a:xfrm>
              <a:off x="-8068151" y="39449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195"/>
            <p:cNvSpPr>
              <a:spLocks noChangeArrowheads="1"/>
            </p:cNvSpPr>
            <p:nvPr/>
          </p:nvSpPr>
          <p:spPr bwMode="auto">
            <a:xfrm>
              <a:off x="-8245958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196"/>
            <p:cNvSpPr>
              <a:spLocks noChangeArrowheads="1"/>
            </p:cNvSpPr>
            <p:nvPr/>
          </p:nvSpPr>
          <p:spPr bwMode="auto">
            <a:xfrm>
              <a:off x="-8677773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197"/>
            <p:cNvSpPr>
              <a:spLocks noChangeArrowheads="1"/>
            </p:cNvSpPr>
            <p:nvPr/>
          </p:nvSpPr>
          <p:spPr bwMode="auto">
            <a:xfrm>
              <a:off x="-7718889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Rectangle 198"/>
            <p:cNvSpPr>
              <a:spLocks noChangeArrowheads="1"/>
            </p:cNvSpPr>
            <p:nvPr/>
          </p:nvSpPr>
          <p:spPr bwMode="auto">
            <a:xfrm>
              <a:off x="-8068151" y="3171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199"/>
            <p:cNvSpPr>
              <a:spLocks noChangeArrowheads="1"/>
            </p:cNvSpPr>
            <p:nvPr/>
          </p:nvSpPr>
          <p:spPr bwMode="auto">
            <a:xfrm>
              <a:off x="-8068151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200"/>
            <p:cNvSpPr>
              <a:spLocks noChangeArrowheads="1"/>
            </p:cNvSpPr>
            <p:nvPr/>
          </p:nvSpPr>
          <p:spPr bwMode="auto">
            <a:xfrm>
              <a:off x="-8417414" y="3171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201"/>
            <p:cNvSpPr>
              <a:spLocks noChangeArrowheads="1"/>
            </p:cNvSpPr>
            <p:nvPr/>
          </p:nvSpPr>
          <p:spPr bwMode="auto">
            <a:xfrm>
              <a:off x="-8677773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202"/>
            <p:cNvSpPr>
              <a:spLocks noChangeArrowheads="1"/>
            </p:cNvSpPr>
            <p:nvPr/>
          </p:nvSpPr>
          <p:spPr bwMode="auto">
            <a:xfrm>
              <a:off x="-8677773" y="3362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203"/>
            <p:cNvSpPr>
              <a:spLocks noChangeArrowheads="1"/>
            </p:cNvSpPr>
            <p:nvPr/>
          </p:nvSpPr>
          <p:spPr bwMode="auto">
            <a:xfrm>
              <a:off x="-8677773" y="3473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204"/>
            <p:cNvSpPr>
              <a:spLocks noChangeArrowheads="1"/>
            </p:cNvSpPr>
            <p:nvPr/>
          </p:nvSpPr>
          <p:spPr bwMode="auto">
            <a:xfrm>
              <a:off x="-8245958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205"/>
            <p:cNvSpPr>
              <a:spLocks noChangeArrowheads="1"/>
            </p:cNvSpPr>
            <p:nvPr/>
          </p:nvSpPr>
          <p:spPr bwMode="auto">
            <a:xfrm>
              <a:off x="-7718888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206"/>
            <p:cNvSpPr/>
            <p:nvPr/>
          </p:nvSpPr>
          <p:spPr bwMode="auto">
            <a:xfrm>
              <a:off x="-7639510" y="490538"/>
              <a:ext cx="244484" cy="557213"/>
            </a:xfrm>
            <a:custGeom>
              <a:avLst/>
              <a:gdLst>
                <a:gd name="T0" fmla="*/ 0 w 154"/>
                <a:gd name="T1" fmla="*/ 0 h 351"/>
                <a:gd name="T2" fmla="*/ 0 w 154"/>
                <a:gd name="T3" fmla="*/ 32 h 351"/>
                <a:gd name="T4" fmla="*/ 154 w 154"/>
                <a:gd name="T5" fmla="*/ 351 h 351"/>
                <a:gd name="T6" fmla="*/ 154 w 154"/>
                <a:gd name="T7" fmla="*/ 335 h 351"/>
                <a:gd name="T8" fmla="*/ 0 w 154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51">
                  <a:moveTo>
                    <a:pt x="0" y="0"/>
                  </a:moveTo>
                  <a:lnTo>
                    <a:pt x="0" y="32"/>
                  </a:lnTo>
                  <a:lnTo>
                    <a:pt x="154" y="351"/>
                  </a:lnTo>
                  <a:lnTo>
                    <a:pt x="154" y="33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207"/>
            <p:cNvSpPr/>
            <p:nvPr/>
          </p:nvSpPr>
          <p:spPr bwMode="auto">
            <a:xfrm>
              <a:off x="-7528382" y="806450"/>
              <a:ext cx="76203" cy="187324"/>
            </a:xfrm>
            <a:custGeom>
              <a:avLst/>
              <a:gdLst>
                <a:gd name="T0" fmla="*/ 48 w 48"/>
                <a:gd name="T1" fmla="*/ 100 h 118"/>
                <a:gd name="T2" fmla="*/ 48 w 48"/>
                <a:gd name="T3" fmla="*/ 118 h 118"/>
                <a:gd name="T4" fmla="*/ 0 w 48"/>
                <a:gd name="T5" fmla="*/ 24 h 118"/>
                <a:gd name="T6" fmla="*/ 0 w 48"/>
                <a:gd name="T7" fmla="*/ 0 h 118"/>
                <a:gd name="T8" fmla="*/ 48 w 48"/>
                <a:gd name="T9" fmla="*/ 10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18">
                  <a:moveTo>
                    <a:pt x="48" y="100"/>
                  </a:moveTo>
                  <a:lnTo>
                    <a:pt x="48" y="11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48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68" name="Group 409"/>
            <p:cNvGrpSpPr/>
            <p:nvPr/>
          </p:nvGrpSpPr>
          <p:grpSpPr bwMode="auto">
            <a:xfrm>
              <a:off x="-7639510" y="-3051174"/>
              <a:ext cx="3211625" cy="6216650"/>
              <a:chOff x="2459" y="-335"/>
              <a:chExt cx="2023" cy="3916"/>
            </a:xfrm>
            <a:grpFill/>
          </p:grpSpPr>
          <p:sp>
            <p:nvSpPr>
              <p:cNvPr id="1566" name="Freeform 209"/>
              <p:cNvSpPr/>
              <p:nvPr/>
            </p:nvSpPr>
            <p:spPr bwMode="auto">
              <a:xfrm>
                <a:off x="2593" y="222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7" name="Freeform 210"/>
              <p:cNvSpPr/>
              <p:nvPr/>
            </p:nvSpPr>
            <p:spPr bwMode="auto">
              <a:xfrm>
                <a:off x="2459" y="2009"/>
                <a:ext cx="154" cy="306"/>
              </a:xfrm>
              <a:custGeom>
                <a:avLst/>
                <a:gdLst>
                  <a:gd name="T0" fmla="*/ 0 w 154"/>
                  <a:gd name="T1" fmla="*/ 0 h 306"/>
                  <a:gd name="T2" fmla="*/ 0 w 154"/>
                  <a:gd name="T3" fmla="*/ 32 h 306"/>
                  <a:gd name="T4" fmla="*/ 154 w 154"/>
                  <a:gd name="T5" fmla="*/ 306 h 306"/>
                  <a:gd name="T6" fmla="*/ 154 w 154"/>
                  <a:gd name="T7" fmla="*/ 290 h 306"/>
                  <a:gd name="T8" fmla="*/ 0 w 154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6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6"/>
                    </a:lnTo>
                    <a:lnTo>
                      <a:pt x="154" y="2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8" name="Freeform 211"/>
              <p:cNvSpPr/>
              <p:nvPr/>
            </p:nvSpPr>
            <p:spPr bwMode="auto">
              <a:xfrm>
                <a:off x="2459" y="206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9" name="Freeform 212"/>
              <p:cNvSpPr/>
              <p:nvPr/>
            </p:nvSpPr>
            <p:spPr bwMode="auto">
              <a:xfrm>
                <a:off x="2541" y="2209"/>
                <a:ext cx="24" cy="64"/>
              </a:xfrm>
              <a:custGeom>
                <a:avLst/>
                <a:gdLst>
                  <a:gd name="T0" fmla="*/ 24 w 24"/>
                  <a:gd name="T1" fmla="*/ 44 h 64"/>
                  <a:gd name="T2" fmla="*/ 24 w 24"/>
                  <a:gd name="T3" fmla="*/ 64 h 64"/>
                  <a:gd name="T4" fmla="*/ 0 w 24"/>
                  <a:gd name="T5" fmla="*/ 24 h 64"/>
                  <a:gd name="T6" fmla="*/ 0 w 24"/>
                  <a:gd name="T7" fmla="*/ 0 h 64"/>
                  <a:gd name="T8" fmla="*/ 24 w 24"/>
                  <a:gd name="T9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44"/>
                    </a:moveTo>
                    <a:lnTo>
                      <a:pt x="24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0" name="Freeform 213"/>
              <p:cNvSpPr/>
              <p:nvPr/>
            </p:nvSpPr>
            <p:spPr bwMode="auto">
              <a:xfrm>
                <a:off x="2579" y="227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20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1" name="Freeform 214"/>
              <p:cNvSpPr/>
              <p:nvPr/>
            </p:nvSpPr>
            <p:spPr bwMode="auto">
              <a:xfrm>
                <a:off x="2605" y="232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2" name="Freeform 215"/>
              <p:cNvSpPr/>
              <p:nvPr/>
            </p:nvSpPr>
            <p:spPr bwMode="auto">
              <a:xfrm>
                <a:off x="2459" y="212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3" name="Freeform 216"/>
              <p:cNvSpPr/>
              <p:nvPr/>
            </p:nvSpPr>
            <p:spPr bwMode="auto">
              <a:xfrm>
                <a:off x="2509" y="2205"/>
                <a:ext cx="104" cy="186"/>
              </a:xfrm>
              <a:custGeom>
                <a:avLst/>
                <a:gdLst>
                  <a:gd name="T0" fmla="*/ 104 w 104"/>
                  <a:gd name="T1" fmla="*/ 170 h 186"/>
                  <a:gd name="T2" fmla="*/ 104 w 104"/>
                  <a:gd name="T3" fmla="*/ 186 h 186"/>
                  <a:gd name="T4" fmla="*/ 0 w 104"/>
                  <a:gd name="T5" fmla="*/ 26 h 186"/>
                  <a:gd name="T6" fmla="*/ 0 w 104"/>
                  <a:gd name="T7" fmla="*/ 0 h 186"/>
                  <a:gd name="T8" fmla="*/ 104 w 104"/>
                  <a:gd name="T9" fmla="*/ 17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6">
                    <a:moveTo>
                      <a:pt x="104" y="170"/>
                    </a:moveTo>
                    <a:lnTo>
                      <a:pt x="104" y="18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4" name="Freeform 217"/>
              <p:cNvSpPr/>
              <p:nvPr/>
            </p:nvSpPr>
            <p:spPr bwMode="auto">
              <a:xfrm>
                <a:off x="2459" y="2181"/>
                <a:ext cx="58" cy="114"/>
              </a:xfrm>
              <a:custGeom>
                <a:avLst/>
                <a:gdLst>
                  <a:gd name="T0" fmla="*/ 0 w 58"/>
                  <a:gd name="T1" fmla="*/ 0 h 114"/>
                  <a:gd name="T2" fmla="*/ 58 w 58"/>
                  <a:gd name="T3" fmla="*/ 88 h 114"/>
                  <a:gd name="T4" fmla="*/ 58 w 58"/>
                  <a:gd name="T5" fmla="*/ 114 h 114"/>
                  <a:gd name="T6" fmla="*/ 0 w 58"/>
                  <a:gd name="T7" fmla="*/ 32 h 114"/>
                  <a:gd name="T8" fmla="*/ 0 w 58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4">
                    <a:moveTo>
                      <a:pt x="0" y="0"/>
                    </a:moveTo>
                    <a:lnTo>
                      <a:pt x="58" y="88"/>
                    </a:lnTo>
                    <a:lnTo>
                      <a:pt x="58" y="11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5" name="Freeform 218"/>
              <p:cNvSpPr/>
              <p:nvPr/>
            </p:nvSpPr>
            <p:spPr bwMode="auto">
              <a:xfrm>
                <a:off x="2575" y="2357"/>
                <a:ext cx="38" cy="72"/>
              </a:xfrm>
              <a:custGeom>
                <a:avLst/>
                <a:gdLst>
                  <a:gd name="T0" fmla="*/ 38 w 38"/>
                  <a:gd name="T1" fmla="*/ 56 h 72"/>
                  <a:gd name="T2" fmla="*/ 38 w 38"/>
                  <a:gd name="T3" fmla="*/ 72 h 72"/>
                  <a:gd name="T4" fmla="*/ 0 w 38"/>
                  <a:gd name="T5" fmla="*/ 20 h 72"/>
                  <a:gd name="T6" fmla="*/ 0 w 38"/>
                  <a:gd name="T7" fmla="*/ 0 h 72"/>
                  <a:gd name="T8" fmla="*/ 38 w 38"/>
                  <a:gd name="T9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2">
                    <a:moveTo>
                      <a:pt x="38" y="56"/>
                    </a:moveTo>
                    <a:lnTo>
                      <a:pt x="38" y="7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8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6" name="Freeform 219"/>
              <p:cNvSpPr/>
              <p:nvPr/>
            </p:nvSpPr>
            <p:spPr bwMode="auto">
              <a:xfrm>
                <a:off x="2459" y="2235"/>
                <a:ext cx="16" cy="52"/>
              </a:xfrm>
              <a:custGeom>
                <a:avLst/>
                <a:gdLst>
                  <a:gd name="T0" fmla="*/ 0 w 16"/>
                  <a:gd name="T1" fmla="*/ 0 h 52"/>
                  <a:gd name="T2" fmla="*/ 16 w 16"/>
                  <a:gd name="T3" fmla="*/ 24 h 52"/>
                  <a:gd name="T4" fmla="*/ 16 w 16"/>
                  <a:gd name="T5" fmla="*/ 52 h 52"/>
                  <a:gd name="T6" fmla="*/ 0 w 16"/>
                  <a:gd name="T7" fmla="*/ 30 h 52"/>
                  <a:gd name="T8" fmla="*/ 0 w 1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2">
                    <a:moveTo>
                      <a:pt x="0" y="0"/>
                    </a:moveTo>
                    <a:lnTo>
                      <a:pt x="16" y="24"/>
                    </a:lnTo>
                    <a:lnTo>
                      <a:pt x="16" y="5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7" name="Freeform 220"/>
              <p:cNvSpPr/>
              <p:nvPr/>
            </p:nvSpPr>
            <p:spPr bwMode="auto">
              <a:xfrm>
                <a:off x="2491" y="2279"/>
                <a:ext cx="56" cy="102"/>
              </a:xfrm>
              <a:custGeom>
                <a:avLst/>
                <a:gdLst>
                  <a:gd name="T0" fmla="*/ 56 w 56"/>
                  <a:gd name="T1" fmla="*/ 80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8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80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8" name="Freeform 221"/>
              <p:cNvSpPr/>
              <p:nvPr/>
            </p:nvSpPr>
            <p:spPr bwMode="auto">
              <a:xfrm>
                <a:off x="2563" y="2379"/>
                <a:ext cx="8" cy="34"/>
              </a:xfrm>
              <a:custGeom>
                <a:avLst/>
                <a:gdLst>
                  <a:gd name="T0" fmla="*/ 8 w 8"/>
                  <a:gd name="T1" fmla="*/ 14 h 34"/>
                  <a:gd name="T2" fmla="*/ 8 w 8"/>
                  <a:gd name="T3" fmla="*/ 34 h 34"/>
                  <a:gd name="T4" fmla="*/ 0 w 8"/>
                  <a:gd name="T5" fmla="*/ 22 h 34"/>
                  <a:gd name="T6" fmla="*/ 0 w 8"/>
                  <a:gd name="T7" fmla="*/ 0 h 34"/>
                  <a:gd name="T8" fmla="*/ 8 w 8"/>
                  <a:gd name="T9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4">
                    <a:moveTo>
                      <a:pt x="8" y="14"/>
                    </a:moveTo>
                    <a:lnTo>
                      <a:pt x="8" y="3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9" name="Freeform 222"/>
              <p:cNvSpPr/>
              <p:nvPr/>
            </p:nvSpPr>
            <p:spPr bwMode="auto">
              <a:xfrm>
                <a:off x="2587" y="241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20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0" name="Freeform 223"/>
              <p:cNvSpPr/>
              <p:nvPr/>
            </p:nvSpPr>
            <p:spPr bwMode="auto">
              <a:xfrm>
                <a:off x="2459" y="2291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0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1" name="Freeform 224"/>
              <p:cNvSpPr/>
              <p:nvPr/>
            </p:nvSpPr>
            <p:spPr bwMode="auto">
              <a:xfrm>
                <a:off x="2523" y="237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6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6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2" name="Freeform 225"/>
              <p:cNvSpPr/>
              <p:nvPr/>
            </p:nvSpPr>
            <p:spPr bwMode="auto">
              <a:xfrm>
                <a:off x="2547" y="240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3" name="Freeform 226"/>
              <p:cNvSpPr/>
              <p:nvPr/>
            </p:nvSpPr>
            <p:spPr bwMode="auto">
              <a:xfrm>
                <a:off x="2595" y="2463"/>
                <a:ext cx="18" cy="38"/>
              </a:xfrm>
              <a:custGeom>
                <a:avLst/>
                <a:gdLst>
                  <a:gd name="T0" fmla="*/ 18 w 18"/>
                  <a:gd name="T1" fmla="*/ 22 h 38"/>
                  <a:gd name="T2" fmla="*/ 18 w 18"/>
                  <a:gd name="T3" fmla="*/ 38 h 38"/>
                  <a:gd name="T4" fmla="*/ 0 w 18"/>
                  <a:gd name="T5" fmla="*/ 18 h 38"/>
                  <a:gd name="T6" fmla="*/ 0 w 18"/>
                  <a:gd name="T7" fmla="*/ 0 h 38"/>
                  <a:gd name="T8" fmla="*/ 18 w 18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22"/>
                    </a:moveTo>
                    <a:lnTo>
                      <a:pt x="18" y="3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4" name="Freeform 227"/>
              <p:cNvSpPr/>
              <p:nvPr/>
            </p:nvSpPr>
            <p:spPr bwMode="auto">
              <a:xfrm>
                <a:off x="2595" y="2503"/>
                <a:ext cx="18" cy="36"/>
              </a:xfrm>
              <a:custGeom>
                <a:avLst/>
                <a:gdLst>
                  <a:gd name="T0" fmla="*/ 18 w 18"/>
                  <a:gd name="T1" fmla="*/ 20 h 36"/>
                  <a:gd name="T2" fmla="*/ 18 w 18"/>
                  <a:gd name="T3" fmla="*/ 36 h 36"/>
                  <a:gd name="T4" fmla="*/ 0 w 18"/>
                  <a:gd name="T5" fmla="*/ 16 h 36"/>
                  <a:gd name="T6" fmla="*/ 0 w 18"/>
                  <a:gd name="T7" fmla="*/ 0 h 36"/>
                  <a:gd name="T8" fmla="*/ 18 w 18"/>
                  <a:gd name="T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0"/>
                    </a:moveTo>
                    <a:lnTo>
                      <a:pt x="18" y="3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8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5" name="Freeform 228"/>
              <p:cNvSpPr/>
              <p:nvPr/>
            </p:nvSpPr>
            <p:spPr bwMode="auto">
              <a:xfrm>
                <a:off x="2459" y="2403"/>
                <a:ext cx="50" cy="80"/>
              </a:xfrm>
              <a:custGeom>
                <a:avLst/>
                <a:gdLst>
                  <a:gd name="T0" fmla="*/ 0 w 50"/>
                  <a:gd name="T1" fmla="*/ 0 h 80"/>
                  <a:gd name="T2" fmla="*/ 50 w 50"/>
                  <a:gd name="T3" fmla="*/ 54 h 80"/>
                  <a:gd name="T4" fmla="*/ 50 w 50"/>
                  <a:gd name="T5" fmla="*/ 80 h 80"/>
                  <a:gd name="T6" fmla="*/ 0 w 50"/>
                  <a:gd name="T7" fmla="*/ 32 h 80"/>
                  <a:gd name="T8" fmla="*/ 0 w 50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80">
                    <a:moveTo>
                      <a:pt x="0" y="0"/>
                    </a:moveTo>
                    <a:lnTo>
                      <a:pt x="50" y="54"/>
                    </a:lnTo>
                    <a:lnTo>
                      <a:pt x="50" y="8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6" name="Freeform 229"/>
              <p:cNvSpPr/>
              <p:nvPr/>
            </p:nvSpPr>
            <p:spPr bwMode="auto">
              <a:xfrm>
                <a:off x="2525" y="247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6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7" name="Freeform 230"/>
              <p:cNvSpPr/>
              <p:nvPr/>
            </p:nvSpPr>
            <p:spPr bwMode="auto">
              <a:xfrm>
                <a:off x="2553" y="2501"/>
                <a:ext cx="60" cy="76"/>
              </a:xfrm>
              <a:custGeom>
                <a:avLst/>
                <a:gdLst>
                  <a:gd name="T0" fmla="*/ 60 w 60"/>
                  <a:gd name="T1" fmla="*/ 62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2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8" name="Freeform 231"/>
              <p:cNvSpPr/>
              <p:nvPr/>
            </p:nvSpPr>
            <p:spPr bwMode="auto">
              <a:xfrm>
                <a:off x="2459" y="245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9" name="Freeform 232"/>
              <p:cNvSpPr/>
              <p:nvPr/>
            </p:nvSpPr>
            <p:spPr bwMode="auto">
              <a:xfrm>
                <a:off x="2597" y="2585"/>
                <a:ext cx="16" cy="30"/>
              </a:xfrm>
              <a:custGeom>
                <a:avLst/>
                <a:gdLst>
                  <a:gd name="T0" fmla="*/ 16 w 16"/>
                  <a:gd name="T1" fmla="*/ 14 h 30"/>
                  <a:gd name="T2" fmla="*/ 16 w 16"/>
                  <a:gd name="T3" fmla="*/ 30 h 30"/>
                  <a:gd name="T4" fmla="*/ 0 w 16"/>
                  <a:gd name="T5" fmla="*/ 18 h 30"/>
                  <a:gd name="T6" fmla="*/ 0 w 16"/>
                  <a:gd name="T7" fmla="*/ 0 h 30"/>
                  <a:gd name="T8" fmla="*/ 16 w 16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0">
                    <a:moveTo>
                      <a:pt x="16" y="14"/>
                    </a:moveTo>
                    <a:lnTo>
                      <a:pt x="16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0" name="Freeform 233"/>
              <p:cNvSpPr/>
              <p:nvPr/>
            </p:nvSpPr>
            <p:spPr bwMode="auto">
              <a:xfrm>
                <a:off x="2459" y="251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1" name="Freeform 234"/>
              <p:cNvSpPr/>
              <p:nvPr/>
            </p:nvSpPr>
            <p:spPr bwMode="auto">
              <a:xfrm>
                <a:off x="2531" y="2573"/>
                <a:ext cx="18" cy="36"/>
              </a:xfrm>
              <a:custGeom>
                <a:avLst/>
                <a:gdLst>
                  <a:gd name="T0" fmla="*/ 18 w 18"/>
                  <a:gd name="T1" fmla="*/ 12 h 36"/>
                  <a:gd name="T2" fmla="*/ 18 w 18"/>
                  <a:gd name="T3" fmla="*/ 36 h 36"/>
                  <a:gd name="T4" fmla="*/ 2 w 18"/>
                  <a:gd name="T5" fmla="*/ 24 h 36"/>
                  <a:gd name="T6" fmla="*/ 2 w 18"/>
                  <a:gd name="T7" fmla="*/ 2 h 36"/>
                  <a:gd name="T8" fmla="*/ 0 w 18"/>
                  <a:gd name="T9" fmla="*/ 0 h 36"/>
                  <a:gd name="T10" fmla="*/ 18 w 18"/>
                  <a:gd name="T1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18" y="12"/>
                    </a:move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2" name="Freeform 235"/>
              <p:cNvSpPr/>
              <p:nvPr/>
            </p:nvSpPr>
            <p:spPr bwMode="auto">
              <a:xfrm>
                <a:off x="2565" y="2597"/>
                <a:ext cx="48" cy="55"/>
              </a:xfrm>
              <a:custGeom>
                <a:avLst/>
                <a:gdLst>
                  <a:gd name="T0" fmla="*/ 48 w 48"/>
                  <a:gd name="T1" fmla="*/ 39 h 55"/>
                  <a:gd name="T2" fmla="*/ 48 w 48"/>
                  <a:gd name="T3" fmla="*/ 55 h 55"/>
                  <a:gd name="T4" fmla="*/ 0 w 48"/>
                  <a:gd name="T5" fmla="*/ 22 h 55"/>
                  <a:gd name="T6" fmla="*/ 0 w 48"/>
                  <a:gd name="T7" fmla="*/ 0 h 55"/>
                  <a:gd name="T8" fmla="*/ 48 w 48"/>
                  <a:gd name="T9" fmla="*/ 3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5">
                    <a:moveTo>
                      <a:pt x="48" y="39"/>
                    </a:moveTo>
                    <a:lnTo>
                      <a:pt x="48" y="55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48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3" name="Freeform 236"/>
              <p:cNvSpPr/>
              <p:nvPr/>
            </p:nvSpPr>
            <p:spPr bwMode="auto">
              <a:xfrm>
                <a:off x="2459" y="2571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2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4" name="Freeform 237"/>
              <p:cNvSpPr/>
              <p:nvPr/>
            </p:nvSpPr>
            <p:spPr bwMode="auto">
              <a:xfrm>
                <a:off x="2493" y="2593"/>
                <a:ext cx="16" cy="38"/>
              </a:xfrm>
              <a:custGeom>
                <a:avLst/>
                <a:gdLst>
                  <a:gd name="T0" fmla="*/ 16 w 16"/>
                  <a:gd name="T1" fmla="*/ 12 h 38"/>
                  <a:gd name="T2" fmla="*/ 16 w 16"/>
                  <a:gd name="T3" fmla="*/ 38 h 38"/>
                  <a:gd name="T4" fmla="*/ 0 w 16"/>
                  <a:gd name="T5" fmla="*/ 28 h 38"/>
                  <a:gd name="T6" fmla="*/ 0 w 16"/>
                  <a:gd name="T7" fmla="*/ 0 h 38"/>
                  <a:gd name="T8" fmla="*/ 16 w 16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8">
                    <a:moveTo>
                      <a:pt x="16" y="12"/>
                    </a:moveTo>
                    <a:lnTo>
                      <a:pt x="16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5" name="Freeform 238"/>
              <p:cNvSpPr/>
              <p:nvPr/>
            </p:nvSpPr>
            <p:spPr bwMode="auto">
              <a:xfrm>
                <a:off x="2525" y="2615"/>
                <a:ext cx="50" cy="53"/>
              </a:xfrm>
              <a:custGeom>
                <a:avLst/>
                <a:gdLst>
                  <a:gd name="T0" fmla="*/ 50 w 50"/>
                  <a:gd name="T1" fmla="*/ 33 h 53"/>
                  <a:gd name="T2" fmla="*/ 50 w 50"/>
                  <a:gd name="T3" fmla="*/ 53 h 53"/>
                  <a:gd name="T4" fmla="*/ 0 w 50"/>
                  <a:gd name="T5" fmla="*/ 25 h 53"/>
                  <a:gd name="T6" fmla="*/ 0 w 50"/>
                  <a:gd name="T7" fmla="*/ 0 h 53"/>
                  <a:gd name="T8" fmla="*/ 50 w 50"/>
                  <a:gd name="T9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3">
                    <a:moveTo>
                      <a:pt x="50" y="33"/>
                    </a:moveTo>
                    <a:lnTo>
                      <a:pt x="50" y="53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50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6" name="Freeform 239"/>
              <p:cNvSpPr/>
              <p:nvPr/>
            </p:nvSpPr>
            <p:spPr bwMode="auto">
              <a:xfrm>
                <a:off x="2459" y="2627"/>
                <a:ext cx="30" cy="45"/>
              </a:xfrm>
              <a:custGeom>
                <a:avLst/>
                <a:gdLst>
                  <a:gd name="T0" fmla="*/ 0 w 30"/>
                  <a:gd name="T1" fmla="*/ 0 h 45"/>
                  <a:gd name="T2" fmla="*/ 30 w 30"/>
                  <a:gd name="T3" fmla="*/ 17 h 45"/>
                  <a:gd name="T4" fmla="*/ 30 w 30"/>
                  <a:gd name="T5" fmla="*/ 45 h 45"/>
                  <a:gd name="T6" fmla="*/ 0 w 30"/>
                  <a:gd name="T7" fmla="*/ 33 h 45"/>
                  <a:gd name="T8" fmla="*/ 0 w 30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5">
                    <a:moveTo>
                      <a:pt x="0" y="0"/>
                    </a:moveTo>
                    <a:lnTo>
                      <a:pt x="30" y="17"/>
                    </a:lnTo>
                    <a:lnTo>
                      <a:pt x="30" y="4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7" name="Freeform 240"/>
              <p:cNvSpPr/>
              <p:nvPr/>
            </p:nvSpPr>
            <p:spPr bwMode="auto">
              <a:xfrm>
                <a:off x="2553" y="2678"/>
                <a:ext cx="60" cy="46"/>
              </a:xfrm>
              <a:custGeom>
                <a:avLst/>
                <a:gdLst>
                  <a:gd name="T0" fmla="*/ 60 w 60"/>
                  <a:gd name="T1" fmla="*/ 30 h 46"/>
                  <a:gd name="T2" fmla="*/ 60 w 60"/>
                  <a:gd name="T3" fmla="*/ 46 h 46"/>
                  <a:gd name="T4" fmla="*/ 0 w 60"/>
                  <a:gd name="T5" fmla="*/ 20 h 46"/>
                  <a:gd name="T6" fmla="*/ 0 w 60"/>
                  <a:gd name="T7" fmla="*/ 0 h 46"/>
                  <a:gd name="T8" fmla="*/ 60 w 60"/>
                  <a:gd name="T9" fmla="*/ 3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0"/>
                    </a:moveTo>
                    <a:lnTo>
                      <a:pt x="60" y="46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60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8" name="Freeform 241"/>
              <p:cNvSpPr/>
              <p:nvPr/>
            </p:nvSpPr>
            <p:spPr bwMode="auto">
              <a:xfrm>
                <a:off x="2459" y="268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4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4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9" name="Freeform 242"/>
              <p:cNvSpPr/>
              <p:nvPr/>
            </p:nvSpPr>
            <p:spPr bwMode="auto">
              <a:xfrm>
                <a:off x="2533" y="2714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6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6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0" name="Freeform 243"/>
              <p:cNvSpPr/>
              <p:nvPr/>
            </p:nvSpPr>
            <p:spPr bwMode="auto">
              <a:xfrm>
                <a:off x="2497" y="2750"/>
                <a:ext cx="36" cy="34"/>
              </a:xfrm>
              <a:custGeom>
                <a:avLst/>
                <a:gdLst>
                  <a:gd name="T0" fmla="*/ 36 w 36"/>
                  <a:gd name="T1" fmla="*/ 10 h 34"/>
                  <a:gd name="T2" fmla="*/ 36 w 36"/>
                  <a:gd name="T3" fmla="*/ 34 h 34"/>
                  <a:gd name="T4" fmla="*/ 0 w 36"/>
                  <a:gd name="T5" fmla="*/ 28 h 34"/>
                  <a:gd name="T6" fmla="*/ 0 w 36"/>
                  <a:gd name="T7" fmla="*/ 0 h 34"/>
                  <a:gd name="T8" fmla="*/ 36 w 36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36" y="10"/>
                    </a:move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1" name="Freeform 244"/>
              <p:cNvSpPr/>
              <p:nvPr/>
            </p:nvSpPr>
            <p:spPr bwMode="auto">
              <a:xfrm>
                <a:off x="2581" y="2772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10 w 32"/>
                  <a:gd name="T9" fmla="*/ 2 h 24"/>
                  <a:gd name="T10" fmla="*/ 32 w 32"/>
                  <a:gd name="T11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2" name="Freeform 245"/>
              <p:cNvSpPr/>
              <p:nvPr/>
            </p:nvSpPr>
            <p:spPr bwMode="auto">
              <a:xfrm>
                <a:off x="2459" y="2798"/>
                <a:ext cx="54" cy="32"/>
              </a:xfrm>
              <a:custGeom>
                <a:avLst/>
                <a:gdLst>
                  <a:gd name="T0" fmla="*/ 0 w 54"/>
                  <a:gd name="T1" fmla="*/ 0 h 32"/>
                  <a:gd name="T2" fmla="*/ 54 w 54"/>
                  <a:gd name="T3" fmla="*/ 6 h 32"/>
                  <a:gd name="T4" fmla="*/ 54 w 54"/>
                  <a:gd name="T5" fmla="*/ 32 h 32"/>
                  <a:gd name="T6" fmla="*/ 0 w 54"/>
                  <a:gd name="T7" fmla="*/ 30 h 32"/>
                  <a:gd name="T8" fmla="*/ 0 w 5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2">
                    <a:moveTo>
                      <a:pt x="0" y="0"/>
                    </a:moveTo>
                    <a:lnTo>
                      <a:pt x="54" y="6"/>
                    </a:lnTo>
                    <a:lnTo>
                      <a:pt x="54" y="3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3" name="Freeform 246"/>
              <p:cNvSpPr/>
              <p:nvPr/>
            </p:nvSpPr>
            <p:spPr bwMode="auto">
              <a:xfrm>
                <a:off x="2529" y="2806"/>
                <a:ext cx="18" cy="26"/>
              </a:xfrm>
              <a:custGeom>
                <a:avLst/>
                <a:gdLst>
                  <a:gd name="T0" fmla="*/ 18 w 18"/>
                  <a:gd name="T1" fmla="*/ 4 h 26"/>
                  <a:gd name="T2" fmla="*/ 18 w 18"/>
                  <a:gd name="T3" fmla="*/ 26 h 26"/>
                  <a:gd name="T4" fmla="*/ 0 w 18"/>
                  <a:gd name="T5" fmla="*/ 26 h 26"/>
                  <a:gd name="T6" fmla="*/ 0 w 18"/>
                  <a:gd name="T7" fmla="*/ 0 h 26"/>
                  <a:gd name="T8" fmla="*/ 18 w 18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4"/>
                    </a:moveTo>
                    <a:lnTo>
                      <a:pt x="18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4" name="Freeform 247"/>
              <p:cNvSpPr/>
              <p:nvPr/>
            </p:nvSpPr>
            <p:spPr bwMode="auto">
              <a:xfrm>
                <a:off x="2563" y="2812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5" name="Freeform 248"/>
              <p:cNvSpPr/>
              <p:nvPr/>
            </p:nvSpPr>
            <p:spPr bwMode="auto">
              <a:xfrm>
                <a:off x="2459" y="2854"/>
                <a:ext cx="24" cy="30"/>
              </a:xfrm>
              <a:custGeom>
                <a:avLst/>
                <a:gdLst>
                  <a:gd name="T0" fmla="*/ 0 w 24"/>
                  <a:gd name="T1" fmla="*/ 0 h 30"/>
                  <a:gd name="T2" fmla="*/ 24 w 24"/>
                  <a:gd name="T3" fmla="*/ 0 h 30"/>
                  <a:gd name="T4" fmla="*/ 24 w 24"/>
                  <a:gd name="T5" fmla="*/ 28 h 30"/>
                  <a:gd name="T6" fmla="*/ 0 w 24"/>
                  <a:gd name="T7" fmla="*/ 30 h 30"/>
                  <a:gd name="T8" fmla="*/ 0 w 24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0">
                    <a:moveTo>
                      <a:pt x="0" y="0"/>
                    </a:moveTo>
                    <a:lnTo>
                      <a:pt x="24" y="0"/>
                    </a:lnTo>
                    <a:lnTo>
                      <a:pt x="24" y="2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6" name="Freeform 249"/>
              <p:cNvSpPr/>
              <p:nvPr/>
            </p:nvSpPr>
            <p:spPr bwMode="auto">
              <a:xfrm>
                <a:off x="2547" y="2854"/>
                <a:ext cx="38" cy="22"/>
              </a:xfrm>
              <a:custGeom>
                <a:avLst/>
                <a:gdLst>
                  <a:gd name="T0" fmla="*/ 38 w 38"/>
                  <a:gd name="T1" fmla="*/ 2 h 22"/>
                  <a:gd name="T2" fmla="*/ 38 w 38"/>
                  <a:gd name="T3" fmla="*/ 20 h 22"/>
                  <a:gd name="T4" fmla="*/ 0 w 38"/>
                  <a:gd name="T5" fmla="*/ 22 h 22"/>
                  <a:gd name="T6" fmla="*/ 0 w 38"/>
                  <a:gd name="T7" fmla="*/ 0 h 22"/>
                  <a:gd name="T8" fmla="*/ 38 w 38"/>
                  <a:gd name="T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2">
                    <a:moveTo>
                      <a:pt x="38" y="2"/>
                    </a:moveTo>
                    <a:lnTo>
                      <a:pt x="38" y="2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8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7" name="Rectangle 250"/>
              <p:cNvSpPr>
                <a:spLocks noChangeArrowheads="1"/>
              </p:cNvSpPr>
              <p:nvPr/>
            </p:nvSpPr>
            <p:spPr bwMode="auto">
              <a:xfrm>
                <a:off x="2599" y="2856"/>
                <a:ext cx="14" cy="1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8" name="Freeform 251"/>
              <p:cNvSpPr/>
              <p:nvPr/>
            </p:nvSpPr>
            <p:spPr bwMode="auto">
              <a:xfrm>
                <a:off x="2459" y="2902"/>
                <a:ext cx="58" cy="38"/>
              </a:xfrm>
              <a:custGeom>
                <a:avLst/>
                <a:gdLst>
                  <a:gd name="T0" fmla="*/ 0 w 58"/>
                  <a:gd name="T1" fmla="*/ 8 h 38"/>
                  <a:gd name="T2" fmla="*/ 58 w 58"/>
                  <a:gd name="T3" fmla="*/ 0 h 38"/>
                  <a:gd name="T4" fmla="*/ 58 w 58"/>
                  <a:gd name="T5" fmla="*/ 26 h 38"/>
                  <a:gd name="T6" fmla="*/ 0 w 58"/>
                  <a:gd name="T7" fmla="*/ 38 h 38"/>
                  <a:gd name="T8" fmla="*/ 0 w 58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8">
                    <a:moveTo>
                      <a:pt x="0" y="8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9" name="Freeform 252"/>
              <p:cNvSpPr/>
              <p:nvPr/>
            </p:nvSpPr>
            <p:spPr bwMode="auto">
              <a:xfrm>
                <a:off x="2533" y="2900"/>
                <a:ext cx="14" cy="24"/>
              </a:xfrm>
              <a:custGeom>
                <a:avLst/>
                <a:gdLst>
                  <a:gd name="T0" fmla="*/ 14 w 14"/>
                  <a:gd name="T1" fmla="*/ 0 h 24"/>
                  <a:gd name="T2" fmla="*/ 14 w 14"/>
                  <a:gd name="T3" fmla="*/ 22 h 24"/>
                  <a:gd name="T4" fmla="*/ 0 w 14"/>
                  <a:gd name="T5" fmla="*/ 24 h 24"/>
                  <a:gd name="T6" fmla="*/ 0 w 14"/>
                  <a:gd name="T7" fmla="*/ 0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4" y="22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0" name="Freeform 253"/>
              <p:cNvSpPr/>
              <p:nvPr/>
            </p:nvSpPr>
            <p:spPr bwMode="auto">
              <a:xfrm>
                <a:off x="2503" y="2948"/>
                <a:ext cx="30" cy="32"/>
              </a:xfrm>
              <a:custGeom>
                <a:avLst/>
                <a:gdLst>
                  <a:gd name="T0" fmla="*/ 30 w 30"/>
                  <a:gd name="T1" fmla="*/ 0 h 32"/>
                  <a:gd name="T2" fmla="*/ 30 w 30"/>
                  <a:gd name="T3" fmla="*/ 22 h 32"/>
                  <a:gd name="T4" fmla="*/ 0 w 30"/>
                  <a:gd name="T5" fmla="*/ 32 h 32"/>
                  <a:gd name="T6" fmla="*/ 0 w 30"/>
                  <a:gd name="T7" fmla="*/ 6 h 32"/>
                  <a:gd name="T8" fmla="*/ 30 w 3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2">
                    <a:moveTo>
                      <a:pt x="30" y="0"/>
                    </a:moveTo>
                    <a:lnTo>
                      <a:pt x="30" y="22"/>
                    </a:lnTo>
                    <a:lnTo>
                      <a:pt x="0" y="32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1" name="Freeform 254"/>
              <p:cNvSpPr/>
              <p:nvPr/>
            </p:nvSpPr>
            <p:spPr bwMode="auto">
              <a:xfrm>
                <a:off x="2547" y="2936"/>
                <a:ext cx="36" cy="30"/>
              </a:xfrm>
              <a:custGeom>
                <a:avLst/>
                <a:gdLst>
                  <a:gd name="T0" fmla="*/ 36 w 36"/>
                  <a:gd name="T1" fmla="*/ 0 h 30"/>
                  <a:gd name="T2" fmla="*/ 36 w 36"/>
                  <a:gd name="T3" fmla="*/ 20 h 30"/>
                  <a:gd name="T4" fmla="*/ 0 w 36"/>
                  <a:gd name="T5" fmla="*/ 30 h 30"/>
                  <a:gd name="T6" fmla="*/ 0 w 36"/>
                  <a:gd name="T7" fmla="*/ 8 h 30"/>
                  <a:gd name="T8" fmla="*/ 16 w 36"/>
                  <a:gd name="T9" fmla="*/ 4 h 30"/>
                  <a:gd name="T10" fmla="*/ 16 w 36"/>
                  <a:gd name="T11" fmla="*/ 4 h 30"/>
                  <a:gd name="T12" fmla="*/ 36 w 36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36" y="0"/>
                    </a:moveTo>
                    <a:lnTo>
                      <a:pt x="36" y="20"/>
                    </a:lnTo>
                    <a:lnTo>
                      <a:pt x="0" y="30"/>
                    </a:lnTo>
                    <a:lnTo>
                      <a:pt x="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2" name="Freeform 255"/>
              <p:cNvSpPr/>
              <p:nvPr/>
            </p:nvSpPr>
            <p:spPr bwMode="auto">
              <a:xfrm>
                <a:off x="2597" y="2930"/>
                <a:ext cx="16" cy="20"/>
              </a:xfrm>
              <a:custGeom>
                <a:avLst/>
                <a:gdLst>
                  <a:gd name="T0" fmla="*/ 16 w 16"/>
                  <a:gd name="T1" fmla="*/ 0 h 20"/>
                  <a:gd name="T2" fmla="*/ 16 w 16"/>
                  <a:gd name="T3" fmla="*/ 16 h 20"/>
                  <a:gd name="T4" fmla="*/ 0 w 16"/>
                  <a:gd name="T5" fmla="*/ 20 h 20"/>
                  <a:gd name="T6" fmla="*/ 0 w 16"/>
                  <a:gd name="T7" fmla="*/ 4 h 20"/>
                  <a:gd name="T8" fmla="*/ 16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16" y="0"/>
                    </a:moveTo>
                    <a:lnTo>
                      <a:pt x="16" y="16"/>
                    </a:lnTo>
                    <a:lnTo>
                      <a:pt x="0" y="20"/>
                    </a:lnTo>
                    <a:lnTo>
                      <a:pt x="0" y="4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3" name="Freeform 256"/>
              <p:cNvSpPr/>
              <p:nvPr/>
            </p:nvSpPr>
            <p:spPr bwMode="auto">
              <a:xfrm>
                <a:off x="2495" y="2986"/>
                <a:ext cx="66" cy="50"/>
              </a:xfrm>
              <a:custGeom>
                <a:avLst/>
                <a:gdLst>
                  <a:gd name="T0" fmla="*/ 66 w 66"/>
                  <a:gd name="T1" fmla="*/ 0 h 50"/>
                  <a:gd name="T2" fmla="*/ 66 w 66"/>
                  <a:gd name="T3" fmla="*/ 22 h 50"/>
                  <a:gd name="T4" fmla="*/ 0 w 66"/>
                  <a:gd name="T5" fmla="*/ 50 h 50"/>
                  <a:gd name="T6" fmla="*/ 0 w 66"/>
                  <a:gd name="T7" fmla="*/ 22 h 50"/>
                  <a:gd name="T8" fmla="*/ 66 w 6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50">
                    <a:moveTo>
                      <a:pt x="66" y="0"/>
                    </a:moveTo>
                    <a:lnTo>
                      <a:pt x="66" y="22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4" name="Freeform 257"/>
              <p:cNvSpPr/>
              <p:nvPr/>
            </p:nvSpPr>
            <p:spPr bwMode="auto">
              <a:xfrm>
                <a:off x="2575" y="2968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4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5" name="Freeform 258"/>
              <p:cNvSpPr/>
              <p:nvPr/>
            </p:nvSpPr>
            <p:spPr bwMode="auto">
              <a:xfrm>
                <a:off x="2459" y="3050"/>
                <a:ext cx="58" cy="58"/>
              </a:xfrm>
              <a:custGeom>
                <a:avLst/>
                <a:gdLst>
                  <a:gd name="T0" fmla="*/ 0 w 58"/>
                  <a:gd name="T1" fmla="*/ 26 h 58"/>
                  <a:gd name="T2" fmla="*/ 58 w 58"/>
                  <a:gd name="T3" fmla="*/ 0 h 58"/>
                  <a:gd name="T4" fmla="*/ 58 w 58"/>
                  <a:gd name="T5" fmla="*/ 26 h 58"/>
                  <a:gd name="T6" fmla="*/ 0 w 58"/>
                  <a:gd name="T7" fmla="*/ 58 h 58"/>
                  <a:gd name="T8" fmla="*/ 0 w 58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8">
                    <a:moveTo>
                      <a:pt x="0" y="26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6" name="Freeform 259"/>
              <p:cNvSpPr/>
              <p:nvPr/>
            </p:nvSpPr>
            <p:spPr bwMode="auto">
              <a:xfrm>
                <a:off x="2533" y="302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7" name="Freeform 260"/>
              <p:cNvSpPr/>
              <p:nvPr/>
            </p:nvSpPr>
            <p:spPr bwMode="auto">
              <a:xfrm>
                <a:off x="2499" y="3094"/>
                <a:ext cx="34" cy="44"/>
              </a:xfrm>
              <a:custGeom>
                <a:avLst/>
                <a:gdLst>
                  <a:gd name="T0" fmla="*/ 34 w 34"/>
                  <a:gd name="T1" fmla="*/ 0 h 44"/>
                  <a:gd name="T2" fmla="*/ 34 w 34"/>
                  <a:gd name="T3" fmla="*/ 24 h 44"/>
                  <a:gd name="T4" fmla="*/ 0 w 34"/>
                  <a:gd name="T5" fmla="*/ 44 h 44"/>
                  <a:gd name="T6" fmla="*/ 0 w 34"/>
                  <a:gd name="T7" fmla="*/ 18 h 44"/>
                  <a:gd name="T8" fmla="*/ 34 w 3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4">
                    <a:moveTo>
                      <a:pt x="34" y="0"/>
                    </a:moveTo>
                    <a:lnTo>
                      <a:pt x="34" y="24"/>
                    </a:lnTo>
                    <a:lnTo>
                      <a:pt x="0" y="44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8" name="Freeform 261"/>
              <p:cNvSpPr/>
              <p:nvPr/>
            </p:nvSpPr>
            <p:spPr bwMode="auto">
              <a:xfrm>
                <a:off x="2585" y="3050"/>
                <a:ext cx="28" cy="34"/>
              </a:xfrm>
              <a:custGeom>
                <a:avLst/>
                <a:gdLst>
                  <a:gd name="T0" fmla="*/ 28 w 28"/>
                  <a:gd name="T1" fmla="*/ 0 h 34"/>
                  <a:gd name="T2" fmla="*/ 28 w 28"/>
                  <a:gd name="T3" fmla="*/ 16 h 34"/>
                  <a:gd name="T4" fmla="*/ 0 w 28"/>
                  <a:gd name="T5" fmla="*/ 34 h 34"/>
                  <a:gd name="T6" fmla="*/ 0 w 28"/>
                  <a:gd name="T7" fmla="*/ 14 h 34"/>
                  <a:gd name="T8" fmla="*/ 28 w 2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4">
                    <a:moveTo>
                      <a:pt x="28" y="0"/>
                    </a:moveTo>
                    <a:lnTo>
                      <a:pt x="28" y="16"/>
                    </a:lnTo>
                    <a:lnTo>
                      <a:pt x="0" y="34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9" name="Freeform 262"/>
              <p:cNvSpPr/>
              <p:nvPr/>
            </p:nvSpPr>
            <p:spPr bwMode="auto">
              <a:xfrm>
                <a:off x="2459" y="3160"/>
                <a:ext cx="40" cy="54"/>
              </a:xfrm>
              <a:custGeom>
                <a:avLst/>
                <a:gdLst>
                  <a:gd name="T0" fmla="*/ 0 w 40"/>
                  <a:gd name="T1" fmla="*/ 24 h 54"/>
                  <a:gd name="T2" fmla="*/ 40 w 40"/>
                  <a:gd name="T3" fmla="*/ 0 h 54"/>
                  <a:gd name="T4" fmla="*/ 40 w 40"/>
                  <a:gd name="T5" fmla="*/ 28 h 54"/>
                  <a:gd name="T6" fmla="*/ 0 w 40"/>
                  <a:gd name="T7" fmla="*/ 54 h 54"/>
                  <a:gd name="T8" fmla="*/ 0 w 40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4"/>
                    </a:moveTo>
                    <a:lnTo>
                      <a:pt x="40" y="0"/>
                    </a:lnTo>
                    <a:lnTo>
                      <a:pt x="40" y="28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0" name="Freeform 263"/>
              <p:cNvSpPr/>
              <p:nvPr/>
            </p:nvSpPr>
            <p:spPr bwMode="auto">
              <a:xfrm>
                <a:off x="2563" y="3094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28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1" name="Freeform 264"/>
              <p:cNvSpPr/>
              <p:nvPr/>
            </p:nvSpPr>
            <p:spPr bwMode="auto">
              <a:xfrm>
                <a:off x="2495" y="3156"/>
                <a:ext cx="84" cy="82"/>
              </a:xfrm>
              <a:custGeom>
                <a:avLst/>
                <a:gdLst>
                  <a:gd name="T0" fmla="*/ 0 w 84"/>
                  <a:gd name="T1" fmla="*/ 54 h 82"/>
                  <a:gd name="T2" fmla="*/ 84 w 84"/>
                  <a:gd name="T3" fmla="*/ 0 h 82"/>
                  <a:gd name="T4" fmla="*/ 84 w 84"/>
                  <a:gd name="T5" fmla="*/ 18 h 82"/>
                  <a:gd name="T6" fmla="*/ 0 w 84"/>
                  <a:gd name="T7" fmla="*/ 82 h 82"/>
                  <a:gd name="T8" fmla="*/ 0 w 84"/>
                  <a:gd name="T9" fmla="*/ 5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2">
                    <a:moveTo>
                      <a:pt x="0" y="54"/>
                    </a:moveTo>
                    <a:lnTo>
                      <a:pt x="84" y="0"/>
                    </a:lnTo>
                    <a:lnTo>
                      <a:pt x="84" y="18"/>
                    </a:lnTo>
                    <a:lnTo>
                      <a:pt x="0" y="82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2" name="Freeform 265"/>
              <p:cNvSpPr/>
              <p:nvPr/>
            </p:nvSpPr>
            <p:spPr bwMode="auto">
              <a:xfrm>
                <a:off x="2593" y="3132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3" name="Freeform 266"/>
              <p:cNvSpPr/>
              <p:nvPr/>
            </p:nvSpPr>
            <p:spPr bwMode="auto">
              <a:xfrm>
                <a:off x="2459" y="3242"/>
                <a:ext cx="58" cy="75"/>
              </a:xfrm>
              <a:custGeom>
                <a:avLst/>
                <a:gdLst>
                  <a:gd name="T0" fmla="*/ 0 w 58"/>
                  <a:gd name="T1" fmla="*/ 42 h 75"/>
                  <a:gd name="T2" fmla="*/ 58 w 58"/>
                  <a:gd name="T3" fmla="*/ 0 h 75"/>
                  <a:gd name="T4" fmla="*/ 58 w 58"/>
                  <a:gd name="T5" fmla="*/ 26 h 75"/>
                  <a:gd name="T6" fmla="*/ 0 w 58"/>
                  <a:gd name="T7" fmla="*/ 75 h 75"/>
                  <a:gd name="T8" fmla="*/ 0 w 58"/>
                  <a:gd name="T9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5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5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4" name="Freeform 267"/>
              <p:cNvSpPr/>
              <p:nvPr/>
            </p:nvSpPr>
            <p:spPr bwMode="auto">
              <a:xfrm>
                <a:off x="2565" y="3174"/>
                <a:ext cx="48" cy="54"/>
              </a:xfrm>
              <a:custGeom>
                <a:avLst/>
                <a:gdLst>
                  <a:gd name="T0" fmla="*/ 48 w 48"/>
                  <a:gd name="T1" fmla="*/ 0 h 54"/>
                  <a:gd name="T2" fmla="*/ 48 w 48"/>
                  <a:gd name="T3" fmla="*/ 16 h 54"/>
                  <a:gd name="T4" fmla="*/ 0 w 48"/>
                  <a:gd name="T5" fmla="*/ 54 h 54"/>
                  <a:gd name="T6" fmla="*/ 0 w 48"/>
                  <a:gd name="T7" fmla="*/ 34 h 54"/>
                  <a:gd name="T8" fmla="*/ 48 w 48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0"/>
                    </a:moveTo>
                    <a:lnTo>
                      <a:pt x="48" y="16"/>
                    </a:lnTo>
                    <a:lnTo>
                      <a:pt x="0" y="54"/>
                    </a:lnTo>
                    <a:lnTo>
                      <a:pt x="0" y="34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5" name="Freeform 268"/>
              <p:cNvSpPr/>
              <p:nvPr/>
            </p:nvSpPr>
            <p:spPr bwMode="auto">
              <a:xfrm>
                <a:off x="2505" y="3252"/>
                <a:ext cx="58" cy="73"/>
              </a:xfrm>
              <a:custGeom>
                <a:avLst/>
                <a:gdLst>
                  <a:gd name="T0" fmla="*/ 58 w 58"/>
                  <a:gd name="T1" fmla="*/ 0 h 73"/>
                  <a:gd name="T2" fmla="*/ 58 w 58"/>
                  <a:gd name="T3" fmla="*/ 22 h 73"/>
                  <a:gd name="T4" fmla="*/ 0 w 58"/>
                  <a:gd name="T5" fmla="*/ 73 h 73"/>
                  <a:gd name="T6" fmla="*/ 0 w 58"/>
                  <a:gd name="T7" fmla="*/ 46 h 73"/>
                  <a:gd name="T8" fmla="*/ 58 w 58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3">
                    <a:moveTo>
                      <a:pt x="58" y="0"/>
                    </a:moveTo>
                    <a:lnTo>
                      <a:pt x="58" y="22"/>
                    </a:lnTo>
                    <a:lnTo>
                      <a:pt x="0" y="73"/>
                    </a:lnTo>
                    <a:lnTo>
                      <a:pt x="0" y="46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6" name="Freeform 269"/>
              <p:cNvSpPr/>
              <p:nvPr/>
            </p:nvSpPr>
            <p:spPr bwMode="auto">
              <a:xfrm>
                <a:off x="2577" y="3214"/>
                <a:ext cx="36" cy="46"/>
              </a:xfrm>
              <a:custGeom>
                <a:avLst/>
                <a:gdLst>
                  <a:gd name="T0" fmla="*/ 36 w 36"/>
                  <a:gd name="T1" fmla="*/ 0 h 46"/>
                  <a:gd name="T2" fmla="*/ 36 w 36"/>
                  <a:gd name="T3" fmla="*/ 16 h 46"/>
                  <a:gd name="T4" fmla="*/ 0 w 36"/>
                  <a:gd name="T5" fmla="*/ 46 h 46"/>
                  <a:gd name="T6" fmla="*/ 0 w 36"/>
                  <a:gd name="T7" fmla="*/ 28 h 46"/>
                  <a:gd name="T8" fmla="*/ 36 w 36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6">
                    <a:moveTo>
                      <a:pt x="36" y="0"/>
                    </a:moveTo>
                    <a:lnTo>
                      <a:pt x="36" y="16"/>
                    </a:lnTo>
                    <a:lnTo>
                      <a:pt x="0" y="46"/>
                    </a:lnTo>
                    <a:lnTo>
                      <a:pt x="0" y="28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7" name="Freeform 270"/>
              <p:cNvSpPr/>
              <p:nvPr/>
            </p:nvSpPr>
            <p:spPr bwMode="auto">
              <a:xfrm>
                <a:off x="2459" y="3371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8" name="Freeform 271"/>
              <p:cNvSpPr/>
              <p:nvPr/>
            </p:nvSpPr>
            <p:spPr bwMode="auto">
              <a:xfrm>
                <a:off x="2491" y="3313"/>
                <a:ext cx="54" cy="72"/>
              </a:xfrm>
              <a:custGeom>
                <a:avLst/>
                <a:gdLst>
                  <a:gd name="T0" fmla="*/ 0 w 54"/>
                  <a:gd name="T1" fmla="*/ 44 h 72"/>
                  <a:gd name="T2" fmla="*/ 54 w 54"/>
                  <a:gd name="T3" fmla="*/ 0 h 72"/>
                  <a:gd name="T4" fmla="*/ 54 w 54"/>
                  <a:gd name="T5" fmla="*/ 22 h 72"/>
                  <a:gd name="T6" fmla="*/ 0 w 54"/>
                  <a:gd name="T7" fmla="*/ 72 h 72"/>
                  <a:gd name="T8" fmla="*/ 0 w 54"/>
                  <a:gd name="T9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0" y="44"/>
                    </a:moveTo>
                    <a:lnTo>
                      <a:pt x="54" y="0"/>
                    </a:lnTo>
                    <a:lnTo>
                      <a:pt x="54" y="22"/>
                    </a:lnTo>
                    <a:lnTo>
                      <a:pt x="0" y="72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9" name="Freeform 272"/>
              <p:cNvSpPr/>
              <p:nvPr/>
            </p:nvSpPr>
            <p:spPr bwMode="auto">
              <a:xfrm>
                <a:off x="2561" y="3254"/>
                <a:ext cx="52" cy="67"/>
              </a:xfrm>
              <a:custGeom>
                <a:avLst/>
                <a:gdLst>
                  <a:gd name="T0" fmla="*/ 52 w 52"/>
                  <a:gd name="T1" fmla="*/ 0 h 67"/>
                  <a:gd name="T2" fmla="*/ 52 w 52"/>
                  <a:gd name="T3" fmla="*/ 16 h 67"/>
                  <a:gd name="T4" fmla="*/ 0 w 52"/>
                  <a:gd name="T5" fmla="*/ 67 h 67"/>
                  <a:gd name="T6" fmla="*/ 0 w 52"/>
                  <a:gd name="T7" fmla="*/ 44 h 67"/>
                  <a:gd name="T8" fmla="*/ 52 w 52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7">
                    <a:moveTo>
                      <a:pt x="52" y="0"/>
                    </a:moveTo>
                    <a:lnTo>
                      <a:pt x="52" y="16"/>
                    </a:lnTo>
                    <a:lnTo>
                      <a:pt x="0" y="67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0" name="Freeform 273"/>
              <p:cNvSpPr/>
              <p:nvPr/>
            </p:nvSpPr>
            <p:spPr bwMode="auto">
              <a:xfrm>
                <a:off x="2459" y="3403"/>
                <a:ext cx="36" cy="66"/>
              </a:xfrm>
              <a:custGeom>
                <a:avLst/>
                <a:gdLst>
                  <a:gd name="T0" fmla="*/ 0 w 36"/>
                  <a:gd name="T1" fmla="*/ 34 h 66"/>
                  <a:gd name="T2" fmla="*/ 36 w 36"/>
                  <a:gd name="T3" fmla="*/ 0 h 66"/>
                  <a:gd name="T4" fmla="*/ 36 w 36"/>
                  <a:gd name="T5" fmla="*/ 28 h 66"/>
                  <a:gd name="T6" fmla="*/ 0 w 36"/>
                  <a:gd name="T7" fmla="*/ 66 h 66"/>
                  <a:gd name="T8" fmla="*/ 0 w 36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6">
                    <a:moveTo>
                      <a:pt x="0" y="34"/>
                    </a:moveTo>
                    <a:lnTo>
                      <a:pt x="36" y="0"/>
                    </a:lnTo>
                    <a:lnTo>
                      <a:pt x="36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1" name="Freeform 274"/>
              <p:cNvSpPr/>
              <p:nvPr/>
            </p:nvSpPr>
            <p:spPr bwMode="auto">
              <a:xfrm>
                <a:off x="2541" y="3337"/>
                <a:ext cx="30" cy="48"/>
              </a:xfrm>
              <a:custGeom>
                <a:avLst/>
                <a:gdLst>
                  <a:gd name="T0" fmla="*/ 30 w 30"/>
                  <a:gd name="T1" fmla="*/ 0 h 48"/>
                  <a:gd name="T2" fmla="*/ 30 w 30"/>
                  <a:gd name="T3" fmla="*/ 20 h 48"/>
                  <a:gd name="T4" fmla="*/ 0 w 30"/>
                  <a:gd name="T5" fmla="*/ 48 h 48"/>
                  <a:gd name="T6" fmla="*/ 0 w 30"/>
                  <a:gd name="T7" fmla="*/ 26 h 48"/>
                  <a:gd name="T8" fmla="*/ 30 w 3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30" y="0"/>
                    </a:moveTo>
                    <a:lnTo>
                      <a:pt x="30" y="20"/>
                    </a:lnTo>
                    <a:lnTo>
                      <a:pt x="0" y="48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2" name="Freeform 275"/>
              <p:cNvSpPr/>
              <p:nvPr/>
            </p:nvSpPr>
            <p:spPr bwMode="auto">
              <a:xfrm>
                <a:off x="2585" y="3298"/>
                <a:ext cx="28" cy="43"/>
              </a:xfrm>
              <a:custGeom>
                <a:avLst/>
                <a:gdLst>
                  <a:gd name="T0" fmla="*/ 28 w 28"/>
                  <a:gd name="T1" fmla="*/ 0 h 43"/>
                  <a:gd name="T2" fmla="*/ 28 w 28"/>
                  <a:gd name="T3" fmla="*/ 15 h 43"/>
                  <a:gd name="T4" fmla="*/ 0 w 28"/>
                  <a:gd name="T5" fmla="*/ 43 h 43"/>
                  <a:gd name="T6" fmla="*/ 0 w 28"/>
                  <a:gd name="T7" fmla="*/ 25 h 43"/>
                  <a:gd name="T8" fmla="*/ 28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28" y="0"/>
                    </a:moveTo>
                    <a:lnTo>
                      <a:pt x="28" y="15"/>
                    </a:lnTo>
                    <a:lnTo>
                      <a:pt x="0" y="43"/>
                    </a:lnTo>
                    <a:lnTo>
                      <a:pt x="0" y="25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3" name="Freeform 276"/>
              <p:cNvSpPr/>
              <p:nvPr/>
            </p:nvSpPr>
            <p:spPr bwMode="auto">
              <a:xfrm>
                <a:off x="2459" y="3461"/>
                <a:ext cx="26" cy="56"/>
              </a:xfrm>
              <a:custGeom>
                <a:avLst/>
                <a:gdLst>
                  <a:gd name="T0" fmla="*/ 0 w 26"/>
                  <a:gd name="T1" fmla="*/ 26 h 56"/>
                  <a:gd name="T2" fmla="*/ 26 w 26"/>
                  <a:gd name="T3" fmla="*/ 0 h 56"/>
                  <a:gd name="T4" fmla="*/ 26 w 26"/>
                  <a:gd name="T5" fmla="*/ 28 h 56"/>
                  <a:gd name="T6" fmla="*/ 0 w 26"/>
                  <a:gd name="T7" fmla="*/ 56 h 56"/>
                  <a:gd name="T8" fmla="*/ 0 w 26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6">
                    <a:moveTo>
                      <a:pt x="0" y="26"/>
                    </a:moveTo>
                    <a:lnTo>
                      <a:pt x="26" y="0"/>
                    </a:lnTo>
                    <a:lnTo>
                      <a:pt x="26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4" name="Freeform 277"/>
              <p:cNvSpPr/>
              <p:nvPr/>
            </p:nvSpPr>
            <p:spPr bwMode="auto">
              <a:xfrm>
                <a:off x="2501" y="3389"/>
                <a:ext cx="56" cy="84"/>
              </a:xfrm>
              <a:custGeom>
                <a:avLst/>
                <a:gdLst>
                  <a:gd name="T0" fmla="*/ 56 w 56"/>
                  <a:gd name="T1" fmla="*/ 0 h 84"/>
                  <a:gd name="T2" fmla="*/ 56 w 56"/>
                  <a:gd name="T3" fmla="*/ 22 h 84"/>
                  <a:gd name="T4" fmla="*/ 0 w 56"/>
                  <a:gd name="T5" fmla="*/ 84 h 84"/>
                  <a:gd name="T6" fmla="*/ 0 w 56"/>
                  <a:gd name="T7" fmla="*/ 56 h 84"/>
                  <a:gd name="T8" fmla="*/ 56 w 56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4">
                    <a:moveTo>
                      <a:pt x="56" y="0"/>
                    </a:moveTo>
                    <a:lnTo>
                      <a:pt x="56" y="22"/>
                    </a:lnTo>
                    <a:lnTo>
                      <a:pt x="0" y="84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5" name="Freeform 278"/>
              <p:cNvSpPr/>
              <p:nvPr/>
            </p:nvSpPr>
            <p:spPr bwMode="auto">
              <a:xfrm>
                <a:off x="2573" y="3337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6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6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6" name="Freeform 279"/>
              <p:cNvSpPr/>
              <p:nvPr/>
            </p:nvSpPr>
            <p:spPr bwMode="auto">
              <a:xfrm>
                <a:off x="2601" y="3379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7" name="Freeform 280"/>
              <p:cNvSpPr/>
              <p:nvPr/>
            </p:nvSpPr>
            <p:spPr bwMode="auto">
              <a:xfrm>
                <a:off x="2489" y="3529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26 h 52"/>
                  <a:gd name="T4" fmla="*/ 0 w 22"/>
                  <a:gd name="T5" fmla="*/ 52 h 52"/>
                  <a:gd name="T6" fmla="*/ 0 w 22"/>
                  <a:gd name="T7" fmla="*/ 24 h 52"/>
                  <a:gd name="T8" fmla="*/ 22 w 2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26"/>
                    </a:lnTo>
                    <a:lnTo>
                      <a:pt x="0" y="52"/>
                    </a:lnTo>
                    <a:lnTo>
                      <a:pt x="0" y="2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8" name="Freeform 281"/>
              <p:cNvSpPr/>
              <p:nvPr/>
            </p:nvSpPr>
            <p:spPr bwMode="auto">
              <a:xfrm>
                <a:off x="2527" y="3419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4 h 118"/>
                  <a:gd name="T4" fmla="*/ 0 w 86"/>
                  <a:gd name="T5" fmla="*/ 118 h 118"/>
                  <a:gd name="T6" fmla="*/ 0 w 86"/>
                  <a:gd name="T7" fmla="*/ 92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4"/>
                    </a:lnTo>
                    <a:lnTo>
                      <a:pt x="0" y="118"/>
                    </a:lnTo>
                    <a:lnTo>
                      <a:pt x="0" y="92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9" name="Freeform 282"/>
              <p:cNvSpPr/>
              <p:nvPr/>
            </p:nvSpPr>
            <p:spPr bwMode="auto">
              <a:xfrm>
                <a:off x="2561" y="3461"/>
                <a:ext cx="52" cy="78"/>
              </a:xfrm>
              <a:custGeom>
                <a:avLst/>
                <a:gdLst>
                  <a:gd name="T0" fmla="*/ 52 w 52"/>
                  <a:gd name="T1" fmla="*/ 0 h 78"/>
                  <a:gd name="T2" fmla="*/ 52 w 52"/>
                  <a:gd name="T3" fmla="*/ 14 h 78"/>
                  <a:gd name="T4" fmla="*/ 0 w 52"/>
                  <a:gd name="T5" fmla="*/ 78 h 78"/>
                  <a:gd name="T6" fmla="*/ 0 w 52"/>
                  <a:gd name="T7" fmla="*/ 58 h 78"/>
                  <a:gd name="T8" fmla="*/ 52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52" y="0"/>
                    </a:moveTo>
                    <a:lnTo>
                      <a:pt x="52" y="14"/>
                    </a:lnTo>
                    <a:lnTo>
                      <a:pt x="0" y="78"/>
                    </a:lnTo>
                    <a:lnTo>
                      <a:pt x="0" y="58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0" name="Rectangle 283"/>
              <p:cNvSpPr>
                <a:spLocks noChangeArrowheads="1"/>
              </p:cNvSpPr>
              <p:nvPr/>
            </p:nvSpPr>
            <p:spPr bwMode="auto">
              <a:xfrm>
                <a:off x="2563" y="294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1" name="Rectangle 284"/>
              <p:cNvSpPr>
                <a:spLocks noChangeArrowheads="1"/>
              </p:cNvSpPr>
              <p:nvPr/>
            </p:nvSpPr>
            <p:spPr bwMode="auto">
              <a:xfrm>
                <a:off x="3511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2" name="Rectangle 285"/>
              <p:cNvSpPr>
                <a:spLocks noChangeArrowheads="1"/>
              </p:cNvSpPr>
              <p:nvPr/>
            </p:nvSpPr>
            <p:spPr bwMode="auto">
              <a:xfrm>
                <a:off x="3613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3" name="Rectangle 286"/>
              <p:cNvSpPr>
                <a:spLocks noChangeArrowheads="1"/>
              </p:cNvSpPr>
              <p:nvPr/>
            </p:nvSpPr>
            <p:spPr bwMode="auto">
              <a:xfrm>
                <a:off x="3713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4" name="Rectangle 287"/>
              <p:cNvSpPr>
                <a:spLocks noChangeArrowheads="1"/>
              </p:cNvSpPr>
              <p:nvPr/>
            </p:nvSpPr>
            <p:spPr bwMode="auto">
              <a:xfrm>
                <a:off x="3815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5" name="Rectangle 288"/>
              <p:cNvSpPr>
                <a:spLocks noChangeArrowheads="1"/>
              </p:cNvSpPr>
              <p:nvPr/>
            </p:nvSpPr>
            <p:spPr bwMode="auto">
              <a:xfrm>
                <a:off x="39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6" name="Rectangle 289"/>
              <p:cNvSpPr>
                <a:spLocks noChangeArrowheads="1"/>
              </p:cNvSpPr>
              <p:nvPr/>
            </p:nvSpPr>
            <p:spPr bwMode="auto">
              <a:xfrm>
                <a:off x="3511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7" name="Rectangle 290"/>
              <p:cNvSpPr>
                <a:spLocks noChangeArrowheads="1"/>
              </p:cNvSpPr>
              <p:nvPr/>
            </p:nvSpPr>
            <p:spPr bwMode="auto">
              <a:xfrm>
                <a:off x="3613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8" name="Rectangle 291"/>
              <p:cNvSpPr>
                <a:spLocks noChangeArrowheads="1"/>
              </p:cNvSpPr>
              <p:nvPr/>
            </p:nvSpPr>
            <p:spPr bwMode="auto">
              <a:xfrm>
                <a:off x="3713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9" name="Rectangle 292"/>
              <p:cNvSpPr>
                <a:spLocks noChangeArrowheads="1"/>
              </p:cNvSpPr>
              <p:nvPr/>
            </p:nvSpPr>
            <p:spPr bwMode="auto">
              <a:xfrm>
                <a:off x="3815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0" name="Rectangle 293"/>
              <p:cNvSpPr>
                <a:spLocks noChangeArrowheads="1"/>
              </p:cNvSpPr>
              <p:nvPr/>
            </p:nvSpPr>
            <p:spPr bwMode="auto">
              <a:xfrm>
                <a:off x="3511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1" name="Rectangle 294"/>
              <p:cNvSpPr>
                <a:spLocks noChangeArrowheads="1"/>
              </p:cNvSpPr>
              <p:nvPr/>
            </p:nvSpPr>
            <p:spPr bwMode="auto">
              <a:xfrm>
                <a:off x="3713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2" name="Rectangle 295"/>
              <p:cNvSpPr>
                <a:spLocks noChangeArrowheads="1"/>
              </p:cNvSpPr>
              <p:nvPr/>
            </p:nvSpPr>
            <p:spPr bwMode="auto">
              <a:xfrm>
                <a:off x="3815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3" name="Rectangle 296"/>
              <p:cNvSpPr>
                <a:spLocks noChangeArrowheads="1"/>
              </p:cNvSpPr>
              <p:nvPr/>
            </p:nvSpPr>
            <p:spPr bwMode="auto">
              <a:xfrm>
                <a:off x="3918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4" name="Rectangle 297"/>
              <p:cNvSpPr>
                <a:spLocks noChangeArrowheads="1"/>
              </p:cNvSpPr>
              <p:nvPr/>
            </p:nvSpPr>
            <p:spPr bwMode="auto">
              <a:xfrm>
                <a:off x="3511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5" name="Rectangle 298"/>
              <p:cNvSpPr>
                <a:spLocks noChangeArrowheads="1"/>
              </p:cNvSpPr>
              <p:nvPr/>
            </p:nvSpPr>
            <p:spPr bwMode="auto">
              <a:xfrm>
                <a:off x="3613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6" name="Rectangle 299"/>
              <p:cNvSpPr>
                <a:spLocks noChangeArrowheads="1"/>
              </p:cNvSpPr>
              <p:nvPr/>
            </p:nvSpPr>
            <p:spPr bwMode="auto">
              <a:xfrm>
                <a:off x="3713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7" name="Rectangle 300"/>
              <p:cNvSpPr>
                <a:spLocks noChangeArrowheads="1"/>
              </p:cNvSpPr>
              <p:nvPr/>
            </p:nvSpPr>
            <p:spPr bwMode="auto">
              <a:xfrm>
                <a:off x="3815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8" name="Rectangle 301"/>
              <p:cNvSpPr>
                <a:spLocks noChangeArrowheads="1"/>
              </p:cNvSpPr>
              <p:nvPr/>
            </p:nvSpPr>
            <p:spPr bwMode="auto">
              <a:xfrm>
                <a:off x="39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9" name="Rectangle 302"/>
              <p:cNvSpPr>
                <a:spLocks noChangeArrowheads="1"/>
              </p:cNvSpPr>
              <p:nvPr/>
            </p:nvSpPr>
            <p:spPr bwMode="auto">
              <a:xfrm>
                <a:off x="3511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0" name="Rectangle 303"/>
              <p:cNvSpPr>
                <a:spLocks noChangeArrowheads="1"/>
              </p:cNvSpPr>
              <p:nvPr/>
            </p:nvSpPr>
            <p:spPr bwMode="auto">
              <a:xfrm>
                <a:off x="3613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1" name="Rectangle 304"/>
              <p:cNvSpPr>
                <a:spLocks noChangeArrowheads="1"/>
              </p:cNvSpPr>
              <p:nvPr/>
            </p:nvSpPr>
            <p:spPr bwMode="auto">
              <a:xfrm>
                <a:off x="3713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2" name="Rectangle 305"/>
              <p:cNvSpPr>
                <a:spLocks noChangeArrowheads="1"/>
              </p:cNvSpPr>
              <p:nvPr/>
            </p:nvSpPr>
            <p:spPr bwMode="auto">
              <a:xfrm>
                <a:off x="3815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3" name="Rectangle 306"/>
              <p:cNvSpPr>
                <a:spLocks noChangeArrowheads="1"/>
              </p:cNvSpPr>
              <p:nvPr/>
            </p:nvSpPr>
            <p:spPr bwMode="auto">
              <a:xfrm>
                <a:off x="39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4" name="Rectangle 307"/>
              <p:cNvSpPr>
                <a:spLocks noChangeArrowheads="1"/>
              </p:cNvSpPr>
              <p:nvPr/>
            </p:nvSpPr>
            <p:spPr bwMode="auto">
              <a:xfrm>
                <a:off x="3511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5" name="Rectangle 308"/>
              <p:cNvSpPr>
                <a:spLocks noChangeArrowheads="1"/>
              </p:cNvSpPr>
              <p:nvPr/>
            </p:nvSpPr>
            <p:spPr bwMode="auto">
              <a:xfrm>
                <a:off x="3613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6" name="Rectangle 309"/>
              <p:cNvSpPr>
                <a:spLocks noChangeArrowheads="1"/>
              </p:cNvSpPr>
              <p:nvPr/>
            </p:nvSpPr>
            <p:spPr bwMode="auto">
              <a:xfrm>
                <a:off x="3713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7" name="Rectangle 310"/>
              <p:cNvSpPr>
                <a:spLocks noChangeArrowheads="1"/>
              </p:cNvSpPr>
              <p:nvPr/>
            </p:nvSpPr>
            <p:spPr bwMode="auto">
              <a:xfrm>
                <a:off x="39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8" name="Rectangle 311"/>
              <p:cNvSpPr>
                <a:spLocks noChangeArrowheads="1"/>
              </p:cNvSpPr>
              <p:nvPr/>
            </p:nvSpPr>
            <p:spPr bwMode="auto">
              <a:xfrm>
                <a:off x="3511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9" name="Rectangle 312"/>
              <p:cNvSpPr>
                <a:spLocks noChangeArrowheads="1"/>
              </p:cNvSpPr>
              <p:nvPr/>
            </p:nvSpPr>
            <p:spPr bwMode="auto">
              <a:xfrm>
                <a:off x="3713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0" name="Rectangle 313"/>
              <p:cNvSpPr>
                <a:spLocks noChangeArrowheads="1"/>
              </p:cNvSpPr>
              <p:nvPr/>
            </p:nvSpPr>
            <p:spPr bwMode="auto">
              <a:xfrm>
                <a:off x="3815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1" name="Rectangle 314"/>
              <p:cNvSpPr>
                <a:spLocks noChangeArrowheads="1"/>
              </p:cNvSpPr>
              <p:nvPr/>
            </p:nvSpPr>
            <p:spPr bwMode="auto">
              <a:xfrm>
                <a:off x="39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2" name="Rectangle 315"/>
              <p:cNvSpPr>
                <a:spLocks noChangeArrowheads="1"/>
              </p:cNvSpPr>
              <p:nvPr/>
            </p:nvSpPr>
            <p:spPr bwMode="auto">
              <a:xfrm>
                <a:off x="3511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3" name="Rectangle 316"/>
              <p:cNvSpPr>
                <a:spLocks noChangeArrowheads="1"/>
              </p:cNvSpPr>
              <p:nvPr/>
            </p:nvSpPr>
            <p:spPr bwMode="auto">
              <a:xfrm>
                <a:off x="3613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4" name="Rectangle 317"/>
              <p:cNvSpPr>
                <a:spLocks noChangeArrowheads="1"/>
              </p:cNvSpPr>
              <p:nvPr/>
            </p:nvSpPr>
            <p:spPr bwMode="auto">
              <a:xfrm>
                <a:off x="3713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5" name="Rectangle 318"/>
              <p:cNvSpPr>
                <a:spLocks noChangeArrowheads="1"/>
              </p:cNvSpPr>
              <p:nvPr/>
            </p:nvSpPr>
            <p:spPr bwMode="auto">
              <a:xfrm>
                <a:off x="3815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6" name="Rectangle 319"/>
              <p:cNvSpPr>
                <a:spLocks noChangeArrowheads="1"/>
              </p:cNvSpPr>
              <p:nvPr/>
            </p:nvSpPr>
            <p:spPr bwMode="auto">
              <a:xfrm>
                <a:off x="39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7" name="Rectangle 320"/>
              <p:cNvSpPr>
                <a:spLocks noChangeArrowheads="1"/>
              </p:cNvSpPr>
              <p:nvPr/>
            </p:nvSpPr>
            <p:spPr bwMode="auto">
              <a:xfrm>
                <a:off x="3511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8" name="Rectangle 321"/>
              <p:cNvSpPr>
                <a:spLocks noChangeArrowheads="1"/>
              </p:cNvSpPr>
              <p:nvPr/>
            </p:nvSpPr>
            <p:spPr bwMode="auto">
              <a:xfrm>
                <a:off x="3613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9" name="Rectangle 322"/>
              <p:cNvSpPr>
                <a:spLocks noChangeArrowheads="1"/>
              </p:cNvSpPr>
              <p:nvPr/>
            </p:nvSpPr>
            <p:spPr bwMode="auto">
              <a:xfrm>
                <a:off x="3713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0" name="Rectangle 323"/>
              <p:cNvSpPr>
                <a:spLocks noChangeArrowheads="1"/>
              </p:cNvSpPr>
              <p:nvPr/>
            </p:nvSpPr>
            <p:spPr bwMode="auto">
              <a:xfrm>
                <a:off x="3815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1" name="Rectangle 324"/>
              <p:cNvSpPr>
                <a:spLocks noChangeArrowheads="1"/>
              </p:cNvSpPr>
              <p:nvPr/>
            </p:nvSpPr>
            <p:spPr bwMode="auto">
              <a:xfrm>
                <a:off x="3918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2" name="Rectangle 325"/>
              <p:cNvSpPr>
                <a:spLocks noChangeArrowheads="1"/>
              </p:cNvSpPr>
              <p:nvPr/>
            </p:nvSpPr>
            <p:spPr bwMode="auto">
              <a:xfrm>
                <a:off x="3511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3" name="Rectangle 326"/>
              <p:cNvSpPr>
                <a:spLocks noChangeArrowheads="1"/>
              </p:cNvSpPr>
              <p:nvPr/>
            </p:nvSpPr>
            <p:spPr bwMode="auto">
              <a:xfrm>
                <a:off x="3613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4" name="Rectangle 327"/>
              <p:cNvSpPr>
                <a:spLocks noChangeArrowheads="1"/>
              </p:cNvSpPr>
              <p:nvPr/>
            </p:nvSpPr>
            <p:spPr bwMode="auto">
              <a:xfrm>
                <a:off x="3815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5" name="Rectangle 328"/>
              <p:cNvSpPr>
                <a:spLocks noChangeArrowheads="1"/>
              </p:cNvSpPr>
              <p:nvPr/>
            </p:nvSpPr>
            <p:spPr bwMode="auto">
              <a:xfrm>
                <a:off x="39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6" name="Rectangle 329"/>
              <p:cNvSpPr>
                <a:spLocks noChangeArrowheads="1"/>
              </p:cNvSpPr>
              <p:nvPr/>
            </p:nvSpPr>
            <p:spPr bwMode="auto">
              <a:xfrm>
                <a:off x="3511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7" name="Rectangle 330"/>
              <p:cNvSpPr>
                <a:spLocks noChangeArrowheads="1"/>
              </p:cNvSpPr>
              <p:nvPr/>
            </p:nvSpPr>
            <p:spPr bwMode="auto">
              <a:xfrm>
                <a:off x="3613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8" name="Rectangle 331"/>
              <p:cNvSpPr>
                <a:spLocks noChangeArrowheads="1"/>
              </p:cNvSpPr>
              <p:nvPr/>
            </p:nvSpPr>
            <p:spPr bwMode="auto">
              <a:xfrm>
                <a:off x="3713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9" name="Rectangle 332"/>
              <p:cNvSpPr>
                <a:spLocks noChangeArrowheads="1"/>
              </p:cNvSpPr>
              <p:nvPr/>
            </p:nvSpPr>
            <p:spPr bwMode="auto">
              <a:xfrm>
                <a:off x="3815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0" name="Rectangle 333"/>
              <p:cNvSpPr>
                <a:spLocks noChangeArrowheads="1"/>
              </p:cNvSpPr>
              <p:nvPr/>
            </p:nvSpPr>
            <p:spPr bwMode="auto">
              <a:xfrm>
                <a:off x="39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1" name="Rectangle 334"/>
              <p:cNvSpPr>
                <a:spLocks noChangeArrowheads="1"/>
              </p:cNvSpPr>
              <p:nvPr/>
            </p:nvSpPr>
            <p:spPr bwMode="auto">
              <a:xfrm>
                <a:off x="3511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2" name="Rectangle 335"/>
              <p:cNvSpPr>
                <a:spLocks noChangeArrowheads="1"/>
              </p:cNvSpPr>
              <p:nvPr/>
            </p:nvSpPr>
            <p:spPr bwMode="auto">
              <a:xfrm>
                <a:off x="3613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3" name="Rectangle 336"/>
              <p:cNvSpPr>
                <a:spLocks noChangeArrowheads="1"/>
              </p:cNvSpPr>
              <p:nvPr/>
            </p:nvSpPr>
            <p:spPr bwMode="auto">
              <a:xfrm>
                <a:off x="3713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4" name="Rectangle 337"/>
              <p:cNvSpPr>
                <a:spLocks noChangeArrowheads="1"/>
              </p:cNvSpPr>
              <p:nvPr/>
            </p:nvSpPr>
            <p:spPr bwMode="auto">
              <a:xfrm>
                <a:off x="3815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5" name="Rectangle 338"/>
              <p:cNvSpPr>
                <a:spLocks noChangeArrowheads="1"/>
              </p:cNvSpPr>
              <p:nvPr/>
            </p:nvSpPr>
            <p:spPr bwMode="auto">
              <a:xfrm>
                <a:off x="3511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6" name="Rectangle 339"/>
              <p:cNvSpPr>
                <a:spLocks noChangeArrowheads="1"/>
              </p:cNvSpPr>
              <p:nvPr/>
            </p:nvSpPr>
            <p:spPr bwMode="auto">
              <a:xfrm>
                <a:off x="3613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7" name="Rectangle 340"/>
              <p:cNvSpPr>
                <a:spLocks noChangeArrowheads="1"/>
              </p:cNvSpPr>
              <p:nvPr/>
            </p:nvSpPr>
            <p:spPr bwMode="auto">
              <a:xfrm>
                <a:off x="3815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8" name="Rectangle 341"/>
              <p:cNvSpPr>
                <a:spLocks noChangeArrowheads="1"/>
              </p:cNvSpPr>
              <p:nvPr/>
            </p:nvSpPr>
            <p:spPr bwMode="auto">
              <a:xfrm>
                <a:off x="39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9" name="Rectangle 342"/>
              <p:cNvSpPr>
                <a:spLocks noChangeArrowheads="1"/>
              </p:cNvSpPr>
              <p:nvPr/>
            </p:nvSpPr>
            <p:spPr bwMode="auto">
              <a:xfrm>
                <a:off x="3511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0" name="Rectangle 343"/>
              <p:cNvSpPr>
                <a:spLocks noChangeArrowheads="1"/>
              </p:cNvSpPr>
              <p:nvPr/>
            </p:nvSpPr>
            <p:spPr bwMode="auto">
              <a:xfrm>
                <a:off x="3713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1" name="Rectangle 344"/>
              <p:cNvSpPr>
                <a:spLocks noChangeArrowheads="1"/>
              </p:cNvSpPr>
              <p:nvPr/>
            </p:nvSpPr>
            <p:spPr bwMode="auto">
              <a:xfrm>
                <a:off x="3815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2" name="Rectangle 345"/>
              <p:cNvSpPr>
                <a:spLocks noChangeArrowheads="1"/>
              </p:cNvSpPr>
              <p:nvPr/>
            </p:nvSpPr>
            <p:spPr bwMode="auto">
              <a:xfrm>
                <a:off x="39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3" name="Rectangle 346"/>
              <p:cNvSpPr>
                <a:spLocks noChangeArrowheads="1"/>
              </p:cNvSpPr>
              <p:nvPr/>
            </p:nvSpPr>
            <p:spPr bwMode="auto">
              <a:xfrm>
                <a:off x="40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4" name="Rectangle 347"/>
              <p:cNvSpPr>
                <a:spLocks noChangeArrowheads="1"/>
              </p:cNvSpPr>
              <p:nvPr/>
            </p:nvSpPr>
            <p:spPr bwMode="auto">
              <a:xfrm>
                <a:off x="4120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5" name="Rectangle 348"/>
              <p:cNvSpPr>
                <a:spLocks noChangeArrowheads="1"/>
              </p:cNvSpPr>
              <p:nvPr/>
            </p:nvSpPr>
            <p:spPr bwMode="auto">
              <a:xfrm>
                <a:off x="4222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6" name="Rectangle 349"/>
              <p:cNvSpPr>
                <a:spLocks noChangeArrowheads="1"/>
              </p:cNvSpPr>
              <p:nvPr/>
            </p:nvSpPr>
            <p:spPr bwMode="auto">
              <a:xfrm>
                <a:off x="4324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7" name="Rectangle 350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8" name="Rectangle 351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9" name="Rectangle 352"/>
              <p:cNvSpPr>
                <a:spLocks noChangeArrowheads="1"/>
              </p:cNvSpPr>
              <p:nvPr/>
            </p:nvSpPr>
            <p:spPr bwMode="auto">
              <a:xfrm>
                <a:off x="4018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0" name="Rectangle 353"/>
              <p:cNvSpPr>
                <a:spLocks noChangeArrowheads="1"/>
              </p:cNvSpPr>
              <p:nvPr/>
            </p:nvSpPr>
            <p:spPr bwMode="auto">
              <a:xfrm>
                <a:off x="4120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1" name="Rectangle 354"/>
              <p:cNvSpPr>
                <a:spLocks noChangeArrowheads="1"/>
              </p:cNvSpPr>
              <p:nvPr/>
            </p:nvSpPr>
            <p:spPr bwMode="auto">
              <a:xfrm>
                <a:off x="4222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2" name="Rectangle 355"/>
              <p:cNvSpPr>
                <a:spLocks noChangeArrowheads="1"/>
              </p:cNvSpPr>
              <p:nvPr/>
            </p:nvSpPr>
            <p:spPr bwMode="auto">
              <a:xfrm>
                <a:off x="4324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3" name="Rectangle 356"/>
              <p:cNvSpPr>
                <a:spLocks noChangeArrowheads="1"/>
              </p:cNvSpPr>
              <p:nvPr/>
            </p:nvSpPr>
            <p:spPr bwMode="auto">
              <a:xfrm>
                <a:off x="4426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4" name="Rectangle 357"/>
              <p:cNvSpPr>
                <a:spLocks noChangeArrowheads="1"/>
              </p:cNvSpPr>
              <p:nvPr/>
            </p:nvSpPr>
            <p:spPr bwMode="auto">
              <a:xfrm>
                <a:off x="4120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5" name="Rectangle 358"/>
              <p:cNvSpPr>
                <a:spLocks noChangeArrowheads="1"/>
              </p:cNvSpPr>
              <p:nvPr/>
            </p:nvSpPr>
            <p:spPr bwMode="auto">
              <a:xfrm>
                <a:off x="4222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6" name="Rectangle 359"/>
              <p:cNvSpPr>
                <a:spLocks noChangeArrowheads="1"/>
              </p:cNvSpPr>
              <p:nvPr/>
            </p:nvSpPr>
            <p:spPr bwMode="auto">
              <a:xfrm>
                <a:off x="4426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7" name="Rectangle 360"/>
              <p:cNvSpPr>
                <a:spLocks noChangeArrowheads="1"/>
              </p:cNvSpPr>
              <p:nvPr/>
            </p:nvSpPr>
            <p:spPr bwMode="auto">
              <a:xfrm>
                <a:off x="40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8" name="Rectangle 361"/>
              <p:cNvSpPr>
                <a:spLocks noChangeArrowheads="1"/>
              </p:cNvSpPr>
              <p:nvPr/>
            </p:nvSpPr>
            <p:spPr bwMode="auto">
              <a:xfrm>
                <a:off x="4120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9" name="Rectangle 362"/>
              <p:cNvSpPr>
                <a:spLocks noChangeArrowheads="1"/>
              </p:cNvSpPr>
              <p:nvPr/>
            </p:nvSpPr>
            <p:spPr bwMode="auto">
              <a:xfrm>
                <a:off x="4222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0" name="Rectangle 363"/>
              <p:cNvSpPr>
                <a:spLocks noChangeArrowheads="1"/>
              </p:cNvSpPr>
              <p:nvPr/>
            </p:nvSpPr>
            <p:spPr bwMode="auto">
              <a:xfrm>
                <a:off x="4324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1" name="Rectangle 364"/>
              <p:cNvSpPr>
                <a:spLocks noChangeArrowheads="1"/>
              </p:cNvSpPr>
              <p:nvPr/>
            </p:nvSpPr>
            <p:spPr bwMode="auto">
              <a:xfrm>
                <a:off x="4426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2" name="Rectangle 365"/>
              <p:cNvSpPr>
                <a:spLocks noChangeArrowheads="1"/>
              </p:cNvSpPr>
              <p:nvPr/>
            </p:nvSpPr>
            <p:spPr bwMode="auto">
              <a:xfrm>
                <a:off x="40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3" name="Rectangle 366"/>
              <p:cNvSpPr>
                <a:spLocks noChangeArrowheads="1"/>
              </p:cNvSpPr>
              <p:nvPr/>
            </p:nvSpPr>
            <p:spPr bwMode="auto">
              <a:xfrm>
                <a:off x="4222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4" name="Rectangle 367"/>
              <p:cNvSpPr>
                <a:spLocks noChangeArrowheads="1"/>
              </p:cNvSpPr>
              <p:nvPr/>
            </p:nvSpPr>
            <p:spPr bwMode="auto">
              <a:xfrm>
                <a:off x="4324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5" name="Rectangle 368"/>
              <p:cNvSpPr>
                <a:spLocks noChangeArrowheads="1"/>
              </p:cNvSpPr>
              <p:nvPr/>
            </p:nvSpPr>
            <p:spPr bwMode="auto">
              <a:xfrm>
                <a:off x="40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6" name="Rectangle 369"/>
              <p:cNvSpPr>
                <a:spLocks noChangeArrowheads="1"/>
              </p:cNvSpPr>
              <p:nvPr/>
            </p:nvSpPr>
            <p:spPr bwMode="auto">
              <a:xfrm>
                <a:off x="4120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7" name="Rectangle 370"/>
              <p:cNvSpPr>
                <a:spLocks noChangeArrowheads="1"/>
              </p:cNvSpPr>
              <p:nvPr/>
            </p:nvSpPr>
            <p:spPr bwMode="auto">
              <a:xfrm>
                <a:off x="4222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8" name="Rectangle 371"/>
              <p:cNvSpPr>
                <a:spLocks noChangeArrowheads="1"/>
              </p:cNvSpPr>
              <p:nvPr/>
            </p:nvSpPr>
            <p:spPr bwMode="auto">
              <a:xfrm>
                <a:off x="4324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9" name="Rectangle 372"/>
              <p:cNvSpPr>
                <a:spLocks noChangeArrowheads="1"/>
              </p:cNvSpPr>
              <p:nvPr/>
            </p:nvSpPr>
            <p:spPr bwMode="auto">
              <a:xfrm>
                <a:off x="4426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0" name="Rectangle 373"/>
              <p:cNvSpPr>
                <a:spLocks noChangeArrowheads="1"/>
              </p:cNvSpPr>
              <p:nvPr/>
            </p:nvSpPr>
            <p:spPr bwMode="auto">
              <a:xfrm>
                <a:off x="40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1" name="Rectangle 374"/>
              <p:cNvSpPr>
                <a:spLocks noChangeArrowheads="1"/>
              </p:cNvSpPr>
              <p:nvPr/>
            </p:nvSpPr>
            <p:spPr bwMode="auto">
              <a:xfrm>
                <a:off x="4120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2" name="Rectangle 375"/>
              <p:cNvSpPr>
                <a:spLocks noChangeArrowheads="1"/>
              </p:cNvSpPr>
              <p:nvPr/>
            </p:nvSpPr>
            <p:spPr bwMode="auto">
              <a:xfrm>
                <a:off x="4222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3" name="Rectangle 376"/>
              <p:cNvSpPr>
                <a:spLocks noChangeArrowheads="1"/>
              </p:cNvSpPr>
              <p:nvPr/>
            </p:nvSpPr>
            <p:spPr bwMode="auto">
              <a:xfrm>
                <a:off x="4426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4" name="Rectangle 377"/>
              <p:cNvSpPr>
                <a:spLocks noChangeArrowheads="1"/>
              </p:cNvSpPr>
              <p:nvPr/>
            </p:nvSpPr>
            <p:spPr bwMode="auto">
              <a:xfrm>
                <a:off x="40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5" name="Rectangle 378"/>
              <p:cNvSpPr>
                <a:spLocks noChangeArrowheads="1"/>
              </p:cNvSpPr>
              <p:nvPr/>
            </p:nvSpPr>
            <p:spPr bwMode="auto">
              <a:xfrm>
                <a:off x="4120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6" name="Rectangle 379"/>
              <p:cNvSpPr>
                <a:spLocks noChangeArrowheads="1"/>
              </p:cNvSpPr>
              <p:nvPr/>
            </p:nvSpPr>
            <p:spPr bwMode="auto">
              <a:xfrm>
                <a:off x="4222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7" name="Rectangle 380"/>
              <p:cNvSpPr>
                <a:spLocks noChangeArrowheads="1"/>
              </p:cNvSpPr>
              <p:nvPr/>
            </p:nvSpPr>
            <p:spPr bwMode="auto">
              <a:xfrm>
                <a:off x="4324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8" name="Rectangle 381"/>
              <p:cNvSpPr>
                <a:spLocks noChangeArrowheads="1"/>
              </p:cNvSpPr>
              <p:nvPr/>
            </p:nvSpPr>
            <p:spPr bwMode="auto">
              <a:xfrm>
                <a:off x="4426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9" name="Rectangle 382"/>
              <p:cNvSpPr>
                <a:spLocks noChangeArrowheads="1"/>
              </p:cNvSpPr>
              <p:nvPr/>
            </p:nvSpPr>
            <p:spPr bwMode="auto">
              <a:xfrm>
                <a:off x="4120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0" name="Rectangle 383"/>
              <p:cNvSpPr>
                <a:spLocks noChangeArrowheads="1"/>
              </p:cNvSpPr>
              <p:nvPr/>
            </p:nvSpPr>
            <p:spPr bwMode="auto">
              <a:xfrm>
                <a:off x="4222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1" name="Rectangle 384"/>
              <p:cNvSpPr>
                <a:spLocks noChangeArrowheads="1"/>
              </p:cNvSpPr>
              <p:nvPr/>
            </p:nvSpPr>
            <p:spPr bwMode="auto">
              <a:xfrm>
                <a:off x="4324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2" name="Rectangle 385"/>
              <p:cNvSpPr>
                <a:spLocks noChangeArrowheads="1"/>
              </p:cNvSpPr>
              <p:nvPr/>
            </p:nvSpPr>
            <p:spPr bwMode="auto">
              <a:xfrm>
                <a:off x="4426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3" name="Rectangle 386"/>
              <p:cNvSpPr>
                <a:spLocks noChangeArrowheads="1"/>
              </p:cNvSpPr>
              <p:nvPr/>
            </p:nvSpPr>
            <p:spPr bwMode="auto">
              <a:xfrm>
                <a:off x="40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4" name="Rectangle 387"/>
              <p:cNvSpPr>
                <a:spLocks noChangeArrowheads="1"/>
              </p:cNvSpPr>
              <p:nvPr/>
            </p:nvSpPr>
            <p:spPr bwMode="auto">
              <a:xfrm>
                <a:off x="4120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5" name="Rectangle 388"/>
              <p:cNvSpPr>
                <a:spLocks noChangeArrowheads="1"/>
              </p:cNvSpPr>
              <p:nvPr/>
            </p:nvSpPr>
            <p:spPr bwMode="auto">
              <a:xfrm>
                <a:off x="4222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6" name="Rectangle 389"/>
              <p:cNvSpPr>
                <a:spLocks noChangeArrowheads="1"/>
              </p:cNvSpPr>
              <p:nvPr/>
            </p:nvSpPr>
            <p:spPr bwMode="auto">
              <a:xfrm>
                <a:off x="4324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7" name="Rectangle 390"/>
              <p:cNvSpPr>
                <a:spLocks noChangeArrowheads="1"/>
              </p:cNvSpPr>
              <p:nvPr/>
            </p:nvSpPr>
            <p:spPr bwMode="auto">
              <a:xfrm>
                <a:off x="4426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8" name="Rectangle 391"/>
              <p:cNvSpPr>
                <a:spLocks noChangeArrowheads="1"/>
              </p:cNvSpPr>
              <p:nvPr/>
            </p:nvSpPr>
            <p:spPr bwMode="auto">
              <a:xfrm>
                <a:off x="40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9" name="Rectangle 392"/>
              <p:cNvSpPr>
                <a:spLocks noChangeArrowheads="1"/>
              </p:cNvSpPr>
              <p:nvPr/>
            </p:nvSpPr>
            <p:spPr bwMode="auto">
              <a:xfrm>
                <a:off x="4120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0" name="Rectangle 393"/>
              <p:cNvSpPr>
                <a:spLocks noChangeArrowheads="1"/>
              </p:cNvSpPr>
              <p:nvPr/>
            </p:nvSpPr>
            <p:spPr bwMode="auto">
              <a:xfrm>
                <a:off x="4324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1" name="Rectangle 394"/>
              <p:cNvSpPr>
                <a:spLocks noChangeArrowheads="1"/>
              </p:cNvSpPr>
              <p:nvPr/>
            </p:nvSpPr>
            <p:spPr bwMode="auto">
              <a:xfrm>
                <a:off x="4426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2" name="Rectangle 395"/>
              <p:cNvSpPr>
                <a:spLocks noChangeArrowheads="1"/>
              </p:cNvSpPr>
              <p:nvPr/>
            </p:nvSpPr>
            <p:spPr bwMode="auto">
              <a:xfrm>
                <a:off x="4018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3" name="Rectangle 396"/>
              <p:cNvSpPr>
                <a:spLocks noChangeArrowheads="1"/>
              </p:cNvSpPr>
              <p:nvPr/>
            </p:nvSpPr>
            <p:spPr bwMode="auto">
              <a:xfrm>
                <a:off x="4222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4" name="Rectangle 397"/>
              <p:cNvSpPr>
                <a:spLocks noChangeArrowheads="1"/>
              </p:cNvSpPr>
              <p:nvPr/>
            </p:nvSpPr>
            <p:spPr bwMode="auto">
              <a:xfrm>
                <a:off x="4324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5" name="Rectangle 398"/>
              <p:cNvSpPr>
                <a:spLocks noChangeArrowheads="1"/>
              </p:cNvSpPr>
              <p:nvPr/>
            </p:nvSpPr>
            <p:spPr bwMode="auto">
              <a:xfrm>
                <a:off x="4426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6" name="Rectangle 399"/>
              <p:cNvSpPr>
                <a:spLocks noChangeArrowheads="1"/>
              </p:cNvSpPr>
              <p:nvPr/>
            </p:nvSpPr>
            <p:spPr bwMode="auto">
              <a:xfrm>
                <a:off x="40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7" name="Rectangle 400"/>
              <p:cNvSpPr>
                <a:spLocks noChangeArrowheads="1"/>
              </p:cNvSpPr>
              <p:nvPr/>
            </p:nvSpPr>
            <p:spPr bwMode="auto">
              <a:xfrm>
                <a:off x="4120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8" name="Rectangle 401"/>
              <p:cNvSpPr>
                <a:spLocks noChangeArrowheads="1"/>
              </p:cNvSpPr>
              <p:nvPr/>
            </p:nvSpPr>
            <p:spPr bwMode="auto">
              <a:xfrm>
                <a:off x="4324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9" name="Rectangle 402"/>
              <p:cNvSpPr>
                <a:spLocks noChangeArrowheads="1"/>
              </p:cNvSpPr>
              <p:nvPr/>
            </p:nvSpPr>
            <p:spPr bwMode="auto">
              <a:xfrm>
                <a:off x="4426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0" name="Rectangle 403"/>
              <p:cNvSpPr>
                <a:spLocks noChangeArrowheads="1"/>
              </p:cNvSpPr>
              <p:nvPr/>
            </p:nvSpPr>
            <p:spPr bwMode="auto">
              <a:xfrm>
                <a:off x="40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1" name="Rectangle 404"/>
              <p:cNvSpPr>
                <a:spLocks noChangeArrowheads="1"/>
              </p:cNvSpPr>
              <p:nvPr/>
            </p:nvSpPr>
            <p:spPr bwMode="auto">
              <a:xfrm>
                <a:off x="4120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2" name="Rectangle 405"/>
              <p:cNvSpPr>
                <a:spLocks noChangeArrowheads="1"/>
              </p:cNvSpPr>
              <p:nvPr/>
            </p:nvSpPr>
            <p:spPr bwMode="auto">
              <a:xfrm>
                <a:off x="4222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3" name="Rectangle 406"/>
              <p:cNvSpPr>
                <a:spLocks noChangeArrowheads="1"/>
              </p:cNvSpPr>
              <p:nvPr/>
            </p:nvSpPr>
            <p:spPr bwMode="auto">
              <a:xfrm>
                <a:off x="4426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4" name="Rectangle 407"/>
              <p:cNvSpPr>
                <a:spLocks noChangeArrowheads="1"/>
              </p:cNvSpPr>
              <p:nvPr/>
            </p:nvSpPr>
            <p:spPr bwMode="auto">
              <a:xfrm>
                <a:off x="3511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5" name="Rectangle 408"/>
              <p:cNvSpPr>
                <a:spLocks noChangeArrowheads="1"/>
              </p:cNvSpPr>
              <p:nvPr/>
            </p:nvSpPr>
            <p:spPr bwMode="auto">
              <a:xfrm>
                <a:off x="3613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69" name="Group 610"/>
            <p:cNvGrpSpPr/>
            <p:nvPr/>
          </p:nvGrpSpPr>
          <p:grpSpPr bwMode="auto">
            <a:xfrm>
              <a:off x="-5969403" y="-3051174"/>
              <a:ext cx="1986032" cy="4760913"/>
              <a:chOff x="3511" y="-335"/>
              <a:chExt cx="1251" cy="2999"/>
            </a:xfrm>
            <a:grpFill/>
          </p:grpSpPr>
          <p:sp>
            <p:nvSpPr>
              <p:cNvPr id="1366" name="Rectangle 410"/>
              <p:cNvSpPr>
                <a:spLocks noChangeArrowheads="1"/>
              </p:cNvSpPr>
              <p:nvPr/>
            </p:nvSpPr>
            <p:spPr bwMode="auto">
              <a:xfrm>
                <a:off x="3713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7" name="Rectangle 411"/>
              <p:cNvSpPr>
                <a:spLocks noChangeArrowheads="1"/>
              </p:cNvSpPr>
              <p:nvPr/>
            </p:nvSpPr>
            <p:spPr bwMode="auto">
              <a:xfrm>
                <a:off x="39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8" name="Rectangle 412"/>
              <p:cNvSpPr>
                <a:spLocks noChangeArrowheads="1"/>
              </p:cNvSpPr>
              <p:nvPr/>
            </p:nvSpPr>
            <p:spPr bwMode="auto">
              <a:xfrm>
                <a:off x="40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9" name="Rectangle 413"/>
              <p:cNvSpPr>
                <a:spLocks noChangeArrowheads="1"/>
              </p:cNvSpPr>
              <p:nvPr/>
            </p:nvSpPr>
            <p:spPr bwMode="auto">
              <a:xfrm>
                <a:off x="4222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0" name="Rectangle 414"/>
              <p:cNvSpPr>
                <a:spLocks noChangeArrowheads="1"/>
              </p:cNvSpPr>
              <p:nvPr/>
            </p:nvSpPr>
            <p:spPr bwMode="auto">
              <a:xfrm>
                <a:off x="4324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1" name="Rectangle 415"/>
              <p:cNvSpPr>
                <a:spLocks noChangeArrowheads="1"/>
              </p:cNvSpPr>
              <p:nvPr/>
            </p:nvSpPr>
            <p:spPr bwMode="auto">
              <a:xfrm>
                <a:off x="4426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2" name="Rectangle 416"/>
              <p:cNvSpPr>
                <a:spLocks noChangeArrowheads="1"/>
              </p:cNvSpPr>
              <p:nvPr/>
            </p:nvSpPr>
            <p:spPr bwMode="auto">
              <a:xfrm>
                <a:off x="3613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3" name="Rectangle 417"/>
              <p:cNvSpPr>
                <a:spLocks noChangeArrowheads="1"/>
              </p:cNvSpPr>
              <p:nvPr/>
            </p:nvSpPr>
            <p:spPr bwMode="auto">
              <a:xfrm>
                <a:off x="3713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4" name="Rectangle 418"/>
              <p:cNvSpPr>
                <a:spLocks noChangeArrowheads="1"/>
              </p:cNvSpPr>
              <p:nvPr/>
            </p:nvSpPr>
            <p:spPr bwMode="auto">
              <a:xfrm>
                <a:off x="3815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5" name="Rectangle 419"/>
              <p:cNvSpPr>
                <a:spLocks noChangeArrowheads="1"/>
              </p:cNvSpPr>
              <p:nvPr/>
            </p:nvSpPr>
            <p:spPr bwMode="auto">
              <a:xfrm>
                <a:off x="4018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6" name="Rectangle 420"/>
              <p:cNvSpPr>
                <a:spLocks noChangeArrowheads="1"/>
              </p:cNvSpPr>
              <p:nvPr/>
            </p:nvSpPr>
            <p:spPr bwMode="auto">
              <a:xfrm>
                <a:off x="4120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7" name="Rectangle 421"/>
              <p:cNvSpPr>
                <a:spLocks noChangeArrowheads="1"/>
              </p:cNvSpPr>
              <p:nvPr/>
            </p:nvSpPr>
            <p:spPr bwMode="auto">
              <a:xfrm>
                <a:off x="4222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8" name="Rectangle 422"/>
              <p:cNvSpPr>
                <a:spLocks noChangeArrowheads="1"/>
              </p:cNvSpPr>
              <p:nvPr/>
            </p:nvSpPr>
            <p:spPr bwMode="auto">
              <a:xfrm>
                <a:off x="4324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9" name="Rectangle 423"/>
              <p:cNvSpPr>
                <a:spLocks noChangeArrowheads="1"/>
              </p:cNvSpPr>
              <p:nvPr/>
            </p:nvSpPr>
            <p:spPr bwMode="auto">
              <a:xfrm>
                <a:off x="4426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0" name="Rectangle 424"/>
              <p:cNvSpPr>
                <a:spLocks noChangeArrowheads="1"/>
              </p:cNvSpPr>
              <p:nvPr/>
            </p:nvSpPr>
            <p:spPr bwMode="auto">
              <a:xfrm>
                <a:off x="3511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1" name="Rectangle 425"/>
              <p:cNvSpPr>
                <a:spLocks noChangeArrowheads="1"/>
              </p:cNvSpPr>
              <p:nvPr/>
            </p:nvSpPr>
            <p:spPr bwMode="auto">
              <a:xfrm>
                <a:off x="3613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2" name="Rectangle 426"/>
              <p:cNvSpPr>
                <a:spLocks noChangeArrowheads="1"/>
              </p:cNvSpPr>
              <p:nvPr/>
            </p:nvSpPr>
            <p:spPr bwMode="auto">
              <a:xfrm>
                <a:off x="3815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3" name="Rectangle 427"/>
              <p:cNvSpPr>
                <a:spLocks noChangeArrowheads="1"/>
              </p:cNvSpPr>
              <p:nvPr/>
            </p:nvSpPr>
            <p:spPr bwMode="auto">
              <a:xfrm>
                <a:off x="39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4" name="Rectangle 428"/>
              <p:cNvSpPr>
                <a:spLocks noChangeArrowheads="1"/>
              </p:cNvSpPr>
              <p:nvPr/>
            </p:nvSpPr>
            <p:spPr bwMode="auto">
              <a:xfrm>
                <a:off x="40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5" name="Rectangle 429"/>
              <p:cNvSpPr>
                <a:spLocks noChangeArrowheads="1"/>
              </p:cNvSpPr>
              <p:nvPr/>
            </p:nvSpPr>
            <p:spPr bwMode="auto">
              <a:xfrm>
                <a:off x="4120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6" name="Rectangle 430"/>
              <p:cNvSpPr>
                <a:spLocks noChangeArrowheads="1"/>
              </p:cNvSpPr>
              <p:nvPr/>
            </p:nvSpPr>
            <p:spPr bwMode="auto">
              <a:xfrm>
                <a:off x="4324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7" name="Rectangle 431"/>
              <p:cNvSpPr>
                <a:spLocks noChangeArrowheads="1"/>
              </p:cNvSpPr>
              <p:nvPr/>
            </p:nvSpPr>
            <p:spPr bwMode="auto">
              <a:xfrm>
                <a:off x="4426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8" name="Rectangle 432"/>
              <p:cNvSpPr>
                <a:spLocks noChangeArrowheads="1"/>
              </p:cNvSpPr>
              <p:nvPr/>
            </p:nvSpPr>
            <p:spPr bwMode="auto">
              <a:xfrm>
                <a:off x="3511" y="1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9" name="Rectangle 433"/>
              <p:cNvSpPr>
                <a:spLocks noChangeArrowheads="1"/>
              </p:cNvSpPr>
              <p:nvPr/>
            </p:nvSpPr>
            <p:spPr bwMode="auto">
              <a:xfrm>
                <a:off x="3713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0" name="Rectangle 434"/>
              <p:cNvSpPr>
                <a:spLocks noChangeArrowheads="1"/>
              </p:cNvSpPr>
              <p:nvPr/>
            </p:nvSpPr>
            <p:spPr bwMode="auto">
              <a:xfrm>
                <a:off x="3815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1" name="Rectangle 435"/>
              <p:cNvSpPr>
                <a:spLocks noChangeArrowheads="1"/>
              </p:cNvSpPr>
              <p:nvPr/>
            </p:nvSpPr>
            <p:spPr bwMode="auto">
              <a:xfrm>
                <a:off x="3918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2" name="Rectangle 436"/>
              <p:cNvSpPr>
                <a:spLocks noChangeArrowheads="1"/>
              </p:cNvSpPr>
              <p:nvPr/>
            </p:nvSpPr>
            <p:spPr bwMode="auto">
              <a:xfrm>
                <a:off x="4120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3" name="Rectangle 437"/>
              <p:cNvSpPr>
                <a:spLocks noChangeArrowheads="1"/>
              </p:cNvSpPr>
              <p:nvPr/>
            </p:nvSpPr>
            <p:spPr bwMode="auto">
              <a:xfrm>
                <a:off x="4222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4" name="Rectangle 438"/>
              <p:cNvSpPr>
                <a:spLocks noChangeArrowheads="1"/>
              </p:cNvSpPr>
              <p:nvPr/>
            </p:nvSpPr>
            <p:spPr bwMode="auto">
              <a:xfrm>
                <a:off x="3613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5" name="Rectangle 439"/>
              <p:cNvSpPr>
                <a:spLocks noChangeArrowheads="1"/>
              </p:cNvSpPr>
              <p:nvPr/>
            </p:nvSpPr>
            <p:spPr bwMode="auto">
              <a:xfrm>
                <a:off x="3713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6" name="Rectangle 440"/>
              <p:cNvSpPr>
                <a:spLocks noChangeArrowheads="1"/>
              </p:cNvSpPr>
              <p:nvPr/>
            </p:nvSpPr>
            <p:spPr bwMode="auto">
              <a:xfrm>
                <a:off x="39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7" name="Rectangle 441"/>
              <p:cNvSpPr>
                <a:spLocks noChangeArrowheads="1"/>
              </p:cNvSpPr>
              <p:nvPr/>
            </p:nvSpPr>
            <p:spPr bwMode="auto">
              <a:xfrm>
                <a:off x="40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8" name="Rectangle 442"/>
              <p:cNvSpPr>
                <a:spLocks noChangeArrowheads="1"/>
              </p:cNvSpPr>
              <p:nvPr/>
            </p:nvSpPr>
            <p:spPr bwMode="auto">
              <a:xfrm>
                <a:off x="4222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9" name="Rectangle 443"/>
              <p:cNvSpPr>
                <a:spLocks noChangeArrowheads="1"/>
              </p:cNvSpPr>
              <p:nvPr/>
            </p:nvSpPr>
            <p:spPr bwMode="auto">
              <a:xfrm>
                <a:off x="4324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0" name="Rectangle 444"/>
              <p:cNvSpPr>
                <a:spLocks noChangeArrowheads="1"/>
              </p:cNvSpPr>
              <p:nvPr/>
            </p:nvSpPr>
            <p:spPr bwMode="auto">
              <a:xfrm>
                <a:off x="4426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1" name="Rectangle 445"/>
              <p:cNvSpPr>
                <a:spLocks noChangeArrowheads="1"/>
              </p:cNvSpPr>
              <p:nvPr/>
            </p:nvSpPr>
            <p:spPr bwMode="auto">
              <a:xfrm>
                <a:off x="3511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2" name="Rectangle 446"/>
              <p:cNvSpPr>
                <a:spLocks noChangeArrowheads="1"/>
              </p:cNvSpPr>
              <p:nvPr/>
            </p:nvSpPr>
            <p:spPr bwMode="auto">
              <a:xfrm>
                <a:off x="3613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3" name="Rectangle 447"/>
              <p:cNvSpPr>
                <a:spLocks noChangeArrowheads="1"/>
              </p:cNvSpPr>
              <p:nvPr/>
            </p:nvSpPr>
            <p:spPr bwMode="auto">
              <a:xfrm>
                <a:off x="3815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4" name="Rectangle 448"/>
              <p:cNvSpPr>
                <a:spLocks noChangeArrowheads="1"/>
              </p:cNvSpPr>
              <p:nvPr/>
            </p:nvSpPr>
            <p:spPr bwMode="auto">
              <a:xfrm>
                <a:off x="4018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5" name="Rectangle 449"/>
              <p:cNvSpPr>
                <a:spLocks noChangeArrowheads="1"/>
              </p:cNvSpPr>
              <p:nvPr/>
            </p:nvSpPr>
            <p:spPr bwMode="auto">
              <a:xfrm>
                <a:off x="4120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6" name="Rectangle 450"/>
              <p:cNvSpPr>
                <a:spLocks noChangeArrowheads="1"/>
              </p:cNvSpPr>
              <p:nvPr/>
            </p:nvSpPr>
            <p:spPr bwMode="auto">
              <a:xfrm>
                <a:off x="4324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7" name="Rectangle 451"/>
              <p:cNvSpPr>
                <a:spLocks noChangeArrowheads="1"/>
              </p:cNvSpPr>
              <p:nvPr/>
            </p:nvSpPr>
            <p:spPr bwMode="auto">
              <a:xfrm>
                <a:off x="3511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8" name="Rectangle 452"/>
              <p:cNvSpPr>
                <a:spLocks noChangeArrowheads="1"/>
              </p:cNvSpPr>
              <p:nvPr/>
            </p:nvSpPr>
            <p:spPr bwMode="auto">
              <a:xfrm>
                <a:off x="3713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9" name="Rectangle 453"/>
              <p:cNvSpPr>
                <a:spLocks noChangeArrowheads="1"/>
              </p:cNvSpPr>
              <p:nvPr/>
            </p:nvSpPr>
            <p:spPr bwMode="auto">
              <a:xfrm>
                <a:off x="39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0" name="Rectangle 454"/>
              <p:cNvSpPr>
                <a:spLocks noChangeArrowheads="1"/>
              </p:cNvSpPr>
              <p:nvPr/>
            </p:nvSpPr>
            <p:spPr bwMode="auto">
              <a:xfrm>
                <a:off x="40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1" name="Rectangle 455"/>
              <p:cNvSpPr>
                <a:spLocks noChangeArrowheads="1"/>
              </p:cNvSpPr>
              <p:nvPr/>
            </p:nvSpPr>
            <p:spPr bwMode="auto">
              <a:xfrm>
                <a:off x="4222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2" name="Rectangle 456"/>
              <p:cNvSpPr>
                <a:spLocks noChangeArrowheads="1"/>
              </p:cNvSpPr>
              <p:nvPr/>
            </p:nvSpPr>
            <p:spPr bwMode="auto">
              <a:xfrm>
                <a:off x="4426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3" name="Rectangle 457"/>
              <p:cNvSpPr>
                <a:spLocks noChangeArrowheads="1"/>
              </p:cNvSpPr>
              <p:nvPr/>
            </p:nvSpPr>
            <p:spPr bwMode="auto">
              <a:xfrm>
                <a:off x="3613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4" name="Rectangle 458"/>
              <p:cNvSpPr>
                <a:spLocks noChangeArrowheads="1"/>
              </p:cNvSpPr>
              <p:nvPr/>
            </p:nvSpPr>
            <p:spPr bwMode="auto">
              <a:xfrm>
                <a:off x="3815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5" name="Rectangle 459"/>
              <p:cNvSpPr>
                <a:spLocks noChangeArrowheads="1"/>
              </p:cNvSpPr>
              <p:nvPr/>
            </p:nvSpPr>
            <p:spPr bwMode="auto">
              <a:xfrm>
                <a:off x="3918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6" name="Rectangle 460"/>
              <p:cNvSpPr>
                <a:spLocks noChangeArrowheads="1"/>
              </p:cNvSpPr>
              <p:nvPr/>
            </p:nvSpPr>
            <p:spPr bwMode="auto">
              <a:xfrm>
                <a:off x="4120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7" name="Rectangle 461"/>
              <p:cNvSpPr>
                <a:spLocks noChangeArrowheads="1"/>
              </p:cNvSpPr>
              <p:nvPr/>
            </p:nvSpPr>
            <p:spPr bwMode="auto">
              <a:xfrm>
                <a:off x="4324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8" name="Rectangle 462"/>
              <p:cNvSpPr>
                <a:spLocks noChangeArrowheads="1"/>
              </p:cNvSpPr>
              <p:nvPr/>
            </p:nvSpPr>
            <p:spPr bwMode="auto">
              <a:xfrm>
                <a:off x="4426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9" name="Rectangle 463"/>
              <p:cNvSpPr>
                <a:spLocks noChangeArrowheads="1"/>
              </p:cNvSpPr>
              <p:nvPr/>
            </p:nvSpPr>
            <p:spPr bwMode="auto">
              <a:xfrm>
                <a:off x="3511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Rectangle 464"/>
              <p:cNvSpPr>
                <a:spLocks noChangeArrowheads="1"/>
              </p:cNvSpPr>
              <p:nvPr/>
            </p:nvSpPr>
            <p:spPr bwMode="auto">
              <a:xfrm>
                <a:off x="3613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Rectangle 465"/>
              <p:cNvSpPr>
                <a:spLocks noChangeArrowheads="1"/>
              </p:cNvSpPr>
              <p:nvPr/>
            </p:nvSpPr>
            <p:spPr bwMode="auto">
              <a:xfrm>
                <a:off x="3815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Rectangle 466"/>
              <p:cNvSpPr>
                <a:spLocks noChangeArrowheads="1"/>
              </p:cNvSpPr>
              <p:nvPr/>
            </p:nvSpPr>
            <p:spPr bwMode="auto">
              <a:xfrm>
                <a:off x="4018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Rectangle 467"/>
              <p:cNvSpPr>
                <a:spLocks noChangeArrowheads="1"/>
              </p:cNvSpPr>
              <p:nvPr/>
            </p:nvSpPr>
            <p:spPr bwMode="auto">
              <a:xfrm>
                <a:off x="4120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Rectangle 468"/>
              <p:cNvSpPr>
                <a:spLocks noChangeArrowheads="1"/>
              </p:cNvSpPr>
              <p:nvPr/>
            </p:nvSpPr>
            <p:spPr bwMode="auto">
              <a:xfrm>
                <a:off x="4324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Rectangle 469"/>
              <p:cNvSpPr>
                <a:spLocks noChangeArrowheads="1"/>
              </p:cNvSpPr>
              <p:nvPr/>
            </p:nvSpPr>
            <p:spPr bwMode="auto">
              <a:xfrm>
                <a:off x="3713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Rectangle 470"/>
              <p:cNvSpPr>
                <a:spLocks noChangeArrowheads="1"/>
              </p:cNvSpPr>
              <p:nvPr/>
            </p:nvSpPr>
            <p:spPr bwMode="auto">
              <a:xfrm>
                <a:off x="39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Rectangle 471"/>
              <p:cNvSpPr>
                <a:spLocks noChangeArrowheads="1"/>
              </p:cNvSpPr>
              <p:nvPr/>
            </p:nvSpPr>
            <p:spPr bwMode="auto">
              <a:xfrm>
                <a:off x="40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Rectangle 472"/>
              <p:cNvSpPr>
                <a:spLocks noChangeArrowheads="1"/>
              </p:cNvSpPr>
              <p:nvPr/>
            </p:nvSpPr>
            <p:spPr bwMode="auto">
              <a:xfrm>
                <a:off x="4222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Rectangle 473"/>
              <p:cNvSpPr>
                <a:spLocks noChangeArrowheads="1"/>
              </p:cNvSpPr>
              <p:nvPr/>
            </p:nvSpPr>
            <p:spPr bwMode="auto">
              <a:xfrm>
                <a:off x="4426" y="196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Rectangle 474"/>
              <p:cNvSpPr>
                <a:spLocks noChangeArrowheads="1"/>
              </p:cNvSpPr>
              <p:nvPr/>
            </p:nvSpPr>
            <p:spPr bwMode="auto">
              <a:xfrm>
                <a:off x="3713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Rectangle 475"/>
              <p:cNvSpPr>
                <a:spLocks noChangeArrowheads="1"/>
              </p:cNvSpPr>
              <p:nvPr/>
            </p:nvSpPr>
            <p:spPr bwMode="auto">
              <a:xfrm>
                <a:off x="3918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Rectangle 476"/>
              <p:cNvSpPr>
                <a:spLocks noChangeArrowheads="1"/>
              </p:cNvSpPr>
              <p:nvPr/>
            </p:nvSpPr>
            <p:spPr bwMode="auto">
              <a:xfrm>
                <a:off x="4222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Rectangle 477"/>
              <p:cNvSpPr>
                <a:spLocks noChangeArrowheads="1"/>
              </p:cNvSpPr>
              <p:nvPr/>
            </p:nvSpPr>
            <p:spPr bwMode="auto">
              <a:xfrm>
                <a:off x="3815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Rectangle 478"/>
              <p:cNvSpPr>
                <a:spLocks noChangeArrowheads="1"/>
              </p:cNvSpPr>
              <p:nvPr/>
            </p:nvSpPr>
            <p:spPr bwMode="auto">
              <a:xfrm>
                <a:off x="3613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Rectangle 479"/>
              <p:cNvSpPr>
                <a:spLocks noChangeArrowheads="1"/>
              </p:cNvSpPr>
              <p:nvPr/>
            </p:nvSpPr>
            <p:spPr bwMode="auto">
              <a:xfrm>
                <a:off x="3613" y="240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Rectangle 480"/>
              <p:cNvSpPr>
                <a:spLocks noChangeArrowheads="1"/>
              </p:cNvSpPr>
              <p:nvPr/>
            </p:nvSpPr>
            <p:spPr bwMode="auto">
              <a:xfrm>
                <a:off x="3511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Rectangle 481"/>
              <p:cNvSpPr>
                <a:spLocks noChangeArrowheads="1"/>
              </p:cNvSpPr>
              <p:nvPr/>
            </p:nvSpPr>
            <p:spPr bwMode="auto">
              <a:xfrm>
                <a:off x="4426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Rectangle 482"/>
              <p:cNvSpPr>
                <a:spLocks noChangeArrowheads="1"/>
              </p:cNvSpPr>
              <p:nvPr/>
            </p:nvSpPr>
            <p:spPr bwMode="auto">
              <a:xfrm>
                <a:off x="4020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Rectangle 483"/>
              <p:cNvSpPr>
                <a:spLocks noChangeArrowheads="1"/>
              </p:cNvSpPr>
              <p:nvPr/>
            </p:nvSpPr>
            <p:spPr bwMode="auto">
              <a:xfrm>
                <a:off x="3918" y="227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Rectangle 484"/>
              <p:cNvSpPr>
                <a:spLocks noChangeArrowheads="1"/>
              </p:cNvSpPr>
              <p:nvPr/>
            </p:nvSpPr>
            <p:spPr bwMode="auto">
              <a:xfrm>
                <a:off x="4122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Rectangle 485"/>
              <p:cNvSpPr>
                <a:spLocks noChangeArrowheads="1"/>
              </p:cNvSpPr>
              <p:nvPr/>
            </p:nvSpPr>
            <p:spPr bwMode="auto">
              <a:xfrm>
                <a:off x="4020" y="248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Rectangle 486"/>
              <p:cNvSpPr>
                <a:spLocks noChangeArrowheads="1"/>
              </p:cNvSpPr>
              <p:nvPr/>
            </p:nvSpPr>
            <p:spPr bwMode="auto">
              <a:xfrm>
                <a:off x="4120" y="2605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Rectangle 487"/>
              <p:cNvSpPr>
                <a:spLocks noChangeArrowheads="1"/>
              </p:cNvSpPr>
              <p:nvPr/>
            </p:nvSpPr>
            <p:spPr bwMode="auto">
              <a:xfrm>
                <a:off x="4324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Rectangle 488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Rectangle 489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490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491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492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493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494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95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96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97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98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99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Freeform 500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501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502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503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504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5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06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07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08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09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10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11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12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13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14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515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516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517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518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519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520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521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522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9" name="Freeform 523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0" name="Freeform 524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1" name="Freeform 525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2" name="Freeform 526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3" name="Freeform 527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4" name="Freeform 528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5" name="Freeform 529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6" name="Freeform 530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7" name="Freeform 531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8" name="Freeform 532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9" name="Freeform 533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0" name="Freeform 534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1" name="Freeform 535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2" name="Freeform 536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3" name="Freeform 537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4" name="Freeform 538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5" name="Freeform 539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6" name="Freeform 540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7" name="Freeform 541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8" name="Freeform 542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9" name="Freeform 543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0" name="Freeform 544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1" name="Freeform 545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2" name="Freeform 546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3" name="Freeform 547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4" name="Freeform 548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5" name="Freeform 549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6" name="Freeform 550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7" name="Freeform 551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8" name="Freeform 552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9" name="Freeform 553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0" name="Freeform 554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1" name="Freeform 555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2" name="Freeform 556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3" name="Freeform 557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4" name="Freeform 558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5" name="Freeform 559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6" name="Freeform 560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7" name="Freeform 561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8" name="Freeform 562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9" name="Freeform 563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0" name="Freeform 564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1" name="Freeform 565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2" name="Freeform 566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3" name="Freeform 567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4" name="Freeform 568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5" name="Freeform 569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6" name="Freeform 570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7" name="Freeform 571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8" name="Freeform 572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9" name="Freeform 573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0" name="Freeform 574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1" name="Freeform 575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2" name="Freeform 576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3" name="Freeform 577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4" name="Freeform 578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5" name="Freeform 579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6" name="Freeform 580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7" name="Freeform 581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8" name="Freeform 582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9" name="Freeform 583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0" name="Freeform 584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1" name="Freeform 585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2" name="Freeform 586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3" name="Freeform 587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4" name="Freeform 588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5" name="Freeform 589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6" name="Freeform 590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7" name="Freeform 591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8" name="Freeform 592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9" name="Freeform 593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0" name="Freeform 594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1" name="Freeform 595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2" name="Freeform 596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3" name="Freeform 597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4" name="Freeform 598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5" name="Freeform 599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6" name="Freeform 600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7" name="Freeform 601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8" name="Freeform 602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9" name="Freeform 603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0" name="Freeform 604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1" name="Freeform 605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2" name="Freeform 606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3" name="Freeform 607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4" name="Freeform 608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5" name="Freeform 609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0" name="Group 811"/>
            <p:cNvGrpSpPr/>
            <p:nvPr/>
          </p:nvGrpSpPr>
          <p:grpSpPr bwMode="auto">
            <a:xfrm>
              <a:off x="-4373911" y="-404813"/>
              <a:ext cx="2409908" cy="3767136"/>
              <a:chOff x="4516" y="1332"/>
              <a:chExt cx="1518" cy="2373"/>
            </a:xfrm>
            <a:grpFill/>
          </p:grpSpPr>
          <p:sp>
            <p:nvSpPr>
              <p:cNvPr id="1166" name="Freeform 611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Freeform 612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Freeform 613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Freeform 614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0" name="Freeform 615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Freeform 616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Freeform 617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Freeform 618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Freeform 619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Freeform 620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Freeform 621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Freeform 622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Freeform 623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9" name="Freeform 624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0" name="Freeform 625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1" name="Freeform 626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2" name="Freeform 627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3" name="Freeform 628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4" name="Freeform 629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5" name="Freeform 630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6" name="Freeform 631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7" name="Freeform 632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8" name="Freeform 633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9" name="Freeform 634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0" name="Freeform 635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1" name="Freeform 636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2" name="Freeform 637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3" name="Freeform 638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4" name="Freeform 639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5" name="Freeform 640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6" name="Freeform 641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7" name="Freeform 642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8" name="Freeform 643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9" name="Freeform 644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0" name="Freeform 645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1" name="Freeform 646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2" name="Freeform 647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3" name="Freeform 648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4" name="Freeform 649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5" name="Freeform 650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6" name="Freeform 651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7" name="Freeform 652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8" name="Freeform 653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9" name="Freeform 654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0" name="Freeform 655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1" name="Freeform 656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2" name="Freeform 657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3" name="Freeform 658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4" name="Freeform 659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5" name="Freeform 660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6" name="Freeform 661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7" name="Freeform 662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8" name="Freeform 663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9" name="Freeform 664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0" name="Freeform 665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1" name="Freeform 666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2" name="Freeform 667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3" name="Freeform 668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4" name="Freeform 669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5" name="Freeform 670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6" name="Freeform 671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7" name="Freeform 672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8" name="Freeform 673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9" name="Freeform 674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0" name="Freeform 675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1" name="Freeform 676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2" name="Freeform 677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3" name="Freeform 678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4" name="Freeform 679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5" name="Freeform 680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6" name="Freeform 681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7" name="Freeform 682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8" name="Rectangle 683"/>
              <p:cNvSpPr>
                <a:spLocks noChangeArrowheads="1"/>
              </p:cNvSpPr>
              <p:nvPr/>
            </p:nvSpPr>
            <p:spPr bwMode="auto">
              <a:xfrm>
                <a:off x="4682" y="1332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9" name="Freeform 684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0" name="Freeform 685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1" name="Freeform 686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2" name="Rectangle 687"/>
              <p:cNvSpPr>
                <a:spLocks noChangeArrowheads="1"/>
              </p:cNvSpPr>
              <p:nvPr/>
            </p:nvSpPr>
            <p:spPr bwMode="auto">
              <a:xfrm>
                <a:off x="555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3" name="Rectangle 688"/>
              <p:cNvSpPr>
                <a:spLocks noChangeArrowheads="1"/>
              </p:cNvSpPr>
              <p:nvPr/>
            </p:nvSpPr>
            <p:spPr bwMode="auto">
              <a:xfrm>
                <a:off x="55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4" name="Rectangle 689"/>
              <p:cNvSpPr>
                <a:spLocks noChangeArrowheads="1"/>
              </p:cNvSpPr>
              <p:nvPr/>
            </p:nvSpPr>
            <p:spPr bwMode="auto">
              <a:xfrm>
                <a:off x="55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5" name="Rectangle 690"/>
              <p:cNvSpPr>
                <a:spLocks noChangeArrowheads="1"/>
              </p:cNvSpPr>
              <p:nvPr/>
            </p:nvSpPr>
            <p:spPr bwMode="auto">
              <a:xfrm>
                <a:off x="555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6" name="Rectangle 691"/>
              <p:cNvSpPr>
                <a:spLocks noChangeArrowheads="1"/>
              </p:cNvSpPr>
              <p:nvPr/>
            </p:nvSpPr>
            <p:spPr bwMode="auto">
              <a:xfrm>
                <a:off x="5570" y="17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7" name="Rectangle 692"/>
              <p:cNvSpPr>
                <a:spLocks noChangeArrowheads="1"/>
              </p:cNvSpPr>
              <p:nvPr/>
            </p:nvSpPr>
            <p:spPr bwMode="auto">
              <a:xfrm>
                <a:off x="5550" y="1768"/>
                <a:ext cx="20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8" name="Rectangle 693"/>
              <p:cNvSpPr>
                <a:spLocks noChangeArrowheads="1"/>
              </p:cNvSpPr>
              <p:nvPr/>
            </p:nvSpPr>
            <p:spPr bwMode="auto">
              <a:xfrm>
                <a:off x="555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9" name="Rectangle 694"/>
              <p:cNvSpPr>
                <a:spLocks noChangeArrowheads="1"/>
              </p:cNvSpPr>
              <p:nvPr/>
            </p:nvSpPr>
            <p:spPr bwMode="auto">
              <a:xfrm>
                <a:off x="5570" y="1824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0" name="Rectangle 695"/>
              <p:cNvSpPr>
                <a:spLocks noChangeArrowheads="1"/>
              </p:cNvSpPr>
              <p:nvPr/>
            </p:nvSpPr>
            <p:spPr bwMode="auto">
              <a:xfrm>
                <a:off x="5614" y="1824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1" name="Rectangle 696"/>
              <p:cNvSpPr>
                <a:spLocks noChangeArrowheads="1"/>
              </p:cNvSpPr>
              <p:nvPr/>
            </p:nvSpPr>
            <p:spPr bwMode="auto">
              <a:xfrm>
                <a:off x="5550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2" name="Rectangle 697"/>
              <p:cNvSpPr>
                <a:spLocks noChangeArrowheads="1"/>
              </p:cNvSpPr>
              <p:nvPr/>
            </p:nvSpPr>
            <p:spPr bwMode="auto">
              <a:xfrm>
                <a:off x="5592" y="1936"/>
                <a:ext cx="100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3" name="Rectangle 698"/>
              <p:cNvSpPr>
                <a:spLocks noChangeArrowheads="1"/>
              </p:cNvSpPr>
              <p:nvPr/>
            </p:nvSpPr>
            <p:spPr bwMode="auto">
              <a:xfrm>
                <a:off x="5656" y="1993"/>
                <a:ext cx="3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4" name="Rectangle 699"/>
              <p:cNvSpPr>
                <a:spLocks noChangeArrowheads="1"/>
              </p:cNvSpPr>
              <p:nvPr/>
            </p:nvSpPr>
            <p:spPr bwMode="auto">
              <a:xfrm>
                <a:off x="5550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5" name="Rectangle 700"/>
              <p:cNvSpPr>
                <a:spLocks noChangeArrowheads="1"/>
              </p:cNvSpPr>
              <p:nvPr/>
            </p:nvSpPr>
            <p:spPr bwMode="auto">
              <a:xfrm>
                <a:off x="5592" y="204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6" name="Rectangle 701"/>
              <p:cNvSpPr>
                <a:spLocks noChangeArrowheads="1"/>
              </p:cNvSpPr>
              <p:nvPr/>
            </p:nvSpPr>
            <p:spPr bwMode="auto">
              <a:xfrm>
                <a:off x="5570" y="21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7" name="Rectangle 702"/>
              <p:cNvSpPr>
                <a:spLocks noChangeArrowheads="1"/>
              </p:cNvSpPr>
              <p:nvPr/>
            </p:nvSpPr>
            <p:spPr bwMode="auto">
              <a:xfrm>
                <a:off x="5614" y="2161"/>
                <a:ext cx="20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8" name="Rectangle 703"/>
              <p:cNvSpPr>
                <a:spLocks noChangeArrowheads="1"/>
              </p:cNvSpPr>
              <p:nvPr/>
            </p:nvSpPr>
            <p:spPr bwMode="auto">
              <a:xfrm>
                <a:off x="5550" y="232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9" name="Rectangle 704"/>
              <p:cNvSpPr>
                <a:spLocks noChangeArrowheads="1"/>
              </p:cNvSpPr>
              <p:nvPr/>
            </p:nvSpPr>
            <p:spPr bwMode="auto">
              <a:xfrm>
                <a:off x="5592" y="232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0" name="Rectangle 705"/>
              <p:cNvSpPr>
                <a:spLocks noChangeArrowheads="1"/>
              </p:cNvSpPr>
              <p:nvPr/>
            </p:nvSpPr>
            <p:spPr bwMode="auto">
              <a:xfrm>
                <a:off x="5656" y="232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1" name="Rectangle 706"/>
              <p:cNvSpPr>
                <a:spLocks noChangeArrowheads="1"/>
              </p:cNvSpPr>
              <p:nvPr/>
            </p:nvSpPr>
            <p:spPr bwMode="auto">
              <a:xfrm>
                <a:off x="557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2" name="Rectangle 707"/>
              <p:cNvSpPr>
                <a:spLocks noChangeArrowheads="1"/>
              </p:cNvSpPr>
              <p:nvPr/>
            </p:nvSpPr>
            <p:spPr bwMode="auto">
              <a:xfrm>
                <a:off x="5570" y="244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3" name="Rectangle 708"/>
              <p:cNvSpPr>
                <a:spLocks noChangeArrowheads="1"/>
              </p:cNvSpPr>
              <p:nvPr/>
            </p:nvSpPr>
            <p:spPr bwMode="auto">
              <a:xfrm>
                <a:off x="5550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4" name="Rectangle 709"/>
              <p:cNvSpPr>
                <a:spLocks noChangeArrowheads="1"/>
              </p:cNvSpPr>
              <p:nvPr/>
            </p:nvSpPr>
            <p:spPr bwMode="auto">
              <a:xfrm>
                <a:off x="5592" y="2499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5" name="Rectangle 710"/>
              <p:cNvSpPr>
                <a:spLocks noChangeArrowheads="1"/>
              </p:cNvSpPr>
              <p:nvPr/>
            </p:nvSpPr>
            <p:spPr bwMode="auto">
              <a:xfrm>
                <a:off x="5550" y="2555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6" name="Rectangle 711"/>
              <p:cNvSpPr>
                <a:spLocks noChangeArrowheads="1"/>
              </p:cNvSpPr>
              <p:nvPr/>
            </p:nvSpPr>
            <p:spPr bwMode="auto">
              <a:xfrm>
                <a:off x="559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" name="Rectangle 712"/>
              <p:cNvSpPr>
                <a:spLocks noChangeArrowheads="1"/>
              </p:cNvSpPr>
              <p:nvPr/>
            </p:nvSpPr>
            <p:spPr bwMode="auto">
              <a:xfrm>
                <a:off x="5636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" name="Rectangle 713"/>
              <p:cNvSpPr>
                <a:spLocks noChangeArrowheads="1"/>
              </p:cNvSpPr>
              <p:nvPr/>
            </p:nvSpPr>
            <p:spPr bwMode="auto">
              <a:xfrm>
                <a:off x="565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" name="Rectangle 714"/>
              <p:cNvSpPr>
                <a:spLocks noChangeArrowheads="1"/>
              </p:cNvSpPr>
              <p:nvPr/>
            </p:nvSpPr>
            <p:spPr bwMode="auto">
              <a:xfrm>
                <a:off x="5550" y="272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0" name="Rectangle 715"/>
              <p:cNvSpPr>
                <a:spLocks noChangeArrowheads="1"/>
              </p:cNvSpPr>
              <p:nvPr/>
            </p:nvSpPr>
            <p:spPr bwMode="auto">
              <a:xfrm>
                <a:off x="5592" y="2724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1" name="Rectangle 716"/>
              <p:cNvSpPr>
                <a:spLocks noChangeArrowheads="1"/>
              </p:cNvSpPr>
              <p:nvPr/>
            </p:nvSpPr>
            <p:spPr bwMode="auto">
              <a:xfrm>
                <a:off x="557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2" name="Rectangle 717"/>
              <p:cNvSpPr>
                <a:spLocks noChangeArrowheads="1"/>
              </p:cNvSpPr>
              <p:nvPr/>
            </p:nvSpPr>
            <p:spPr bwMode="auto">
              <a:xfrm>
                <a:off x="5614" y="2780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3" name="Rectangle 718"/>
              <p:cNvSpPr>
                <a:spLocks noChangeArrowheads="1"/>
              </p:cNvSpPr>
              <p:nvPr/>
            </p:nvSpPr>
            <p:spPr bwMode="auto">
              <a:xfrm>
                <a:off x="5550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4" name="Rectangle 719"/>
              <p:cNvSpPr>
                <a:spLocks noChangeArrowheads="1"/>
              </p:cNvSpPr>
              <p:nvPr/>
            </p:nvSpPr>
            <p:spPr bwMode="auto">
              <a:xfrm>
                <a:off x="559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5" name="Rectangle 720"/>
              <p:cNvSpPr>
                <a:spLocks noChangeArrowheads="1"/>
              </p:cNvSpPr>
              <p:nvPr/>
            </p:nvSpPr>
            <p:spPr bwMode="auto">
              <a:xfrm>
                <a:off x="5744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6" name="Rectangle 721"/>
              <p:cNvSpPr>
                <a:spLocks noChangeArrowheads="1"/>
              </p:cNvSpPr>
              <p:nvPr/>
            </p:nvSpPr>
            <p:spPr bwMode="auto">
              <a:xfrm>
                <a:off x="576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7" name="Rectangle 722"/>
              <p:cNvSpPr>
                <a:spLocks noChangeArrowheads="1"/>
              </p:cNvSpPr>
              <p:nvPr/>
            </p:nvSpPr>
            <p:spPr bwMode="auto">
              <a:xfrm>
                <a:off x="5786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8" name="Rectangle 723"/>
              <p:cNvSpPr>
                <a:spLocks noChangeArrowheads="1"/>
              </p:cNvSpPr>
              <p:nvPr/>
            </p:nvSpPr>
            <p:spPr bwMode="auto">
              <a:xfrm>
                <a:off x="568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9" name="Rectangle 724"/>
              <p:cNvSpPr>
                <a:spLocks noChangeArrowheads="1"/>
              </p:cNvSpPr>
              <p:nvPr/>
            </p:nvSpPr>
            <p:spPr bwMode="auto">
              <a:xfrm>
                <a:off x="5722" y="1710"/>
                <a:ext cx="2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0" name="Rectangle 725"/>
              <p:cNvSpPr>
                <a:spLocks noChangeArrowheads="1"/>
              </p:cNvSpPr>
              <p:nvPr/>
            </p:nvSpPr>
            <p:spPr bwMode="auto">
              <a:xfrm>
                <a:off x="568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1" name="Rectangle 726"/>
              <p:cNvSpPr>
                <a:spLocks noChangeArrowheads="1"/>
              </p:cNvSpPr>
              <p:nvPr/>
            </p:nvSpPr>
            <p:spPr bwMode="auto">
              <a:xfrm>
                <a:off x="5786" y="18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2" name="Rectangle 727"/>
              <p:cNvSpPr>
                <a:spLocks noChangeArrowheads="1"/>
              </p:cNvSpPr>
              <p:nvPr/>
            </p:nvSpPr>
            <p:spPr bwMode="auto">
              <a:xfrm>
                <a:off x="5700" y="199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3" name="Rectangle 728"/>
              <p:cNvSpPr>
                <a:spLocks noChangeArrowheads="1"/>
              </p:cNvSpPr>
              <p:nvPr/>
            </p:nvSpPr>
            <p:spPr bwMode="auto">
              <a:xfrm>
                <a:off x="5786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4" name="Rectangle 729"/>
              <p:cNvSpPr>
                <a:spLocks noChangeArrowheads="1"/>
              </p:cNvSpPr>
              <p:nvPr/>
            </p:nvSpPr>
            <p:spPr bwMode="auto">
              <a:xfrm>
                <a:off x="5636" y="227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5" name="Rectangle 730"/>
              <p:cNvSpPr>
                <a:spLocks noChangeArrowheads="1"/>
              </p:cNvSpPr>
              <p:nvPr/>
            </p:nvSpPr>
            <p:spPr bwMode="auto">
              <a:xfrm>
                <a:off x="574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6" name="Rectangle 731"/>
              <p:cNvSpPr>
                <a:spLocks noChangeArrowheads="1"/>
              </p:cNvSpPr>
              <p:nvPr/>
            </p:nvSpPr>
            <p:spPr bwMode="auto">
              <a:xfrm>
                <a:off x="5786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7" name="Rectangle 732"/>
              <p:cNvSpPr>
                <a:spLocks noChangeArrowheads="1"/>
              </p:cNvSpPr>
              <p:nvPr/>
            </p:nvSpPr>
            <p:spPr bwMode="auto">
              <a:xfrm>
                <a:off x="5656" y="2387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8" name="Rectangle 733"/>
              <p:cNvSpPr>
                <a:spLocks noChangeArrowheads="1"/>
              </p:cNvSpPr>
              <p:nvPr/>
            </p:nvSpPr>
            <p:spPr bwMode="auto">
              <a:xfrm>
                <a:off x="5786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9" name="Rectangle 734"/>
              <p:cNvSpPr>
                <a:spLocks noChangeArrowheads="1"/>
              </p:cNvSpPr>
              <p:nvPr/>
            </p:nvSpPr>
            <p:spPr bwMode="auto">
              <a:xfrm>
                <a:off x="5786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0" name="Rectangle 735"/>
              <p:cNvSpPr>
                <a:spLocks noChangeArrowheads="1"/>
              </p:cNvSpPr>
              <p:nvPr/>
            </p:nvSpPr>
            <p:spPr bwMode="auto">
              <a:xfrm>
                <a:off x="578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1" name="Rectangle 736"/>
              <p:cNvSpPr>
                <a:spLocks noChangeArrowheads="1"/>
              </p:cNvSpPr>
              <p:nvPr/>
            </p:nvSpPr>
            <p:spPr bwMode="auto">
              <a:xfrm>
                <a:off x="5700" y="266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2" name="Rectangle 737"/>
              <p:cNvSpPr>
                <a:spLocks noChangeArrowheads="1"/>
              </p:cNvSpPr>
              <p:nvPr/>
            </p:nvSpPr>
            <p:spPr bwMode="auto">
              <a:xfrm>
                <a:off x="57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3" name="Rectangle 738"/>
              <p:cNvSpPr>
                <a:spLocks noChangeArrowheads="1"/>
              </p:cNvSpPr>
              <p:nvPr/>
            </p:nvSpPr>
            <p:spPr bwMode="auto">
              <a:xfrm>
                <a:off x="5786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4" name="Rectangle 739"/>
              <p:cNvSpPr>
                <a:spLocks noChangeArrowheads="1"/>
              </p:cNvSpPr>
              <p:nvPr/>
            </p:nvSpPr>
            <p:spPr bwMode="auto">
              <a:xfrm>
                <a:off x="570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5" name="Rectangle 740"/>
              <p:cNvSpPr>
                <a:spLocks noChangeArrowheads="1"/>
              </p:cNvSpPr>
              <p:nvPr/>
            </p:nvSpPr>
            <p:spPr bwMode="auto">
              <a:xfrm>
                <a:off x="559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6" name="Rectangle 741"/>
              <p:cNvSpPr>
                <a:spLocks noChangeArrowheads="1"/>
              </p:cNvSpPr>
              <p:nvPr/>
            </p:nvSpPr>
            <p:spPr bwMode="auto">
              <a:xfrm>
                <a:off x="572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7" name="Rectangle 742"/>
              <p:cNvSpPr>
                <a:spLocks noChangeArrowheads="1"/>
              </p:cNvSpPr>
              <p:nvPr/>
            </p:nvSpPr>
            <p:spPr bwMode="auto">
              <a:xfrm>
                <a:off x="5550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8" name="Rectangle 743"/>
              <p:cNvSpPr>
                <a:spLocks noChangeArrowheads="1"/>
              </p:cNvSpPr>
              <p:nvPr/>
            </p:nvSpPr>
            <p:spPr bwMode="auto">
              <a:xfrm>
                <a:off x="563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9" name="Rectangle 744"/>
              <p:cNvSpPr>
                <a:spLocks noChangeArrowheads="1"/>
              </p:cNvSpPr>
              <p:nvPr/>
            </p:nvSpPr>
            <p:spPr bwMode="auto">
              <a:xfrm>
                <a:off x="5658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0" name="Rectangle 745"/>
              <p:cNvSpPr>
                <a:spLocks noChangeArrowheads="1"/>
              </p:cNvSpPr>
              <p:nvPr/>
            </p:nvSpPr>
            <p:spPr bwMode="auto">
              <a:xfrm>
                <a:off x="5656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1" name="Rectangle 746"/>
              <p:cNvSpPr>
                <a:spLocks noChangeArrowheads="1"/>
              </p:cNvSpPr>
              <p:nvPr/>
            </p:nvSpPr>
            <p:spPr bwMode="auto">
              <a:xfrm>
                <a:off x="5614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2" name="Rectangle 747"/>
              <p:cNvSpPr>
                <a:spLocks noChangeArrowheads="1"/>
              </p:cNvSpPr>
              <p:nvPr/>
            </p:nvSpPr>
            <p:spPr bwMode="auto">
              <a:xfrm>
                <a:off x="555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3" name="Rectangle 748"/>
              <p:cNvSpPr>
                <a:spLocks noChangeArrowheads="1"/>
              </p:cNvSpPr>
              <p:nvPr/>
            </p:nvSpPr>
            <p:spPr bwMode="auto">
              <a:xfrm>
                <a:off x="559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4" name="Rectangle 749"/>
              <p:cNvSpPr>
                <a:spLocks noChangeArrowheads="1"/>
              </p:cNvSpPr>
              <p:nvPr/>
            </p:nvSpPr>
            <p:spPr bwMode="auto">
              <a:xfrm>
                <a:off x="5614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5" name="Rectangle 750"/>
              <p:cNvSpPr>
                <a:spLocks noChangeArrowheads="1"/>
              </p:cNvSpPr>
              <p:nvPr/>
            </p:nvSpPr>
            <p:spPr bwMode="auto">
              <a:xfrm>
                <a:off x="5722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6" name="Rectangle 751"/>
              <p:cNvSpPr>
                <a:spLocks noChangeArrowheads="1"/>
              </p:cNvSpPr>
              <p:nvPr/>
            </p:nvSpPr>
            <p:spPr bwMode="auto">
              <a:xfrm>
                <a:off x="5550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7" name="Rectangle 752"/>
              <p:cNvSpPr>
                <a:spLocks noChangeArrowheads="1"/>
              </p:cNvSpPr>
              <p:nvPr/>
            </p:nvSpPr>
            <p:spPr bwMode="auto">
              <a:xfrm>
                <a:off x="5700" y="31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8" name="Rectangle 753"/>
              <p:cNvSpPr>
                <a:spLocks noChangeArrowheads="1"/>
              </p:cNvSpPr>
              <p:nvPr/>
            </p:nvSpPr>
            <p:spPr bwMode="auto">
              <a:xfrm>
                <a:off x="5614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9" name="Rectangle 754"/>
              <p:cNvSpPr>
                <a:spLocks noChangeArrowheads="1"/>
              </p:cNvSpPr>
              <p:nvPr/>
            </p:nvSpPr>
            <p:spPr bwMode="auto">
              <a:xfrm>
                <a:off x="568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0" name="Rectangle 755"/>
              <p:cNvSpPr>
                <a:spLocks noChangeArrowheads="1"/>
              </p:cNvSpPr>
              <p:nvPr/>
            </p:nvSpPr>
            <p:spPr bwMode="auto">
              <a:xfrm>
                <a:off x="5550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1" name="Rectangle 756"/>
              <p:cNvSpPr>
                <a:spLocks noChangeArrowheads="1"/>
              </p:cNvSpPr>
              <p:nvPr/>
            </p:nvSpPr>
            <p:spPr bwMode="auto">
              <a:xfrm>
                <a:off x="5656" y="3294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2" name="Rectangle 757"/>
              <p:cNvSpPr>
                <a:spLocks noChangeArrowheads="1"/>
              </p:cNvSpPr>
              <p:nvPr/>
            </p:nvSpPr>
            <p:spPr bwMode="auto">
              <a:xfrm>
                <a:off x="5614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3" name="Rectangle 758"/>
              <p:cNvSpPr>
                <a:spLocks noChangeArrowheads="1"/>
              </p:cNvSpPr>
              <p:nvPr/>
            </p:nvSpPr>
            <p:spPr bwMode="auto">
              <a:xfrm>
                <a:off x="5550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4" name="Rectangle 759"/>
              <p:cNvSpPr>
                <a:spLocks noChangeArrowheads="1"/>
              </p:cNvSpPr>
              <p:nvPr/>
            </p:nvSpPr>
            <p:spPr bwMode="auto">
              <a:xfrm>
                <a:off x="565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5" name="Rectangle 760"/>
              <p:cNvSpPr>
                <a:spLocks noChangeArrowheads="1"/>
              </p:cNvSpPr>
              <p:nvPr/>
            </p:nvSpPr>
            <p:spPr bwMode="auto">
              <a:xfrm>
                <a:off x="578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6" name="Rectangle 761"/>
              <p:cNvSpPr>
                <a:spLocks noChangeArrowheads="1"/>
              </p:cNvSpPr>
              <p:nvPr/>
            </p:nvSpPr>
            <p:spPr bwMode="auto">
              <a:xfrm>
                <a:off x="5786" y="350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7" name="Rectangle 762"/>
              <p:cNvSpPr>
                <a:spLocks noChangeArrowheads="1"/>
              </p:cNvSpPr>
              <p:nvPr/>
            </p:nvSpPr>
            <p:spPr bwMode="auto">
              <a:xfrm>
                <a:off x="5550" y="356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8" name="Rectangle 763"/>
              <p:cNvSpPr>
                <a:spLocks noChangeArrowheads="1"/>
              </p:cNvSpPr>
              <p:nvPr/>
            </p:nvSpPr>
            <p:spPr bwMode="auto">
              <a:xfrm>
                <a:off x="565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9" name="Rectangle 764"/>
              <p:cNvSpPr>
                <a:spLocks noChangeArrowheads="1"/>
              </p:cNvSpPr>
              <p:nvPr/>
            </p:nvSpPr>
            <p:spPr bwMode="auto">
              <a:xfrm>
                <a:off x="5656" y="367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0" name="Rectangle 765"/>
              <p:cNvSpPr>
                <a:spLocks noChangeArrowheads="1"/>
              </p:cNvSpPr>
              <p:nvPr/>
            </p:nvSpPr>
            <p:spPr bwMode="auto">
              <a:xfrm>
                <a:off x="578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1" name="Rectangle 766"/>
              <p:cNvSpPr>
                <a:spLocks noChangeArrowheads="1"/>
              </p:cNvSpPr>
              <p:nvPr/>
            </p:nvSpPr>
            <p:spPr bwMode="auto">
              <a:xfrm>
                <a:off x="578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2" name="Rectangle 767"/>
              <p:cNvSpPr>
                <a:spLocks noChangeArrowheads="1"/>
              </p:cNvSpPr>
              <p:nvPr/>
            </p:nvSpPr>
            <p:spPr bwMode="auto">
              <a:xfrm>
                <a:off x="580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3" name="Rectangle 768"/>
              <p:cNvSpPr>
                <a:spLocks noChangeArrowheads="1"/>
              </p:cNvSpPr>
              <p:nvPr/>
            </p:nvSpPr>
            <p:spPr bwMode="auto">
              <a:xfrm>
                <a:off x="5828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4" name="Rectangle 769"/>
              <p:cNvSpPr>
                <a:spLocks noChangeArrowheads="1"/>
              </p:cNvSpPr>
              <p:nvPr/>
            </p:nvSpPr>
            <p:spPr bwMode="auto">
              <a:xfrm>
                <a:off x="58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5" name="Rectangle 770"/>
              <p:cNvSpPr>
                <a:spLocks noChangeArrowheads="1"/>
              </p:cNvSpPr>
              <p:nvPr/>
            </p:nvSpPr>
            <p:spPr bwMode="auto">
              <a:xfrm>
                <a:off x="58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6" name="Rectangle 771"/>
              <p:cNvSpPr>
                <a:spLocks noChangeArrowheads="1"/>
              </p:cNvSpPr>
              <p:nvPr/>
            </p:nvSpPr>
            <p:spPr bwMode="auto">
              <a:xfrm>
                <a:off x="589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7" name="Rectangle 772"/>
              <p:cNvSpPr>
                <a:spLocks noChangeArrowheads="1"/>
              </p:cNvSpPr>
              <p:nvPr/>
            </p:nvSpPr>
            <p:spPr bwMode="auto">
              <a:xfrm>
                <a:off x="5806" y="1880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8" name="Rectangle 773"/>
              <p:cNvSpPr>
                <a:spLocks noChangeArrowheads="1"/>
              </p:cNvSpPr>
              <p:nvPr/>
            </p:nvSpPr>
            <p:spPr bwMode="auto">
              <a:xfrm>
                <a:off x="5784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9" name="Rectangle 774"/>
              <p:cNvSpPr>
                <a:spLocks noChangeArrowheads="1"/>
              </p:cNvSpPr>
              <p:nvPr/>
            </p:nvSpPr>
            <p:spPr bwMode="auto">
              <a:xfrm>
                <a:off x="5592" y="2105"/>
                <a:ext cx="22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0" name="Rectangle 775"/>
              <p:cNvSpPr>
                <a:spLocks noChangeArrowheads="1"/>
              </p:cNvSpPr>
              <p:nvPr/>
            </p:nvSpPr>
            <p:spPr bwMode="auto">
              <a:xfrm>
                <a:off x="5850" y="2105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1" name="Rectangle 776"/>
              <p:cNvSpPr>
                <a:spLocks noChangeArrowheads="1"/>
              </p:cNvSpPr>
              <p:nvPr/>
            </p:nvSpPr>
            <p:spPr bwMode="auto">
              <a:xfrm>
                <a:off x="5684" y="2217"/>
                <a:ext cx="220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2" name="Rectangle 777"/>
              <p:cNvSpPr>
                <a:spLocks noChangeArrowheads="1"/>
              </p:cNvSpPr>
              <p:nvPr/>
            </p:nvSpPr>
            <p:spPr bwMode="auto">
              <a:xfrm>
                <a:off x="578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3" name="Rectangle 778"/>
              <p:cNvSpPr>
                <a:spLocks noChangeArrowheads="1"/>
              </p:cNvSpPr>
              <p:nvPr/>
            </p:nvSpPr>
            <p:spPr bwMode="auto">
              <a:xfrm>
                <a:off x="580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4" name="Rectangle 779"/>
              <p:cNvSpPr>
                <a:spLocks noChangeArrowheads="1"/>
              </p:cNvSpPr>
              <p:nvPr/>
            </p:nvSpPr>
            <p:spPr bwMode="auto">
              <a:xfrm>
                <a:off x="5806" y="2387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5" name="Rectangle 780"/>
              <p:cNvSpPr>
                <a:spLocks noChangeArrowheads="1"/>
              </p:cNvSpPr>
              <p:nvPr/>
            </p:nvSpPr>
            <p:spPr bwMode="auto">
              <a:xfrm>
                <a:off x="589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6" name="Rectangle 781"/>
              <p:cNvSpPr>
                <a:spLocks noChangeArrowheads="1"/>
              </p:cNvSpPr>
              <p:nvPr/>
            </p:nvSpPr>
            <p:spPr bwMode="auto">
              <a:xfrm>
                <a:off x="5784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7" name="Rectangle 782"/>
              <p:cNvSpPr>
                <a:spLocks noChangeArrowheads="1"/>
              </p:cNvSpPr>
              <p:nvPr/>
            </p:nvSpPr>
            <p:spPr bwMode="auto">
              <a:xfrm>
                <a:off x="5784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8" name="Rectangle 783"/>
              <p:cNvSpPr>
                <a:spLocks noChangeArrowheads="1"/>
              </p:cNvSpPr>
              <p:nvPr/>
            </p:nvSpPr>
            <p:spPr bwMode="auto">
              <a:xfrm>
                <a:off x="589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9" name="Rectangle 784"/>
              <p:cNvSpPr>
                <a:spLocks noChangeArrowheads="1"/>
              </p:cNvSpPr>
              <p:nvPr/>
            </p:nvSpPr>
            <p:spPr bwMode="auto">
              <a:xfrm>
                <a:off x="580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0" name="Rectangle 785"/>
              <p:cNvSpPr>
                <a:spLocks noChangeArrowheads="1"/>
              </p:cNvSpPr>
              <p:nvPr/>
            </p:nvSpPr>
            <p:spPr bwMode="auto">
              <a:xfrm>
                <a:off x="5828" y="2780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1" name="Rectangle 786"/>
              <p:cNvSpPr>
                <a:spLocks noChangeArrowheads="1"/>
              </p:cNvSpPr>
              <p:nvPr/>
            </p:nvSpPr>
            <p:spPr bwMode="auto">
              <a:xfrm>
                <a:off x="591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2" name="Rectangle 787"/>
              <p:cNvSpPr>
                <a:spLocks noChangeArrowheads="1"/>
              </p:cNvSpPr>
              <p:nvPr/>
            </p:nvSpPr>
            <p:spPr bwMode="auto">
              <a:xfrm>
                <a:off x="593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3" name="Rectangle 788"/>
              <p:cNvSpPr>
                <a:spLocks noChangeArrowheads="1"/>
              </p:cNvSpPr>
              <p:nvPr/>
            </p:nvSpPr>
            <p:spPr bwMode="auto">
              <a:xfrm>
                <a:off x="598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4" name="Rectangle 789"/>
              <p:cNvSpPr>
                <a:spLocks noChangeArrowheads="1"/>
              </p:cNvSpPr>
              <p:nvPr/>
            </p:nvSpPr>
            <p:spPr bwMode="auto">
              <a:xfrm>
                <a:off x="600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5" name="Rectangle 790"/>
              <p:cNvSpPr>
                <a:spLocks noChangeArrowheads="1"/>
              </p:cNvSpPr>
              <p:nvPr/>
            </p:nvSpPr>
            <p:spPr bwMode="auto">
              <a:xfrm>
                <a:off x="602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6" name="Rectangle 791"/>
              <p:cNvSpPr>
                <a:spLocks noChangeArrowheads="1"/>
              </p:cNvSpPr>
              <p:nvPr/>
            </p:nvSpPr>
            <p:spPr bwMode="auto">
              <a:xfrm>
                <a:off x="602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7" name="Rectangle 792"/>
              <p:cNvSpPr>
                <a:spLocks noChangeArrowheads="1"/>
              </p:cNvSpPr>
              <p:nvPr/>
            </p:nvSpPr>
            <p:spPr bwMode="auto">
              <a:xfrm>
                <a:off x="5700" y="1824"/>
                <a:ext cx="228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8" name="Rectangle 793"/>
              <p:cNvSpPr>
                <a:spLocks noChangeArrowheads="1"/>
              </p:cNvSpPr>
              <p:nvPr/>
            </p:nvSpPr>
            <p:spPr bwMode="auto">
              <a:xfrm>
                <a:off x="5942" y="1824"/>
                <a:ext cx="7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9" name="Rectangle 794"/>
              <p:cNvSpPr>
                <a:spLocks noChangeArrowheads="1"/>
              </p:cNvSpPr>
              <p:nvPr/>
            </p:nvSpPr>
            <p:spPr bwMode="auto">
              <a:xfrm>
                <a:off x="6022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0" name="Rectangle 795"/>
              <p:cNvSpPr>
                <a:spLocks noChangeArrowheads="1"/>
              </p:cNvSpPr>
              <p:nvPr/>
            </p:nvSpPr>
            <p:spPr bwMode="auto">
              <a:xfrm>
                <a:off x="6022" y="18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1" name="Rectangle 796"/>
              <p:cNvSpPr>
                <a:spLocks noChangeArrowheads="1"/>
              </p:cNvSpPr>
              <p:nvPr/>
            </p:nvSpPr>
            <p:spPr bwMode="auto">
              <a:xfrm>
                <a:off x="5700" y="1936"/>
                <a:ext cx="228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2" name="Rectangle 797"/>
              <p:cNvSpPr>
                <a:spLocks noChangeArrowheads="1"/>
              </p:cNvSpPr>
              <p:nvPr/>
            </p:nvSpPr>
            <p:spPr bwMode="auto">
              <a:xfrm>
                <a:off x="5958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3" name="Rectangle 798"/>
              <p:cNvSpPr>
                <a:spLocks noChangeArrowheads="1"/>
              </p:cNvSpPr>
              <p:nvPr/>
            </p:nvSpPr>
            <p:spPr bwMode="auto">
              <a:xfrm>
                <a:off x="5978" y="1936"/>
                <a:ext cx="36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4" name="Rectangle 799"/>
              <p:cNvSpPr>
                <a:spLocks noChangeArrowheads="1"/>
              </p:cNvSpPr>
              <p:nvPr/>
            </p:nvSpPr>
            <p:spPr bwMode="auto">
              <a:xfrm>
                <a:off x="5914" y="204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5" name="Rectangle 800"/>
              <p:cNvSpPr>
                <a:spLocks noChangeArrowheads="1"/>
              </p:cNvSpPr>
              <p:nvPr/>
            </p:nvSpPr>
            <p:spPr bwMode="auto">
              <a:xfrm>
                <a:off x="5958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6" name="Rectangle 801"/>
              <p:cNvSpPr>
                <a:spLocks noChangeArrowheads="1"/>
              </p:cNvSpPr>
              <p:nvPr/>
            </p:nvSpPr>
            <p:spPr bwMode="auto">
              <a:xfrm>
                <a:off x="6022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7" name="Rectangle 802"/>
              <p:cNvSpPr>
                <a:spLocks noChangeArrowheads="1"/>
              </p:cNvSpPr>
              <p:nvPr/>
            </p:nvSpPr>
            <p:spPr bwMode="auto">
              <a:xfrm>
                <a:off x="5936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8" name="Rectangle 803"/>
              <p:cNvSpPr>
                <a:spLocks noChangeArrowheads="1"/>
              </p:cNvSpPr>
              <p:nvPr/>
            </p:nvSpPr>
            <p:spPr bwMode="auto">
              <a:xfrm>
                <a:off x="6000" y="21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9" name="Rectangle 804"/>
              <p:cNvSpPr>
                <a:spLocks noChangeArrowheads="1"/>
              </p:cNvSpPr>
              <p:nvPr/>
            </p:nvSpPr>
            <p:spPr bwMode="auto">
              <a:xfrm>
                <a:off x="6022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0" name="Rectangle 805"/>
              <p:cNvSpPr>
                <a:spLocks noChangeArrowheads="1"/>
              </p:cNvSpPr>
              <p:nvPr/>
            </p:nvSpPr>
            <p:spPr bwMode="auto">
              <a:xfrm>
                <a:off x="5980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1" name="Rectangle 806"/>
              <p:cNvSpPr>
                <a:spLocks noChangeArrowheads="1"/>
              </p:cNvSpPr>
              <p:nvPr/>
            </p:nvSpPr>
            <p:spPr bwMode="auto">
              <a:xfrm>
                <a:off x="6022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2" name="Rectangle 807"/>
              <p:cNvSpPr>
                <a:spLocks noChangeArrowheads="1"/>
              </p:cNvSpPr>
              <p:nvPr/>
            </p:nvSpPr>
            <p:spPr bwMode="auto">
              <a:xfrm>
                <a:off x="5980" y="2217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3" name="Rectangle 808"/>
              <p:cNvSpPr>
                <a:spLocks noChangeArrowheads="1"/>
              </p:cNvSpPr>
              <p:nvPr/>
            </p:nvSpPr>
            <p:spPr bwMode="auto">
              <a:xfrm>
                <a:off x="6022" y="22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4" name="Rectangle 809"/>
              <p:cNvSpPr>
                <a:spLocks noChangeArrowheads="1"/>
              </p:cNvSpPr>
              <p:nvPr/>
            </p:nvSpPr>
            <p:spPr bwMode="auto">
              <a:xfrm>
                <a:off x="5870" y="2273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5" name="Rectangle 810"/>
              <p:cNvSpPr>
                <a:spLocks noChangeArrowheads="1"/>
              </p:cNvSpPr>
              <p:nvPr/>
            </p:nvSpPr>
            <p:spPr bwMode="auto">
              <a:xfrm>
                <a:off x="598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1" name="Group 1012"/>
            <p:cNvGrpSpPr/>
            <p:nvPr/>
          </p:nvGrpSpPr>
          <p:grpSpPr bwMode="auto">
            <a:xfrm>
              <a:off x="-3900818" y="-1035049"/>
              <a:ext cx="2209875" cy="4397375"/>
              <a:chOff x="4814" y="935"/>
              <a:chExt cx="1392" cy="2770"/>
            </a:xfrm>
            <a:grpFill/>
          </p:grpSpPr>
          <p:sp>
            <p:nvSpPr>
              <p:cNvPr id="966" name="Rectangle 812"/>
              <p:cNvSpPr>
                <a:spLocks noChangeArrowheads="1"/>
              </p:cNvSpPr>
              <p:nvPr/>
            </p:nvSpPr>
            <p:spPr bwMode="auto">
              <a:xfrm>
                <a:off x="6022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7" name="Rectangle 813"/>
              <p:cNvSpPr>
                <a:spLocks noChangeArrowheads="1"/>
              </p:cNvSpPr>
              <p:nvPr/>
            </p:nvSpPr>
            <p:spPr bwMode="auto">
              <a:xfrm>
                <a:off x="6002" y="2329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8" name="Rectangle 814"/>
              <p:cNvSpPr>
                <a:spLocks noChangeArrowheads="1"/>
              </p:cNvSpPr>
              <p:nvPr/>
            </p:nvSpPr>
            <p:spPr bwMode="auto">
              <a:xfrm>
                <a:off x="5936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9" name="Rectangle 815"/>
              <p:cNvSpPr>
                <a:spLocks noChangeArrowheads="1"/>
              </p:cNvSpPr>
              <p:nvPr/>
            </p:nvSpPr>
            <p:spPr bwMode="auto">
              <a:xfrm>
                <a:off x="5980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0" name="Rectangle 816"/>
              <p:cNvSpPr>
                <a:spLocks noChangeArrowheads="1"/>
              </p:cNvSpPr>
              <p:nvPr/>
            </p:nvSpPr>
            <p:spPr bwMode="auto">
              <a:xfrm>
                <a:off x="600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1" name="Rectangle 817"/>
              <p:cNvSpPr>
                <a:spLocks noChangeArrowheads="1"/>
              </p:cNvSpPr>
              <p:nvPr/>
            </p:nvSpPr>
            <p:spPr bwMode="auto">
              <a:xfrm>
                <a:off x="6022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2" name="Rectangle 818"/>
              <p:cNvSpPr>
                <a:spLocks noChangeArrowheads="1"/>
              </p:cNvSpPr>
              <p:nvPr/>
            </p:nvSpPr>
            <p:spPr bwMode="auto">
              <a:xfrm>
                <a:off x="5936" y="2443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3" name="Rectangle 819"/>
              <p:cNvSpPr>
                <a:spLocks noChangeArrowheads="1"/>
              </p:cNvSpPr>
              <p:nvPr/>
            </p:nvSpPr>
            <p:spPr bwMode="auto">
              <a:xfrm>
                <a:off x="602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4" name="Rectangle 820"/>
              <p:cNvSpPr>
                <a:spLocks noChangeArrowheads="1"/>
              </p:cNvSpPr>
              <p:nvPr/>
            </p:nvSpPr>
            <p:spPr bwMode="auto">
              <a:xfrm>
                <a:off x="6022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5" name="Rectangle 821"/>
              <p:cNvSpPr>
                <a:spLocks noChangeArrowheads="1"/>
              </p:cNvSpPr>
              <p:nvPr/>
            </p:nvSpPr>
            <p:spPr bwMode="auto">
              <a:xfrm>
                <a:off x="5914" y="255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6" name="Rectangle 822"/>
              <p:cNvSpPr>
                <a:spLocks noChangeArrowheads="1"/>
              </p:cNvSpPr>
              <p:nvPr/>
            </p:nvSpPr>
            <p:spPr bwMode="auto">
              <a:xfrm>
                <a:off x="5980" y="255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7" name="Rectangle 823"/>
              <p:cNvSpPr>
                <a:spLocks noChangeArrowheads="1"/>
              </p:cNvSpPr>
              <p:nvPr/>
            </p:nvSpPr>
            <p:spPr bwMode="auto">
              <a:xfrm>
                <a:off x="6002" y="2555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8" name="Rectangle 824"/>
              <p:cNvSpPr>
                <a:spLocks noChangeArrowheads="1"/>
              </p:cNvSpPr>
              <p:nvPr/>
            </p:nvSpPr>
            <p:spPr bwMode="auto">
              <a:xfrm>
                <a:off x="602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9" name="Rectangle 825"/>
              <p:cNvSpPr>
                <a:spLocks noChangeArrowheads="1"/>
              </p:cNvSpPr>
              <p:nvPr/>
            </p:nvSpPr>
            <p:spPr bwMode="auto">
              <a:xfrm>
                <a:off x="5958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0" name="Rectangle 826"/>
              <p:cNvSpPr>
                <a:spLocks noChangeArrowheads="1"/>
              </p:cNvSpPr>
              <p:nvPr/>
            </p:nvSpPr>
            <p:spPr bwMode="auto">
              <a:xfrm>
                <a:off x="60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1" name="Rectangle 827"/>
              <p:cNvSpPr>
                <a:spLocks noChangeArrowheads="1"/>
              </p:cNvSpPr>
              <p:nvPr/>
            </p:nvSpPr>
            <p:spPr bwMode="auto">
              <a:xfrm>
                <a:off x="6000" y="272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2" name="Rectangle 828"/>
              <p:cNvSpPr>
                <a:spLocks noChangeArrowheads="1"/>
              </p:cNvSpPr>
              <p:nvPr/>
            </p:nvSpPr>
            <p:spPr bwMode="auto">
              <a:xfrm>
                <a:off x="593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3" name="Rectangle 829"/>
              <p:cNvSpPr>
                <a:spLocks noChangeArrowheads="1"/>
              </p:cNvSpPr>
              <p:nvPr/>
            </p:nvSpPr>
            <p:spPr bwMode="auto">
              <a:xfrm>
                <a:off x="5980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4" name="Rectangle 830"/>
              <p:cNvSpPr>
                <a:spLocks noChangeArrowheads="1"/>
              </p:cNvSpPr>
              <p:nvPr/>
            </p:nvSpPr>
            <p:spPr bwMode="auto">
              <a:xfrm>
                <a:off x="6022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5" name="Rectangle 831"/>
              <p:cNvSpPr>
                <a:spLocks noChangeArrowheads="1"/>
              </p:cNvSpPr>
              <p:nvPr/>
            </p:nvSpPr>
            <p:spPr bwMode="auto">
              <a:xfrm>
                <a:off x="5914" y="283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" name="Rectangle 832"/>
              <p:cNvSpPr>
                <a:spLocks noChangeArrowheads="1"/>
              </p:cNvSpPr>
              <p:nvPr/>
            </p:nvSpPr>
            <p:spPr bwMode="auto">
              <a:xfrm>
                <a:off x="602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" name="Rectangle 833"/>
              <p:cNvSpPr>
                <a:spLocks noChangeArrowheads="1"/>
              </p:cNvSpPr>
              <p:nvPr/>
            </p:nvSpPr>
            <p:spPr bwMode="auto">
              <a:xfrm>
                <a:off x="5914" y="289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" name="Rectangle 834"/>
              <p:cNvSpPr>
                <a:spLocks noChangeArrowheads="1"/>
              </p:cNvSpPr>
              <p:nvPr/>
            </p:nvSpPr>
            <p:spPr bwMode="auto">
              <a:xfrm>
                <a:off x="5958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" name="Rectangle 835"/>
              <p:cNvSpPr>
                <a:spLocks noChangeArrowheads="1"/>
              </p:cNvSpPr>
              <p:nvPr/>
            </p:nvSpPr>
            <p:spPr bwMode="auto">
              <a:xfrm>
                <a:off x="5656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" name="Rectangle 836"/>
              <p:cNvSpPr>
                <a:spLocks noChangeArrowheads="1"/>
              </p:cNvSpPr>
              <p:nvPr/>
            </p:nvSpPr>
            <p:spPr bwMode="auto">
              <a:xfrm>
                <a:off x="580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" name="Rectangle 837"/>
              <p:cNvSpPr>
                <a:spLocks noChangeArrowheads="1"/>
              </p:cNvSpPr>
              <p:nvPr/>
            </p:nvSpPr>
            <p:spPr bwMode="auto">
              <a:xfrm>
                <a:off x="5870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" name="Rectangle 838"/>
              <p:cNvSpPr>
                <a:spLocks noChangeArrowheads="1"/>
              </p:cNvSpPr>
              <p:nvPr/>
            </p:nvSpPr>
            <p:spPr bwMode="auto">
              <a:xfrm>
                <a:off x="5914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" name="Rectangle 839"/>
              <p:cNvSpPr>
                <a:spLocks noChangeArrowheads="1"/>
              </p:cNvSpPr>
              <p:nvPr/>
            </p:nvSpPr>
            <p:spPr bwMode="auto">
              <a:xfrm>
                <a:off x="6022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" name="Rectangle 840"/>
              <p:cNvSpPr>
                <a:spLocks noChangeArrowheads="1"/>
              </p:cNvSpPr>
              <p:nvPr/>
            </p:nvSpPr>
            <p:spPr bwMode="auto">
              <a:xfrm>
                <a:off x="5850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" name="Rectangle 841"/>
              <p:cNvSpPr>
                <a:spLocks noChangeArrowheads="1"/>
              </p:cNvSpPr>
              <p:nvPr/>
            </p:nvSpPr>
            <p:spPr bwMode="auto">
              <a:xfrm>
                <a:off x="6000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" name="Rectangle 842"/>
              <p:cNvSpPr>
                <a:spLocks noChangeArrowheads="1"/>
              </p:cNvSpPr>
              <p:nvPr/>
            </p:nvSpPr>
            <p:spPr bwMode="auto">
              <a:xfrm>
                <a:off x="6022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" name="Rectangle 843"/>
              <p:cNvSpPr>
                <a:spLocks noChangeArrowheads="1"/>
              </p:cNvSpPr>
              <p:nvPr/>
            </p:nvSpPr>
            <p:spPr bwMode="auto">
              <a:xfrm>
                <a:off x="5936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" name="Rectangle 844"/>
              <p:cNvSpPr>
                <a:spLocks noChangeArrowheads="1"/>
              </p:cNvSpPr>
              <p:nvPr/>
            </p:nvSpPr>
            <p:spPr bwMode="auto">
              <a:xfrm>
                <a:off x="598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" name="Rectangle 845"/>
              <p:cNvSpPr>
                <a:spLocks noChangeArrowheads="1"/>
              </p:cNvSpPr>
              <p:nvPr/>
            </p:nvSpPr>
            <p:spPr bwMode="auto">
              <a:xfrm>
                <a:off x="602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" name="Rectangle 846"/>
              <p:cNvSpPr>
                <a:spLocks noChangeArrowheads="1"/>
              </p:cNvSpPr>
              <p:nvPr/>
            </p:nvSpPr>
            <p:spPr bwMode="auto">
              <a:xfrm>
                <a:off x="585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" name="Rectangle 847"/>
              <p:cNvSpPr>
                <a:spLocks noChangeArrowheads="1"/>
              </p:cNvSpPr>
              <p:nvPr/>
            </p:nvSpPr>
            <p:spPr bwMode="auto">
              <a:xfrm>
                <a:off x="5806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" name="Rectangle 848"/>
              <p:cNvSpPr>
                <a:spLocks noChangeArrowheads="1"/>
              </p:cNvSpPr>
              <p:nvPr/>
            </p:nvSpPr>
            <p:spPr bwMode="auto">
              <a:xfrm>
                <a:off x="5958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" name="Rectangle 849"/>
              <p:cNvSpPr>
                <a:spLocks noChangeArrowheads="1"/>
              </p:cNvSpPr>
              <p:nvPr/>
            </p:nvSpPr>
            <p:spPr bwMode="auto">
              <a:xfrm>
                <a:off x="598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" name="Rectangle 850"/>
              <p:cNvSpPr>
                <a:spLocks noChangeArrowheads="1"/>
              </p:cNvSpPr>
              <p:nvPr/>
            </p:nvSpPr>
            <p:spPr bwMode="auto">
              <a:xfrm>
                <a:off x="5936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" name="Rectangle 851"/>
              <p:cNvSpPr>
                <a:spLocks noChangeArrowheads="1"/>
              </p:cNvSpPr>
              <p:nvPr/>
            </p:nvSpPr>
            <p:spPr bwMode="auto">
              <a:xfrm>
                <a:off x="589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" name="Rectangle 852"/>
              <p:cNvSpPr>
                <a:spLocks noChangeArrowheads="1"/>
              </p:cNvSpPr>
              <p:nvPr/>
            </p:nvSpPr>
            <p:spPr bwMode="auto">
              <a:xfrm>
                <a:off x="602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" name="Rectangle 853"/>
              <p:cNvSpPr>
                <a:spLocks noChangeArrowheads="1"/>
              </p:cNvSpPr>
              <p:nvPr/>
            </p:nvSpPr>
            <p:spPr bwMode="auto">
              <a:xfrm>
                <a:off x="585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" name="Rectangle 854"/>
              <p:cNvSpPr>
                <a:spLocks noChangeArrowheads="1"/>
              </p:cNvSpPr>
              <p:nvPr/>
            </p:nvSpPr>
            <p:spPr bwMode="auto">
              <a:xfrm>
                <a:off x="6022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" name="Rectangle 855"/>
              <p:cNvSpPr>
                <a:spLocks noChangeArrowheads="1"/>
              </p:cNvSpPr>
              <p:nvPr/>
            </p:nvSpPr>
            <p:spPr bwMode="auto">
              <a:xfrm>
                <a:off x="5936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" name="Rectangle 856"/>
              <p:cNvSpPr>
                <a:spLocks noChangeArrowheads="1"/>
              </p:cNvSpPr>
              <p:nvPr/>
            </p:nvSpPr>
            <p:spPr bwMode="auto">
              <a:xfrm>
                <a:off x="5828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" name="Rectangle 857"/>
              <p:cNvSpPr>
                <a:spLocks noChangeArrowheads="1"/>
              </p:cNvSpPr>
              <p:nvPr/>
            </p:nvSpPr>
            <p:spPr bwMode="auto">
              <a:xfrm>
                <a:off x="5892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" name="Rectangle 858"/>
              <p:cNvSpPr>
                <a:spLocks noChangeArrowheads="1"/>
              </p:cNvSpPr>
              <p:nvPr/>
            </p:nvSpPr>
            <p:spPr bwMode="auto">
              <a:xfrm>
                <a:off x="589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" name="Rectangle 859"/>
              <p:cNvSpPr>
                <a:spLocks noChangeArrowheads="1"/>
              </p:cNvSpPr>
              <p:nvPr/>
            </p:nvSpPr>
            <p:spPr bwMode="auto">
              <a:xfrm>
                <a:off x="602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" name="Rectangle 860"/>
              <p:cNvSpPr>
                <a:spLocks noChangeArrowheads="1"/>
              </p:cNvSpPr>
              <p:nvPr/>
            </p:nvSpPr>
            <p:spPr bwMode="auto">
              <a:xfrm>
                <a:off x="5936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" name="Rectangle 861"/>
              <p:cNvSpPr>
                <a:spLocks noChangeArrowheads="1"/>
              </p:cNvSpPr>
              <p:nvPr/>
            </p:nvSpPr>
            <p:spPr bwMode="auto">
              <a:xfrm>
                <a:off x="5850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" name="Rectangle 862"/>
              <p:cNvSpPr>
                <a:spLocks noChangeArrowheads="1"/>
              </p:cNvSpPr>
              <p:nvPr/>
            </p:nvSpPr>
            <p:spPr bwMode="auto">
              <a:xfrm>
                <a:off x="5784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" name="Rectangle 863"/>
              <p:cNvSpPr>
                <a:spLocks noChangeArrowheads="1"/>
              </p:cNvSpPr>
              <p:nvPr/>
            </p:nvSpPr>
            <p:spPr bwMode="auto">
              <a:xfrm>
                <a:off x="589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" name="Rectangle 864"/>
              <p:cNvSpPr>
                <a:spLocks noChangeArrowheads="1"/>
              </p:cNvSpPr>
              <p:nvPr/>
            </p:nvSpPr>
            <p:spPr bwMode="auto">
              <a:xfrm>
                <a:off x="602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" name="Rectangle 865"/>
              <p:cNvSpPr>
                <a:spLocks noChangeArrowheads="1"/>
              </p:cNvSpPr>
              <p:nvPr/>
            </p:nvSpPr>
            <p:spPr bwMode="auto">
              <a:xfrm>
                <a:off x="6022" y="34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" name="Rectangle 866"/>
              <p:cNvSpPr>
                <a:spLocks noChangeArrowheads="1"/>
              </p:cNvSpPr>
              <p:nvPr/>
            </p:nvSpPr>
            <p:spPr bwMode="auto">
              <a:xfrm>
                <a:off x="589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" name="Rectangle 867"/>
              <p:cNvSpPr>
                <a:spLocks noChangeArrowheads="1"/>
              </p:cNvSpPr>
              <p:nvPr/>
            </p:nvSpPr>
            <p:spPr bwMode="auto">
              <a:xfrm>
                <a:off x="602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" name="Rectangle 868"/>
              <p:cNvSpPr>
                <a:spLocks noChangeArrowheads="1"/>
              </p:cNvSpPr>
              <p:nvPr/>
            </p:nvSpPr>
            <p:spPr bwMode="auto">
              <a:xfrm>
                <a:off x="5914" y="356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" name="Rectangle 869"/>
              <p:cNvSpPr>
                <a:spLocks noChangeArrowheads="1"/>
              </p:cNvSpPr>
              <p:nvPr/>
            </p:nvSpPr>
            <p:spPr bwMode="auto">
              <a:xfrm>
                <a:off x="5892" y="367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" name="Rectangle 870"/>
              <p:cNvSpPr>
                <a:spLocks noChangeArrowheads="1"/>
              </p:cNvSpPr>
              <p:nvPr/>
            </p:nvSpPr>
            <p:spPr bwMode="auto">
              <a:xfrm>
                <a:off x="6022" y="362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" name="Freeform 871"/>
              <p:cNvSpPr/>
              <p:nvPr/>
            </p:nvSpPr>
            <p:spPr bwMode="auto">
              <a:xfrm>
                <a:off x="6052" y="1656"/>
                <a:ext cx="154" cy="351"/>
              </a:xfrm>
              <a:custGeom>
                <a:avLst/>
                <a:gdLst>
                  <a:gd name="T0" fmla="*/ 0 w 154"/>
                  <a:gd name="T1" fmla="*/ 0 h 351"/>
                  <a:gd name="T2" fmla="*/ 0 w 154"/>
                  <a:gd name="T3" fmla="*/ 32 h 351"/>
                  <a:gd name="T4" fmla="*/ 154 w 154"/>
                  <a:gd name="T5" fmla="*/ 351 h 351"/>
                  <a:gd name="T6" fmla="*/ 154 w 154"/>
                  <a:gd name="T7" fmla="*/ 335 h 351"/>
                  <a:gd name="T8" fmla="*/ 0 w 154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51">
                    <a:moveTo>
                      <a:pt x="0" y="0"/>
                    </a:moveTo>
                    <a:lnTo>
                      <a:pt x="0" y="32"/>
                    </a:lnTo>
                    <a:lnTo>
                      <a:pt x="154" y="351"/>
                    </a:lnTo>
                    <a:lnTo>
                      <a:pt x="154" y="3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" name="Freeform 872"/>
              <p:cNvSpPr/>
              <p:nvPr/>
            </p:nvSpPr>
            <p:spPr bwMode="auto">
              <a:xfrm>
                <a:off x="6052" y="1712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2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" name="Freeform 873"/>
              <p:cNvSpPr/>
              <p:nvPr/>
            </p:nvSpPr>
            <p:spPr bwMode="auto">
              <a:xfrm>
                <a:off x="6122" y="1854"/>
                <a:ext cx="48" cy="119"/>
              </a:xfrm>
              <a:custGeom>
                <a:avLst/>
                <a:gdLst>
                  <a:gd name="T0" fmla="*/ 48 w 48"/>
                  <a:gd name="T1" fmla="*/ 100 h 119"/>
                  <a:gd name="T2" fmla="*/ 48 w 48"/>
                  <a:gd name="T3" fmla="*/ 119 h 119"/>
                  <a:gd name="T4" fmla="*/ 0 w 48"/>
                  <a:gd name="T5" fmla="*/ 24 h 119"/>
                  <a:gd name="T6" fmla="*/ 0 w 48"/>
                  <a:gd name="T7" fmla="*/ 0 h 119"/>
                  <a:gd name="T8" fmla="*/ 48 w 48"/>
                  <a:gd name="T9" fmla="*/ 10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9">
                    <a:moveTo>
                      <a:pt x="48" y="100"/>
                    </a:moveTo>
                    <a:lnTo>
                      <a:pt x="48" y="119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" name="Freeform 874"/>
              <p:cNvSpPr/>
              <p:nvPr/>
            </p:nvSpPr>
            <p:spPr bwMode="auto">
              <a:xfrm>
                <a:off x="6186" y="198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" name="Freeform 875"/>
              <p:cNvSpPr/>
              <p:nvPr/>
            </p:nvSpPr>
            <p:spPr bwMode="auto">
              <a:xfrm>
                <a:off x="6052" y="1768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" name="Freeform 876"/>
              <p:cNvSpPr/>
              <p:nvPr/>
            </p:nvSpPr>
            <p:spPr bwMode="auto">
              <a:xfrm>
                <a:off x="6052" y="1824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" name="Freeform 877"/>
              <p:cNvSpPr/>
              <p:nvPr/>
            </p:nvSpPr>
            <p:spPr bwMode="auto">
              <a:xfrm>
                <a:off x="6084" y="1882"/>
                <a:ext cx="34" cy="85"/>
              </a:xfrm>
              <a:custGeom>
                <a:avLst/>
                <a:gdLst>
                  <a:gd name="T0" fmla="*/ 34 w 34"/>
                  <a:gd name="T1" fmla="*/ 60 h 85"/>
                  <a:gd name="T2" fmla="*/ 34 w 34"/>
                  <a:gd name="T3" fmla="*/ 85 h 85"/>
                  <a:gd name="T4" fmla="*/ 0 w 34"/>
                  <a:gd name="T5" fmla="*/ 28 h 85"/>
                  <a:gd name="T6" fmla="*/ 0 w 34"/>
                  <a:gd name="T7" fmla="*/ 0 h 85"/>
                  <a:gd name="T8" fmla="*/ 34 w 34"/>
                  <a:gd name="T9" fmla="*/ 6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5">
                    <a:moveTo>
                      <a:pt x="34" y="60"/>
                    </a:moveTo>
                    <a:lnTo>
                      <a:pt x="34" y="85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" name="Freeform 878"/>
              <p:cNvSpPr/>
              <p:nvPr/>
            </p:nvSpPr>
            <p:spPr bwMode="auto">
              <a:xfrm>
                <a:off x="6172" y="203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18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" name="Freeform 879"/>
              <p:cNvSpPr/>
              <p:nvPr/>
            </p:nvSpPr>
            <p:spPr bwMode="auto">
              <a:xfrm>
                <a:off x="6198" y="208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" name="Freeform 880"/>
              <p:cNvSpPr/>
              <p:nvPr/>
            </p:nvSpPr>
            <p:spPr bwMode="auto">
              <a:xfrm>
                <a:off x="6052" y="1880"/>
                <a:ext cx="34" cy="87"/>
              </a:xfrm>
              <a:custGeom>
                <a:avLst/>
                <a:gdLst>
                  <a:gd name="T0" fmla="*/ 34 w 34"/>
                  <a:gd name="T1" fmla="*/ 58 h 87"/>
                  <a:gd name="T2" fmla="*/ 34 w 34"/>
                  <a:gd name="T3" fmla="*/ 87 h 87"/>
                  <a:gd name="T4" fmla="*/ 0 w 34"/>
                  <a:gd name="T5" fmla="*/ 32 h 87"/>
                  <a:gd name="T6" fmla="*/ 0 w 34"/>
                  <a:gd name="T7" fmla="*/ 0 h 87"/>
                  <a:gd name="T8" fmla="*/ 34 w 34"/>
                  <a:gd name="T9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7">
                    <a:moveTo>
                      <a:pt x="34" y="58"/>
                    </a:moveTo>
                    <a:lnTo>
                      <a:pt x="34" y="87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34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" name="Freeform 881"/>
              <p:cNvSpPr/>
              <p:nvPr/>
            </p:nvSpPr>
            <p:spPr bwMode="auto">
              <a:xfrm>
                <a:off x="6052" y="1940"/>
                <a:ext cx="58" cy="115"/>
              </a:xfrm>
              <a:custGeom>
                <a:avLst/>
                <a:gdLst>
                  <a:gd name="T0" fmla="*/ 58 w 58"/>
                  <a:gd name="T1" fmla="*/ 89 h 115"/>
                  <a:gd name="T2" fmla="*/ 58 w 58"/>
                  <a:gd name="T3" fmla="*/ 115 h 115"/>
                  <a:gd name="T4" fmla="*/ 0 w 58"/>
                  <a:gd name="T5" fmla="*/ 33 h 115"/>
                  <a:gd name="T6" fmla="*/ 0 w 58"/>
                  <a:gd name="T7" fmla="*/ 0 h 115"/>
                  <a:gd name="T8" fmla="*/ 58 w 58"/>
                  <a:gd name="T9" fmla="*/ 8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58" y="89"/>
                    </a:moveTo>
                    <a:lnTo>
                      <a:pt x="58" y="115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58" y="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" name="Freeform 882"/>
              <p:cNvSpPr/>
              <p:nvPr/>
            </p:nvSpPr>
            <p:spPr bwMode="auto">
              <a:xfrm>
                <a:off x="6170" y="2117"/>
                <a:ext cx="36" cy="70"/>
              </a:xfrm>
              <a:custGeom>
                <a:avLst/>
                <a:gdLst>
                  <a:gd name="T0" fmla="*/ 36 w 36"/>
                  <a:gd name="T1" fmla="*/ 56 h 70"/>
                  <a:gd name="T2" fmla="*/ 36 w 36"/>
                  <a:gd name="T3" fmla="*/ 70 h 70"/>
                  <a:gd name="T4" fmla="*/ 0 w 36"/>
                  <a:gd name="T5" fmla="*/ 20 h 70"/>
                  <a:gd name="T6" fmla="*/ 0 w 36"/>
                  <a:gd name="T7" fmla="*/ 0 h 70"/>
                  <a:gd name="T8" fmla="*/ 36 w 36"/>
                  <a:gd name="T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0">
                    <a:moveTo>
                      <a:pt x="36" y="56"/>
                    </a:moveTo>
                    <a:lnTo>
                      <a:pt x="36" y="70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6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" name="Freeform 883"/>
              <p:cNvSpPr/>
              <p:nvPr/>
            </p:nvSpPr>
            <p:spPr bwMode="auto">
              <a:xfrm>
                <a:off x="6052" y="1993"/>
                <a:ext cx="16" cy="54"/>
              </a:xfrm>
              <a:custGeom>
                <a:avLst/>
                <a:gdLst>
                  <a:gd name="T0" fmla="*/ 0 w 16"/>
                  <a:gd name="T1" fmla="*/ 0 h 54"/>
                  <a:gd name="T2" fmla="*/ 16 w 16"/>
                  <a:gd name="T3" fmla="*/ 24 h 54"/>
                  <a:gd name="T4" fmla="*/ 16 w 16"/>
                  <a:gd name="T5" fmla="*/ 54 h 54"/>
                  <a:gd name="T6" fmla="*/ 0 w 16"/>
                  <a:gd name="T7" fmla="*/ 32 h 54"/>
                  <a:gd name="T8" fmla="*/ 0 w 16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4">
                    <a:moveTo>
                      <a:pt x="0" y="0"/>
                    </a:moveTo>
                    <a:lnTo>
                      <a:pt x="16" y="24"/>
                    </a:lnTo>
                    <a:lnTo>
                      <a:pt x="16" y="5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" name="Freeform 884"/>
              <p:cNvSpPr/>
              <p:nvPr/>
            </p:nvSpPr>
            <p:spPr bwMode="auto">
              <a:xfrm>
                <a:off x="6084" y="2039"/>
                <a:ext cx="56" cy="102"/>
              </a:xfrm>
              <a:custGeom>
                <a:avLst/>
                <a:gdLst>
                  <a:gd name="T0" fmla="*/ 56 w 56"/>
                  <a:gd name="T1" fmla="*/ 78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7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78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" name="Freeform 885"/>
              <p:cNvSpPr/>
              <p:nvPr/>
            </p:nvSpPr>
            <p:spPr bwMode="auto">
              <a:xfrm>
                <a:off x="6156" y="2139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4 h 34"/>
                  <a:gd name="T4" fmla="*/ 10 w 10"/>
                  <a:gd name="T5" fmla="*/ 34 h 34"/>
                  <a:gd name="T6" fmla="*/ 0 w 10"/>
                  <a:gd name="T7" fmla="*/ 20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4"/>
                    </a:lnTo>
                    <a:lnTo>
                      <a:pt x="10" y="34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" name="Freeform 886"/>
              <p:cNvSpPr/>
              <p:nvPr/>
            </p:nvSpPr>
            <p:spPr bwMode="auto">
              <a:xfrm>
                <a:off x="6180" y="217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" name="Freeform 887"/>
              <p:cNvSpPr/>
              <p:nvPr/>
            </p:nvSpPr>
            <p:spPr bwMode="auto">
              <a:xfrm>
                <a:off x="6052" y="2051"/>
                <a:ext cx="48" cy="86"/>
              </a:xfrm>
              <a:custGeom>
                <a:avLst/>
                <a:gdLst>
                  <a:gd name="T0" fmla="*/ 0 w 48"/>
                  <a:gd name="T1" fmla="*/ 0 h 86"/>
                  <a:gd name="T2" fmla="*/ 48 w 48"/>
                  <a:gd name="T3" fmla="*/ 60 h 86"/>
                  <a:gd name="T4" fmla="*/ 48 w 48"/>
                  <a:gd name="T5" fmla="*/ 86 h 86"/>
                  <a:gd name="T6" fmla="*/ 0 w 48"/>
                  <a:gd name="T7" fmla="*/ 30 h 86"/>
                  <a:gd name="T8" fmla="*/ 0 w 4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6">
                    <a:moveTo>
                      <a:pt x="0" y="0"/>
                    </a:moveTo>
                    <a:lnTo>
                      <a:pt x="48" y="60"/>
                    </a:lnTo>
                    <a:lnTo>
                      <a:pt x="48" y="8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" name="Freeform 888"/>
              <p:cNvSpPr/>
              <p:nvPr/>
            </p:nvSpPr>
            <p:spPr bwMode="auto">
              <a:xfrm>
                <a:off x="6116" y="213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" name="Freeform 889"/>
              <p:cNvSpPr/>
              <p:nvPr/>
            </p:nvSpPr>
            <p:spPr bwMode="auto">
              <a:xfrm>
                <a:off x="6140" y="216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" name="Freeform 890"/>
              <p:cNvSpPr/>
              <p:nvPr/>
            </p:nvSpPr>
            <p:spPr bwMode="auto">
              <a:xfrm>
                <a:off x="6052" y="2107"/>
                <a:ext cx="20" cy="50"/>
              </a:xfrm>
              <a:custGeom>
                <a:avLst/>
                <a:gdLst>
                  <a:gd name="T0" fmla="*/ 0 w 20"/>
                  <a:gd name="T1" fmla="*/ 0 h 50"/>
                  <a:gd name="T2" fmla="*/ 20 w 20"/>
                  <a:gd name="T3" fmla="*/ 22 h 50"/>
                  <a:gd name="T4" fmla="*/ 20 w 20"/>
                  <a:gd name="T5" fmla="*/ 50 h 50"/>
                  <a:gd name="T6" fmla="*/ 0 w 20"/>
                  <a:gd name="T7" fmla="*/ 30 h 50"/>
                  <a:gd name="T8" fmla="*/ 0 w 2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0">
                    <a:moveTo>
                      <a:pt x="0" y="0"/>
                    </a:moveTo>
                    <a:lnTo>
                      <a:pt x="20" y="22"/>
                    </a:lnTo>
                    <a:lnTo>
                      <a:pt x="20" y="5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" name="Freeform 891"/>
              <p:cNvSpPr/>
              <p:nvPr/>
            </p:nvSpPr>
            <p:spPr bwMode="auto">
              <a:xfrm>
                <a:off x="6118" y="223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" name="Freeform 892"/>
              <p:cNvSpPr/>
              <p:nvPr/>
            </p:nvSpPr>
            <p:spPr bwMode="auto">
              <a:xfrm>
                <a:off x="6146" y="2261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" name="Freeform 893"/>
              <p:cNvSpPr/>
              <p:nvPr/>
            </p:nvSpPr>
            <p:spPr bwMode="auto">
              <a:xfrm>
                <a:off x="6052" y="221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" name="Freeform 894"/>
              <p:cNvSpPr/>
              <p:nvPr/>
            </p:nvSpPr>
            <p:spPr bwMode="auto">
              <a:xfrm>
                <a:off x="6192" y="2345"/>
                <a:ext cx="14" cy="28"/>
              </a:xfrm>
              <a:custGeom>
                <a:avLst/>
                <a:gdLst>
                  <a:gd name="T0" fmla="*/ 14 w 14"/>
                  <a:gd name="T1" fmla="*/ 14 h 28"/>
                  <a:gd name="T2" fmla="*/ 14 w 14"/>
                  <a:gd name="T3" fmla="*/ 28 h 28"/>
                  <a:gd name="T4" fmla="*/ 0 w 14"/>
                  <a:gd name="T5" fmla="*/ 18 h 28"/>
                  <a:gd name="T6" fmla="*/ 0 w 14"/>
                  <a:gd name="T7" fmla="*/ 0 h 28"/>
                  <a:gd name="T8" fmla="*/ 14 w 14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4"/>
                    </a:moveTo>
                    <a:lnTo>
                      <a:pt x="14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4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" name="Freeform 895"/>
              <p:cNvSpPr/>
              <p:nvPr/>
            </p:nvSpPr>
            <p:spPr bwMode="auto">
              <a:xfrm>
                <a:off x="6052" y="227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" name="Freeform 896"/>
              <p:cNvSpPr/>
              <p:nvPr/>
            </p:nvSpPr>
            <p:spPr bwMode="auto">
              <a:xfrm>
                <a:off x="6124" y="2331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6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" name="Freeform 897"/>
              <p:cNvSpPr/>
              <p:nvPr/>
            </p:nvSpPr>
            <p:spPr bwMode="auto">
              <a:xfrm>
                <a:off x="6158" y="2357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" name="Freeform 898"/>
              <p:cNvSpPr/>
              <p:nvPr/>
            </p:nvSpPr>
            <p:spPr bwMode="auto">
              <a:xfrm>
                <a:off x="6086" y="2353"/>
                <a:ext cx="18" cy="38"/>
              </a:xfrm>
              <a:custGeom>
                <a:avLst/>
                <a:gdLst>
                  <a:gd name="T0" fmla="*/ 18 w 18"/>
                  <a:gd name="T1" fmla="*/ 12 h 38"/>
                  <a:gd name="T2" fmla="*/ 18 w 18"/>
                  <a:gd name="T3" fmla="*/ 38 h 38"/>
                  <a:gd name="T4" fmla="*/ 0 w 18"/>
                  <a:gd name="T5" fmla="*/ 28 h 38"/>
                  <a:gd name="T6" fmla="*/ 0 w 18"/>
                  <a:gd name="T7" fmla="*/ 0 h 38"/>
                  <a:gd name="T8" fmla="*/ 18 w 18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12"/>
                    </a:moveTo>
                    <a:lnTo>
                      <a:pt x="18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" name="Freeform 899"/>
              <p:cNvSpPr/>
              <p:nvPr/>
            </p:nvSpPr>
            <p:spPr bwMode="auto">
              <a:xfrm>
                <a:off x="6118" y="2373"/>
                <a:ext cx="88" cy="74"/>
              </a:xfrm>
              <a:custGeom>
                <a:avLst/>
                <a:gdLst>
                  <a:gd name="T0" fmla="*/ 88 w 88"/>
                  <a:gd name="T1" fmla="*/ 58 h 74"/>
                  <a:gd name="T2" fmla="*/ 88 w 88"/>
                  <a:gd name="T3" fmla="*/ 74 h 74"/>
                  <a:gd name="T4" fmla="*/ 66 w 88"/>
                  <a:gd name="T5" fmla="*/ 62 h 74"/>
                  <a:gd name="T6" fmla="*/ 50 w 88"/>
                  <a:gd name="T7" fmla="*/ 52 h 74"/>
                  <a:gd name="T8" fmla="*/ 0 w 88"/>
                  <a:gd name="T9" fmla="*/ 26 h 74"/>
                  <a:gd name="T10" fmla="*/ 0 w 88"/>
                  <a:gd name="T11" fmla="*/ 0 h 74"/>
                  <a:gd name="T12" fmla="*/ 50 w 88"/>
                  <a:gd name="T13" fmla="*/ 34 h 74"/>
                  <a:gd name="T14" fmla="*/ 66 w 88"/>
                  <a:gd name="T15" fmla="*/ 44 h 74"/>
                  <a:gd name="T16" fmla="*/ 88 w 88"/>
                  <a:gd name="T17" fmla="*/ 5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74">
                    <a:moveTo>
                      <a:pt x="88" y="58"/>
                    </a:moveTo>
                    <a:lnTo>
                      <a:pt x="88" y="74"/>
                    </a:lnTo>
                    <a:lnTo>
                      <a:pt x="66" y="62"/>
                    </a:ln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lnTo>
                      <a:pt x="66" y="44"/>
                    </a:lnTo>
                    <a:lnTo>
                      <a:pt x="88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" name="Freeform 900"/>
              <p:cNvSpPr/>
              <p:nvPr/>
            </p:nvSpPr>
            <p:spPr bwMode="auto">
              <a:xfrm>
                <a:off x="6052" y="2387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" name="Freeform 901"/>
              <p:cNvSpPr/>
              <p:nvPr/>
            </p:nvSpPr>
            <p:spPr bwMode="auto">
              <a:xfrm>
                <a:off x="6098" y="2411"/>
                <a:ext cx="32" cy="40"/>
              </a:xfrm>
              <a:custGeom>
                <a:avLst/>
                <a:gdLst>
                  <a:gd name="T0" fmla="*/ 32 w 32"/>
                  <a:gd name="T1" fmla="*/ 16 h 40"/>
                  <a:gd name="T2" fmla="*/ 32 w 32"/>
                  <a:gd name="T3" fmla="*/ 40 h 40"/>
                  <a:gd name="T4" fmla="*/ 0 w 32"/>
                  <a:gd name="T5" fmla="*/ 26 h 40"/>
                  <a:gd name="T6" fmla="*/ 0 w 32"/>
                  <a:gd name="T7" fmla="*/ 0 h 40"/>
                  <a:gd name="T8" fmla="*/ 32 w 32"/>
                  <a:gd name="T9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32" y="16"/>
                    </a:move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3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" name="Freeform 902"/>
              <p:cNvSpPr/>
              <p:nvPr/>
            </p:nvSpPr>
            <p:spPr bwMode="auto">
              <a:xfrm>
                <a:off x="6146" y="2435"/>
                <a:ext cx="60" cy="48"/>
              </a:xfrm>
              <a:custGeom>
                <a:avLst/>
                <a:gdLst>
                  <a:gd name="T0" fmla="*/ 60 w 60"/>
                  <a:gd name="T1" fmla="*/ 32 h 48"/>
                  <a:gd name="T2" fmla="*/ 60 w 60"/>
                  <a:gd name="T3" fmla="*/ 48 h 48"/>
                  <a:gd name="T4" fmla="*/ 0 w 60"/>
                  <a:gd name="T5" fmla="*/ 22 h 48"/>
                  <a:gd name="T6" fmla="*/ 0 w 60"/>
                  <a:gd name="T7" fmla="*/ 0 h 48"/>
                  <a:gd name="T8" fmla="*/ 60 w 60"/>
                  <a:gd name="T9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8">
                    <a:moveTo>
                      <a:pt x="60" y="32"/>
                    </a:moveTo>
                    <a:lnTo>
                      <a:pt x="60" y="4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" name="Freeform 903"/>
              <p:cNvSpPr/>
              <p:nvPr/>
            </p:nvSpPr>
            <p:spPr bwMode="auto">
              <a:xfrm>
                <a:off x="6126" y="2471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8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8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8" name="Freeform 904"/>
              <p:cNvSpPr/>
              <p:nvPr/>
            </p:nvSpPr>
            <p:spPr bwMode="auto">
              <a:xfrm>
                <a:off x="6090" y="2509"/>
                <a:ext cx="36" cy="34"/>
              </a:xfrm>
              <a:custGeom>
                <a:avLst/>
                <a:gdLst>
                  <a:gd name="T0" fmla="*/ 0 w 36"/>
                  <a:gd name="T1" fmla="*/ 0 h 34"/>
                  <a:gd name="T2" fmla="*/ 36 w 36"/>
                  <a:gd name="T3" fmla="*/ 10 h 34"/>
                  <a:gd name="T4" fmla="*/ 36 w 36"/>
                  <a:gd name="T5" fmla="*/ 34 h 34"/>
                  <a:gd name="T6" fmla="*/ 0 w 36"/>
                  <a:gd name="T7" fmla="*/ 28 h 34"/>
                  <a:gd name="T8" fmla="*/ 0 w 3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0"/>
                    </a:moveTo>
                    <a:lnTo>
                      <a:pt x="36" y="10"/>
                    </a:ln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9" name="Freeform 905"/>
              <p:cNvSpPr/>
              <p:nvPr/>
            </p:nvSpPr>
            <p:spPr bwMode="auto">
              <a:xfrm>
                <a:off x="6140" y="2523"/>
                <a:ext cx="20" cy="24"/>
              </a:xfrm>
              <a:custGeom>
                <a:avLst/>
                <a:gdLst>
                  <a:gd name="T0" fmla="*/ 0 w 20"/>
                  <a:gd name="T1" fmla="*/ 0 h 24"/>
                  <a:gd name="T2" fmla="*/ 20 w 20"/>
                  <a:gd name="T3" fmla="*/ 4 h 24"/>
                  <a:gd name="T4" fmla="*/ 20 w 20"/>
                  <a:gd name="T5" fmla="*/ 24 h 24"/>
                  <a:gd name="T6" fmla="*/ 0 w 20"/>
                  <a:gd name="T7" fmla="*/ 22 h 24"/>
                  <a:gd name="T8" fmla="*/ 0 w 2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0"/>
                    </a:moveTo>
                    <a:lnTo>
                      <a:pt x="20" y="4"/>
                    </a:lnTo>
                    <a:lnTo>
                      <a:pt x="20" y="24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0" name="Freeform 906"/>
              <p:cNvSpPr/>
              <p:nvPr/>
            </p:nvSpPr>
            <p:spPr bwMode="auto">
              <a:xfrm>
                <a:off x="6174" y="2531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32 w 32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1" name="Freeform 907"/>
              <p:cNvSpPr/>
              <p:nvPr/>
            </p:nvSpPr>
            <p:spPr bwMode="auto">
              <a:xfrm>
                <a:off x="6052" y="2555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2" name="Freeform 908"/>
              <p:cNvSpPr/>
              <p:nvPr/>
            </p:nvSpPr>
            <p:spPr bwMode="auto">
              <a:xfrm>
                <a:off x="6156" y="2571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3" name="Freeform 909"/>
              <p:cNvSpPr/>
              <p:nvPr/>
            </p:nvSpPr>
            <p:spPr bwMode="auto">
              <a:xfrm>
                <a:off x="6052" y="2611"/>
                <a:ext cx="24" cy="33"/>
              </a:xfrm>
              <a:custGeom>
                <a:avLst/>
                <a:gdLst>
                  <a:gd name="T0" fmla="*/ 0 w 24"/>
                  <a:gd name="T1" fmla="*/ 0 h 33"/>
                  <a:gd name="T2" fmla="*/ 24 w 24"/>
                  <a:gd name="T3" fmla="*/ 2 h 33"/>
                  <a:gd name="T4" fmla="*/ 24 w 24"/>
                  <a:gd name="T5" fmla="*/ 31 h 33"/>
                  <a:gd name="T6" fmla="*/ 0 w 24"/>
                  <a:gd name="T7" fmla="*/ 33 h 33"/>
                  <a:gd name="T8" fmla="*/ 0 w 2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3">
                    <a:moveTo>
                      <a:pt x="0" y="0"/>
                    </a:moveTo>
                    <a:lnTo>
                      <a:pt x="24" y="2"/>
                    </a:lnTo>
                    <a:lnTo>
                      <a:pt x="24" y="31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4" name="Freeform 910"/>
              <p:cNvSpPr/>
              <p:nvPr/>
            </p:nvSpPr>
            <p:spPr bwMode="auto">
              <a:xfrm>
                <a:off x="6156" y="2613"/>
                <a:ext cx="22" cy="23"/>
              </a:xfrm>
              <a:custGeom>
                <a:avLst/>
                <a:gdLst>
                  <a:gd name="T0" fmla="*/ 0 w 22"/>
                  <a:gd name="T1" fmla="*/ 0 h 23"/>
                  <a:gd name="T2" fmla="*/ 22 w 22"/>
                  <a:gd name="T3" fmla="*/ 0 h 23"/>
                  <a:gd name="T4" fmla="*/ 22 w 22"/>
                  <a:gd name="T5" fmla="*/ 20 h 23"/>
                  <a:gd name="T6" fmla="*/ 0 w 22"/>
                  <a:gd name="T7" fmla="*/ 23 h 23"/>
                  <a:gd name="T8" fmla="*/ 0 w 22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0" y="0"/>
                    </a:moveTo>
                    <a:lnTo>
                      <a:pt x="22" y="0"/>
                    </a:lnTo>
                    <a:lnTo>
                      <a:pt x="22" y="20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5" name="Freeform 911"/>
              <p:cNvSpPr/>
              <p:nvPr/>
            </p:nvSpPr>
            <p:spPr bwMode="auto">
              <a:xfrm>
                <a:off x="6110" y="2658"/>
                <a:ext cx="30" cy="30"/>
              </a:xfrm>
              <a:custGeom>
                <a:avLst/>
                <a:gdLst>
                  <a:gd name="T0" fmla="*/ 30 w 30"/>
                  <a:gd name="T1" fmla="*/ 0 h 30"/>
                  <a:gd name="T2" fmla="*/ 30 w 30"/>
                  <a:gd name="T3" fmla="*/ 22 h 30"/>
                  <a:gd name="T4" fmla="*/ 16 w 30"/>
                  <a:gd name="T5" fmla="*/ 26 h 30"/>
                  <a:gd name="T6" fmla="*/ 0 w 30"/>
                  <a:gd name="T7" fmla="*/ 30 h 30"/>
                  <a:gd name="T8" fmla="*/ 0 w 30"/>
                  <a:gd name="T9" fmla="*/ 4 h 30"/>
                  <a:gd name="T10" fmla="*/ 30 w 3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0">
                    <a:moveTo>
                      <a:pt x="30" y="0"/>
                    </a:moveTo>
                    <a:lnTo>
                      <a:pt x="30" y="22"/>
                    </a:lnTo>
                    <a:lnTo>
                      <a:pt x="16" y="26"/>
                    </a:lnTo>
                    <a:lnTo>
                      <a:pt x="0" y="30"/>
                    </a:lnTo>
                    <a:lnTo>
                      <a:pt x="0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6" name="Freeform 912"/>
              <p:cNvSpPr/>
              <p:nvPr/>
            </p:nvSpPr>
            <p:spPr bwMode="auto">
              <a:xfrm>
                <a:off x="6154" y="265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8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7" name="Freeform 913"/>
              <p:cNvSpPr/>
              <p:nvPr/>
            </p:nvSpPr>
            <p:spPr bwMode="auto">
              <a:xfrm>
                <a:off x="6052" y="2716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8" name="Freeform 914"/>
              <p:cNvSpPr/>
              <p:nvPr/>
            </p:nvSpPr>
            <p:spPr bwMode="auto">
              <a:xfrm>
                <a:off x="6156" y="2696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9" name="Freeform 915"/>
              <p:cNvSpPr/>
              <p:nvPr/>
            </p:nvSpPr>
            <p:spPr bwMode="auto">
              <a:xfrm>
                <a:off x="6192" y="2690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6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6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0" name="Freeform 916"/>
              <p:cNvSpPr/>
              <p:nvPr/>
            </p:nvSpPr>
            <p:spPr bwMode="auto">
              <a:xfrm>
                <a:off x="6052" y="2774"/>
                <a:ext cx="22" cy="38"/>
              </a:xfrm>
              <a:custGeom>
                <a:avLst/>
                <a:gdLst>
                  <a:gd name="T0" fmla="*/ 0 w 22"/>
                  <a:gd name="T1" fmla="*/ 8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8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1" name="Freeform 917"/>
              <p:cNvSpPr/>
              <p:nvPr/>
            </p:nvSpPr>
            <p:spPr bwMode="auto">
              <a:xfrm>
                <a:off x="6090" y="2746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2" name="Freeform 918"/>
              <p:cNvSpPr/>
              <p:nvPr/>
            </p:nvSpPr>
            <p:spPr bwMode="auto">
              <a:xfrm>
                <a:off x="6170" y="2728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36 w 36"/>
                  <a:gd name="T3" fmla="*/ 16 h 32"/>
                  <a:gd name="T4" fmla="*/ 0 w 36"/>
                  <a:gd name="T5" fmla="*/ 32 h 32"/>
                  <a:gd name="T6" fmla="*/ 0 w 36"/>
                  <a:gd name="T7" fmla="*/ 12 h 32"/>
                  <a:gd name="T8" fmla="*/ 36 w 36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lnTo>
                      <a:pt x="36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3" name="Freeform 919"/>
              <p:cNvSpPr/>
              <p:nvPr/>
            </p:nvSpPr>
            <p:spPr bwMode="auto">
              <a:xfrm>
                <a:off x="6052" y="2818"/>
                <a:ext cx="42" cy="48"/>
              </a:xfrm>
              <a:custGeom>
                <a:avLst/>
                <a:gdLst>
                  <a:gd name="T0" fmla="*/ 0 w 42"/>
                  <a:gd name="T1" fmla="*/ 18 h 48"/>
                  <a:gd name="T2" fmla="*/ 42 w 42"/>
                  <a:gd name="T3" fmla="*/ 0 h 48"/>
                  <a:gd name="T4" fmla="*/ 42 w 42"/>
                  <a:gd name="T5" fmla="*/ 26 h 48"/>
                  <a:gd name="T6" fmla="*/ 0 w 42"/>
                  <a:gd name="T7" fmla="*/ 48 h 48"/>
                  <a:gd name="T8" fmla="*/ 0 w 42"/>
                  <a:gd name="T9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8">
                    <a:moveTo>
                      <a:pt x="0" y="18"/>
                    </a:moveTo>
                    <a:lnTo>
                      <a:pt x="42" y="0"/>
                    </a:lnTo>
                    <a:lnTo>
                      <a:pt x="42" y="26"/>
                    </a:lnTo>
                    <a:lnTo>
                      <a:pt x="0" y="48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4" name="Freeform 920"/>
              <p:cNvSpPr/>
              <p:nvPr/>
            </p:nvSpPr>
            <p:spPr bwMode="auto">
              <a:xfrm>
                <a:off x="6126" y="278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5" name="Freeform 921"/>
              <p:cNvSpPr/>
              <p:nvPr/>
            </p:nvSpPr>
            <p:spPr bwMode="auto">
              <a:xfrm>
                <a:off x="6188" y="2770"/>
                <a:ext cx="18" cy="24"/>
              </a:xfrm>
              <a:custGeom>
                <a:avLst/>
                <a:gdLst>
                  <a:gd name="T0" fmla="*/ 18 w 18"/>
                  <a:gd name="T1" fmla="*/ 0 h 24"/>
                  <a:gd name="T2" fmla="*/ 18 w 18"/>
                  <a:gd name="T3" fmla="*/ 16 h 24"/>
                  <a:gd name="T4" fmla="*/ 0 w 18"/>
                  <a:gd name="T5" fmla="*/ 24 h 24"/>
                  <a:gd name="T6" fmla="*/ 0 w 18"/>
                  <a:gd name="T7" fmla="*/ 6 h 24"/>
                  <a:gd name="T8" fmla="*/ 18 w 18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4">
                    <a:moveTo>
                      <a:pt x="18" y="0"/>
                    </a:moveTo>
                    <a:lnTo>
                      <a:pt x="18" y="16"/>
                    </a:lnTo>
                    <a:lnTo>
                      <a:pt x="0" y="24"/>
                    </a:lnTo>
                    <a:lnTo>
                      <a:pt x="0" y="6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6" name="Freeform 922"/>
              <p:cNvSpPr/>
              <p:nvPr/>
            </p:nvSpPr>
            <p:spPr bwMode="auto">
              <a:xfrm>
                <a:off x="6092" y="2852"/>
                <a:ext cx="34" cy="46"/>
              </a:xfrm>
              <a:custGeom>
                <a:avLst/>
                <a:gdLst>
                  <a:gd name="T0" fmla="*/ 0 w 34"/>
                  <a:gd name="T1" fmla="*/ 18 h 46"/>
                  <a:gd name="T2" fmla="*/ 34 w 34"/>
                  <a:gd name="T3" fmla="*/ 0 h 46"/>
                  <a:gd name="T4" fmla="*/ 34 w 34"/>
                  <a:gd name="T5" fmla="*/ 24 h 46"/>
                  <a:gd name="T6" fmla="*/ 0 w 34"/>
                  <a:gd name="T7" fmla="*/ 46 h 46"/>
                  <a:gd name="T8" fmla="*/ 0 w 34"/>
                  <a:gd name="T9" fmla="*/ 1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0" y="18"/>
                    </a:moveTo>
                    <a:lnTo>
                      <a:pt x="34" y="0"/>
                    </a:ln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7" name="Freeform 923"/>
              <p:cNvSpPr/>
              <p:nvPr/>
            </p:nvSpPr>
            <p:spPr bwMode="auto">
              <a:xfrm>
                <a:off x="6152" y="2832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8" name="Freeform 924"/>
              <p:cNvSpPr/>
              <p:nvPr/>
            </p:nvSpPr>
            <p:spPr bwMode="auto">
              <a:xfrm>
                <a:off x="6178" y="2810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9" name="Freeform 925"/>
              <p:cNvSpPr/>
              <p:nvPr/>
            </p:nvSpPr>
            <p:spPr bwMode="auto">
              <a:xfrm>
                <a:off x="6156" y="2854"/>
                <a:ext cx="50" cy="48"/>
              </a:xfrm>
              <a:custGeom>
                <a:avLst/>
                <a:gdLst>
                  <a:gd name="T0" fmla="*/ 50 w 50"/>
                  <a:gd name="T1" fmla="*/ 0 h 48"/>
                  <a:gd name="T2" fmla="*/ 50 w 50"/>
                  <a:gd name="T3" fmla="*/ 14 h 48"/>
                  <a:gd name="T4" fmla="*/ 0 w 50"/>
                  <a:gd name="T5" fmla="*/ 48 h 48"/>
                  <a:gd name="T6" fmla="*/ 0 w 50"/>
                  <a:gd name="T7" fmla="*/ 28 h 48"/>
                  <a:gd name="T8" fmla="*/ 50 w 5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8">
                    <a:moveTo>
                      <a:pt x="50" y="0"/>
                    </a:moveTo>
                    <a:lnTo>
                      <a:pt x="50" y="14"/>
                    </a:lnTo>
                    <a:lnTo>
                      <a:pt x="0" y="48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0" name="Freeform 926"/>
              <p:cNvSpPr/>
              <p:nvPr/>
            </p:nvSpPr>
            <p:spPr bwMode="auto">
              <a:xfrm>
                <a:off x="6090" y="2916"/>
                <a:ext cx="82" cy="80"/>
              </a:xfrm>
              <a:custGeom>
                <a:avLst/>
                <a:gdLst>
                  <a:gd name="T0" fmla="*/ 82 w 82"/>
                  <a:gd name="T1" fmla="*/ 0 h 80"/>
                  <a:gd name="T2" fmla="*/ 82 w 82"/>
                  <a:gd name="T3" fmla="*/ 18 h 80"/>
                  <a:gd name="T4" fmla="*/ 0 w 82"/>
                  <a:gd name="T5" fmla="*/ 80 h 80"/>
                  <a:gd name="T6" fmla="*/ 0 w 82"/>
                  <a:gd name="T7" fmla="*/ 54 h 80"/>
                  <a:gd name="T8" fmla="*/ 82 w 8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0">
                    <a:moveTo>
                      <a:pt x="82" y="0"/>
                    </a:moveTo>
                    <a:lnTo>
                      <a:pt x="82" y="18"/>
                    </a:lnTo>
                    <a:lnTo>
                      <a:pt x="0" y="80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1" name="Freeform 927"/>
              <p:cNvSpPr/>
              <p:nvPr/>
            </p:nvSpPr>
            <p:spPr bwMode="auto">
              <a:xfrm>
                <a:off x="6186" y="2892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4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2" name="Freeform 928"/>
              <p:cNvSpPr/>
              <p:nvPr/>
            </p:nvSpPr>
            <p:spPr bwMode="auto">
              <a:xfrm>
                <a:off x="6052" y="3002"/>
                <a:ext cx="58" cy="72"/>
              </a:xfrm>
              <a:custGeom>
                <a:avLst/>
                <a:gdLst>
                  <a:gd name="T0" fmla="*/ 0 w 58"/>
                  <a:gd name="T1" fmla="*/ 42 h 72"/>
                  <a:gd name="T2" fmla="*/ 58 w 58"/>
                  <a:gd name="T3" fmla="*/ 0 h 72"/>
                  <a:gd name="T4" fmla="*/ 58 w 58"/>
                  <a:gd name="T5" fmla="*/ 26 h 72"/>
                  <a:gd name="T6" fmla="*/ 0 w 58"/>
                  <a:gd name="T7" fmla="*/ 72 h 72"/>
                  <a:gd name="T8" fmla="*/ 0 w 58"/>
                  <a:gd name="T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3" name="Freeform 929"/>
              <p:cNvSpPr/>
              <p:nvPr/>
            </p:nvSpPr>
            <p:spPr bwMode="auto">
              <a:xfrm>
                <a:off x="6126" y="2978"/>
                <a:ext cx="18" cy="38"/>
              </a:xfrm>
              <a:custGeom>
                <a:avLst/>
                <a:gdLst>
                  <a:gd name="T0" fmla="*/ 0 w 18"/>
                  <a:gd name="T1" fmla="*/ 14 h 38"/>
                  <a:gd name="T2" fmla="*/ 18 w 18"/>
                  <a:gd name="T3" fmla="*/ 0 h 38"/>
                  <a:gd name="T4" fmla="*/ 18 w 18"/>
                  <a:gd name="T5" fmla="*/ 22 h 38"/>
                  <a:gd name="T6" fmla="*/ 0 w 18"/>
                  <a:gd name="T7" fmla="*/ 38 h 38"/>
                  <a:gd name="T8" fmla="*/ 0 w 18"/>
                  <a:gd name="T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0" y="14"/>
                    </a:moveTo>
                    <a:lnTo>
                      <a:pt x="18" y="0"/>
                    </a:lnTo>
                    <a:lnTo>
                      <a:pt x="18" y="22"/>
                    </a:lnTo>
                    <a:lnTo>
                      <a:pt x="0" y="38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4" name="Freeform 930"/>
              <p:cNvSpPr/>
              <p:nvPr/>
            </p:nvSpPr>
            <p:spPr bwMode="auto">
              <a:xfrm>
                <a:off x="6186" y="2934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5" name="Freeform 931"/>
              <p:cNvSpPr/>
              <p:nvPr/>
            </p:nvSpPr>
            <p:spPr bwMode="auto">
              <a:xfrm>
                <a:off x="6100" y="3012"/>
                <a:ext cx="56" cy="72"/>
              </a:xfrm>
              <a:custGeom>
                <a:avLst/>
                <a:gdLst>
                  <a:gd name="T0" fmla="*/ 56 w 56"/>
                  <a:gd name="T1" fmla="*/ 0 h 72"/>
                  <a:gd name="T2" fmla="*/ 56 w 56"/>
                  <a:gd name="T3" fmla="*/ 22 h 72"/>
                  <a:gd name="T4" fmla="*/ 0 w 56"/>
                  <a:gd name="T5" fmla="*/ 72 h 72"/>
                  <a:gd name="T6" fmla="*/ 0 w 56"/>
                  <a:gd name="T7" fmla="*/ 44 h 72"/>
                  <a:gd name="T8" fmla="*/ 56 w 56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2">
                    <a:moveTo>
                      <a:pt x="56" y="0"/>
                    </a:moveTo>
                    <a:lnTo>
                      <a:pt x="56" y="22"/>
                    </a:lnTo>
                    <a:lnTo>
                      <a:pt x="0" y="72"/>
                    </a:lnTo>
                    <a:lnTo>
                      <a:pt x="0" y="44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6" name="Freeform 932"/>
              <p:cNvSpPr/>
              <p:nvPr/>
            </p:nvSpPr>
            <p:spPr bwMode="auto">
              <a:xfrm>
                <a:off x="6172" y="2974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6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6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7" name="Freeform 933"/>
              <p:cNvSpPr/>
              <p:nvPr/>
            </p:nvSpPr>
            <p:spPr bwMode="auto">
              <a:xfrm>
                <a:off x="6052" y="3130"/>
                <a:ext cx="16" cy="44"/>
              </a:xfrm>
              <a:custGeom>
                <a:avLst/>
                <a:gdLst>
                  <a:gd name="T0" fmla="*/ 0 w 16"/>
                  <a:gd name="T1" fmla="*/ 14 h 44"/>
                  <a:gd name="T2" fmla="*/ 16 w 16"/>
                  <a:gd name="T3" fmla="*/ 0 h 44"/>
                  <a:gd name="T4" fmla="*/ 16 w 16"/>
                  <a:gd name="T5" fmla="*/ 28 h 44"/>
                  <a:gd name="T6" fmla="*/ 0 w 16"/>
                  <a:gd name="T7" fmla="*/ 44 h 44"/>
                  <a:gd name="T8" fmla="*/ 0 w 16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0" y="14"/>
                    </a:moveTo>
                    <a:lnTo>
                      <a:pt x="16" y="0"/>
                    </a:lnTo>
                    <a:lnTo>
                      <a:pt x="16" y="28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8" name="Freeform 934"/>
              <p:cNvSpPr/>
              <p:nvPr/>
            </p:nvSpPr>
            <p:spPr bwMode="auto">
              <a:xfrm>
                <a:off x="6084" y="3070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4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4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9" name="Freeform 935"/>
              <p:cNvSpPr/>
              <p:nvPr/>
            </p:nvSpPr>
            <p:spPr bwMode="auto">
              <a:xfrm>
                <a:off x="6154" y="3014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0" name="Freeform 936"/>
              <p:cNvSpPr/>
              <p:nvPr/>
            </p:nvSpPr>
            <p:spPr bwMode="auto">
              <a:xfrm>
                <a:off x="6052" y="3162"/>
                <a:ext cx="38" cy="66"/>
              </a:xfrm>
              <a:custGeom>
                <a:avLst/>
                <a:gdLst>
                  <a:gd name="T0" fmla="*/ 0 w 38"/>
                  <a:gd name="T1" fmla="*/ 34 h 66"/>
                  <a:gd name="T2" fmla="*/ 38 w 38"/>
                  <a:gd name="T3" fmla="*/ 0 h 66"/>
                  <a:gd name="T4" fmla="*/ 38 w 38"/>
                  <a:gd name="T5" fmla="*/ 28 h 66"/>
                  <a:gd name="T6" fmla="*/ 0 w 38"/>
                  <a:gd name="T7" fmla="*/ 66 h 66"/>
                  <a:gd name="T8" fmla="*/ 0 w 38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6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1" name="Freeform 937"/>
              <p:cNvSpPr/>
              <p:nvPr/>
            </p:nvSpPr>
            <p:spPr bwMode="auto">
              <a:xfrm>
                <a:off x="6134" y="3094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8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2" name="Freeform 938"/>
              <p:cNvSpPr/>
              <p:nvPr/>
            </p:nvSpPr>
            <p:spPr bwMode="auto">
              <a:xfrm>
                <a:off x="6178" y="3056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6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3" name="Freeform 939"/>
              <p:cNvSpPr/>
              <p:nvPr/>
            </p:nvSpPr>
            <p:spPr bwMode="auto">
              <a:xfrm>
                <a:off x="6094" y="3148"/>
                <a:ext cx="58" cy="84"/>
              </a:xfrm>
              <a:custGeom>
                <a:avLst/>
                <a:gdLst>
                  <a:gd name="T0" fmla="*/ 0 w 58"/>
                  <a:gd name="T1" fmla="*/ 56 h 84"/>
                  <a:gd name="T2" fmla="*/ 58 w 58"/>
                  <a:gd name="T3" fmla="*/ 0 h 84"/>
                  <a:gd name="T4" fmla="*/ 58 w 58"/>
                  <a:gd name="T5" fmla="*/ 22 h 84"/>
                  <a:gd name="T6" fmla="*/ 0 w 58"/>
                  <a:gd name="T7" fmla="*/ 84 h 84"/>
                  <a:gd name="T8" fmla="*/ 0 w 58"/>
                  <a:gd name="T9" fmla="*/ 5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84">
                    <a:moveTo>
                      <a:pt x="0" y="56"/>
                    </a:moveTo>
                    <a:lnTo>
                      <a:pt x="58" y="0"/>
                    </a:lnTo>
                    <a:lnTo>
                      <a:pt x="58" y="22"/>
                    </a:lnTo>
                    <a:lnTo>
                      <a:pt x="0" y="84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4" name="Freeform 940"/>
              <p:cNvSpPr/>
              <p:nvPr/>
            </p:nvSpPr>
            <p:spPr bwMode="auto">
              <a:xfrm>
                <a:off x="6166" y="3096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4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4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5" name="Freeform 941"/>
              <p:cNvSpPr/>
              <p:nvPr/>
            </p:nvSpPr>
            <p:spPr bwMode="auto">
              <a:xfrm>
                <a:off x="6052" y="3208"/>
                <a:ext cx="84" cy="119"/>
              </a:xfrm>
              <a:custGeom>
                <a:avLst/>
                <a:gdLst>
                  <a:gd name="T0" fmla="*/ 0 w 84"/>
                  <a:gd name="T1" fmla="*/ 86 h 119"/>
                  <a:gd name="T2" fmla="*/ 84 w 84"/>
                  <a:gd name="T3" fmla="*/ 0 h 119"/>
                  <a:gd name="T4" fmla="*/ 84 w 84"/>
                  <a:gd name="T5" fmla="*/ 24 h 119"/>
                  <a:gd name="T6" fmla="*/ 0 w 84"/>
                  <a:gd name="T7" fmla="*/ 119 h 119"/>
                  <a:gd name="T8" fmla="*/ 0 w 84"/>
                  <a:gd name="T9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9">
                    <a:moveTo>
                      <a:pt x="0" y="86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119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6" name="Freeform 942"/>
              <p:cNvSpPr/>
              <p:nvPr/>
            </p:nvSpPr>
            <p:spPr bwMode="auto">
              <a:xfrm>
                <a:off x="6194" y="3138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7" name="Freeform 943"/>
              <p:cNvSpPr/>
              <p:nvPr/>
            </p:nvSpPr>
            <p:spPr bwMode="auto">
              <a:xfrm>
                <a:off x="6082" y="3286"/>
                <a:ext cx="22" cy="55"/>
              </a:xfrm>
              <a:custGeom>
                <a:avLst/>
                <a:gdLst>
                  <a:gd name="T0" fmla="*/ 0 w 22"/>
                  <a:gd name="T1" fmla="*/ 27 h 55"/>
                  <a:gd name="T2" fmla="*/ 22 w 22"/>
                  <a:gd name="T3" fmla="*/ 0 h 55"/>
                  <a:gd name="T4" fmla="*/ 22 w 22"/>
                  <a:gd name="T5" fmla="*/ 27 h 55"/>
                  <a:gd name="T6" fmla="*/ 0 w 22"/>
                  <a:gd name="T7" fmla="*/ 55 h 55"/>
                  <a:gd name="T8" fmla="*/ 0 w 22"/>
                  <a:gd name="T9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5">
                    <a:moveTo>
                      <a:pt x="0" y="27"/>
                    </a:moveTo>
                    <a:lnTo>
                      <a:pt x="22" y="0"/>
                    </a:lnTo>
                    <a:lnTo>
                      <a:pt x="22" y="27"/>
                    </a:lnTo>
                    <a:lnTo>
                      <a:pt x="0" y="55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8" name="Freeform 944"/>
              <p:cNvSpPr/>
              <p:nvPr/>
            </p:nvSpPr>
            <p:spPr bwMode="auto">
              <a:xfrm>
                <a:off x="6120" y="3176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9" name="Freeform 945"/>
              <p:cNvSpPr/>
              <p:nvPr/>
            </p:nvSpPr>
            <p:spPr bwMode="auto">
              <a:xfrm>
                <a:off x="6154" y="3218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0" name="Freeform 946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1" name="Freeform 947"/>
              <p:cNvSpPr/>
              <p:nvPr/>
            </p:nvSpPr>
            <p:spPr bwMode="auto">
              <a:xfrm>
                <a:off x="6110" y="2660"/>
                <a:ext cx="16" cy="28"/>
              </a:xfrm>
              <a:custGeom>
                <a:avLst/>
                <a:gdLst>
                  <a:gd name="T0" fmla="*/ 16 w 16"/>
                  <a:gd name="T1" fmla="*/ 0 h 28"/>
                  <a:gd name="T2" fmla="*/ 16 w 16"/>
                  <a:gd name="T3" fmla="*/ 24 h 28"/>
                  <a:gd name="T4" fmla="*/ 0 w 16"/>
                  <a:gd name="T5" fmla="*/ 28 h 28"/>
                  <a:gd name="T6" fmla="*/ 0 w 16"/>
                  <a:gd name="T7" fmla="*/ 2 h 28"/>
                  <a:gd name="T8" fmla="*/ 16 w 16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0"/>
                    </a:moveTo>
                    <a:lnTo>
                      <a:pt x="16" y="24"/>
                    </a:lnTo>
                    <a:lnTo>
                      <a:pt x="0" y="28"/>
                    </a:lnTo>
                    <a:lnTo>
                      <a:pt x="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2" name="Freeform 948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3" name="Rectangle 949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4" name="Freeform 950"/>
              <p:cNvSpPr/>
              <p:nvPr/>
            </p:nvSpPr>
            <p:spPr bwMode="auto">
              <a:xfrm>
                <a:off x="6082" y="3439"/>
                <a:ext cx="22" cy="54"/>
              </a:xfrm>
              <a:custGeom>
                <a:avLst/>
                <a:gdLst>
                  <a:gd name="T0" fmla="*/ 0 w 22"/>
                  <a:gd name="T1" fmla="*/ 26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6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5" name="Freeform 951"/>
              <p:cNvSpPr/>
              <p:nvPr/>
            </p:nvSpPr>
            <p:spPr bwMode="auto">
              <a:xfrm>
                <a:off x="6120" y="3317"/>
                <a:ext cx="86" cy="128"/>
              </a:xfrm>
              <a:custGeom>
                <a:avLst/>
                <a:gdLst>
                  <a:gd name="T0" fmla="*/ 86 w 86"/>
                  <a:gd name="T1" fmla="*/ 0 h 128"/>
                  <a:gd name="T2" fmla="*/ 86 w 86"/>
                  <a:gd name="T3" fmla="*/ 16 h 128"/>
                  <a:gd name="T4" fmla="*/ 0 w 86"/>
                  <a:gd name="T5" fmla="*/ 128 h 128"/>
                  <a:gd name="T6" fmla="*/ 0 w 86"/>
                  <a:gd name="T7" fmla="*/ 104 h 128"/>
                  <a:gd name="T8" fmla="*/ 86 w 86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2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28"/>
                    </a:lnTo>
                    <a:lnTo>
                      <a:pt x="0" y="10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6" name="Freeform 952"/>
              <p:cNvSpPr/>
              <p:nvPr/>
            </p:nvSpPr>
            <p:spPr bwMode="auto">
              <a:xfrm>
                <a:off x="6120" y="3365"/>
                <a:ext cx="86" cy="134"/>
              </a:xfrm>
              <a:custGeom>
                <a:avLst/>
                <a:gdLst>
                  <a:gd name="T0" fmla="*/ 86 w 86"/>
                  <a:gd name="T1" fmla="*/ 0 h 134"/>
                  <a:gd name="T2" fmla="*/ 86 w 86"/>
                  <a:gd name="T3" fmla="*/ 16 h 134"/>
                  <a:gd name="T4" fmla="*/ 0 w 86"/>
                  <a:gd name="T5" fmla="*/ 134 h 134"/>
                  <a:gd name="T6" fmla="*/ 0 w 86"/>
                  <a:gd name="T7" fmla="*/ 110 h 134"/>
                  <a:gd name="T8" fmla="*/ 86 w 86"/>
                  <a:gd name="T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34">
                    <a:moveTo>
                      <a:pt x="86" y="0"/>
                    </a:moveTo>
                    <a:lnTo>
                      <a:pt x="86" y="16"/>
                    </a:lnTo>
                    <a:lnTo>
                      <a:pt x="0" y="134"/>
                    </a:lnTo>
                    <a:lnTo>
                      <a:pt x="0" y="11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7" name="Freeform 953"/>
              <p:cNvSpPr/>
              <p:nvPr/>
            </p:nvSpPr>
            <p:spPr bwMode="auto">
              <a:xfrm>
                <a:off x="6154" y="3270"/>
                <a:ext cx="52" cy="81"/>
              </a:xfrm>
              <a:custGeom>
                <a:avLst/>
                <a:gdLst>
                  <a:gd name="T0" fmla="*/ 52 w 52"/>
                  <a:gd name="T1" fmla="*/ 0 h 81"/>
                  <a:gd name="T2" fmla="*/ 52 w 52"/>
                  <a:gd name="T3" fmla="*/ 16 h 81"/>
                  <a:gd name="T4" fmla="*/ 0 w 52"/>
                  <a:gd name="T5" fmla="*/ 81 h 81"/>
                  <a:gd name="T6" fmla="*/ 0 w 52"/>
                  <a:gd name="T7" fmla="*/ 61 h 81"/>
                  <a:gd name="T8" fmla="*/ 52 w 52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1">
                    <a:moveTo>
                      <a:pt x="52" y="0"/>
                    </a:moveTo>
                    <a:lnTo>
                      <a:pt x="52" y="16"/>
                    </a:lnTo>
                    <a:lnTo>
                      <a:pt x="0" y="81"/>
                    </a:lnTo>
                    <a:lnTo>
                      <a:pt x="0" y="61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8" name="Rectangle 954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9" name="Freeform 955"/>
              <p:cNvSpPr/>
              <p:nvPr/>
            </p:nvSpPr>
            <p:spPr bwMode="auto">
              <a:xfrm>
                <a:off x="6168" y="2407"/>
                <a:ext cx="16" cy="28"/>
              </a:xfrm>
              <a:custGeom>
                <a:avLst/>
                <a:gdLst>
                  <a:gd name="T0" fmla="*/ 16 w 16"/>
                  <a:gd name="T1" fmla="*/ 10 h 28"/>
                  <a:gd name="T2" fmla="*/ 16 w 16"/>
                  <a:gd name="T3" fmla="*/ 28 h 28"/>
                  <a:gd name="T4" fmla="*/ 0 w 16"/>
                  <a:gd name="T5" fmla="*/ 18 h 28"/>
                  <a:gd name="T6" fmla="*/ 0 w 16"/>
                  <a:gd name="T7" fmla="*/ 0 h 28"/>
                  <a:gd name="T8" fmla="*/ 16 w 16"/>
                  <a:gd name="T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10"/>
                    </a:moveTo>
                    <a:lnTo>
                      <a:pt x="16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0" name="Rectangle 956"/>
              <p:cNvSpPr>
                <a:spLocks noChangeArrowheads="1"/>
              </p:cNvSpPr>
              <p:nvPr/>
            </p:nvSpPr>
            <p:spPr bwMode="auto">
              <a:xfrm>
                <a:off x="481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1" name="Rectangle 957"/>
              <p:cNvSpPr>
                <a:spLocks noChangeArrowheads="1"/>
              </p:cNvSpPr>
              <p:nvPr/>
            </p:nvSpPr>
            <p:spPr bwMode="auto">
              <a:xfrm>
                <a:off x="48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2" name="Rectangle 958"/>
              <p:cNvSpPr>
                <a:spLocks noChangeArrowheads="1"/>
              </p:cNvSpPr>
              <p:nvPr/>
            </p:nvSpPr>
            <p:spPr bwMode="auto">
              <a:xfrm>
                <a:off x="48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3" name="Rectangle 959"/>
              <p:cNvSpPr>
                <a:spLocks noChangeArrowheads="1"/>
              </p:cNvSpPr>
              <p:nvPr/>
            </p:nvSpPr>
            <p:spPr bwMode="auto">
              <a:xfrm>
                <a:off x="49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4" name="Rectangle 960"/>
              <p:cNvSpPr>
                <a:spLocks noChangeArrowheads="1"/>
              </p:cNvSpPr>
              <p:nvPr/>
            </p:nvSpPr>
            <p:spPr bwMode="auto">
              <a:xfrm>
                <a:off x="492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5" name="Rectangle 961"/>
              <p:cNvSpPr>
                <a:spLocks noChangeArrowheads="1"/>
              </p:cNvSpPr>
              <p:nvPr/>
            </p:nvSpPr>
            <p:spPr bwMode="auto">
              <a:xfrm>
                <a:off x="481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6" name="Rectangle 962"/>
              <p:cNvSpPr>
                <a:spLocks noChangeArrowheads="1"/>
              </p:cNvSpPr>
              <p:nvPr/>
            </p:nvSpPr>
            <p:spPr bwMode="auto">
              <a:xfrm>
                <a:off x="4834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7" name="Rectangle 963"/>
              <p:cNvSpPr>
                <a:spLocks noChangeArrowheads="1"/>
              </p:cNvSpPr>
              <p:nvPr/>
            </p:nvSpPr>
            <p:spPr bwMode="auto">
              <a:xfrm>
                <a:off x="4814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8" name="Rectangle 964"/>
              <p:cNvSpPr>
                <a:spLocks noChangeArrowheads="1"/>
              </p:cNvSpPr>
              <p:nvPr/>
            </p:nvSpPr>
            <p:spPr bwMode="auto">
              <a:xfrm>
                <a:off x="4856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9" name="Rectangle 965"/>
              <p:cNvSpPr>
                <a:spLocks noChangeArrowheads="1"/>
              </p:cNvSpPr>
              <p:nvPr/>
            </p:nvSpPr>
            <p:spPr bwMode="auto">
              <a:xfrm>
                <a:off x="492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Rectangle 966"/>
              <p:cNvSpPr>
                <a:spLocks noChangeArrowheads="1"/>
              </p:cNvSpPr>
              <p:nvPr/>
            </p:nvSpPr>
            <p:spPr bwMode="auto">
              <a:xfrm>
                <a:off x="481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Rectangle 967"/>
              <p:cNvSpPr>
                <a:spLocks noChangeArrowheads="1"/>
              </p:cNvSpPr>
              <p:nvPr/>
            </p:nvSpPr>
            <p:spPr bwMode="auto">
              <a:xfrm>
                <a:off x="4834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Rectangle 968"/>
              <p:cNvSpPr>
                <a:spLocks noChangeArrowheads="1"/>
              </p:cNvSpPr>
              <p:nvPr/>
            </p:nvSpPr>
            <p:spPr bwMode="auto">
              <a:xfrm>
                <a:off x="4878" y="110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Rectangle 969"/>
              <p:cNvSpPr>
                <a:spLocks noChangeArrowheads="1"/>
              </p:cNvSpPr>
              <p:nvPr/>
            </p:nvSpPr>
            <p:spPr bwMode="auto">
              <a:xfrm>
                <a:off x="4834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Rectangle 970"/>
              <p:cNvSpPr>
                <a:spLocks noChangeArrowheads="1"/>
              </p:cNvSpPr>
              <p:nvPr/>
            </p:nvSpPr>
            <p:spPr bwMode="auto">
              <a:xfrm>
                <a:off x="48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Rectangle 971"/>
              <p:cNvSpPr>
                <a:spLocks noChangeArrowheads="1"/>
              </p:cNvSpPr>
              <p:nvPr/>
            </p:nvSpPr>
            <p:spPr bwMode="auto">
              <a:xfrm>
                <a:off x="492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Rectangle 972"/>
              <p:cNvSpPr>
                <a:spLocks noChangeArrowheads="1"/>
              </p:cNvSpPr>
              <p:nvPr/>
            </p:nvSpPr>
            <p:spPr bwMode="auto">
              <a:xfrm>
                <a:off x="481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Rectangle 973"/>
              <p:cNvSpPr>
                <a:spLocks noChangeArrowheads="1"/>
              </p:cNvSpPr>
              <p:nvPr/>
            </p:nvSpPr>
            <p:spPr bwMode="auto">
              <a:xfrm>
                <a:off x="485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Rectangle 974"/>
              <p:cNvSpPr>
                <a:spLocks noChangeArrowheads="1"/>
              </p:cNvSpPr>
              <p:nvPr/>
            </p:nvSpPr>
            <p:spPr bwMode="auto">
              <a:xfrm>
                <a:off x="483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Rectangle 975"/>
              <p:cNvSpPr>
                <a:spLocks noChangeArrowheads="1"/>
              </p:cNvSpPr>
              <p:nvPr/>
            </p:nvSpPr>
            <p:spPr bwMode="auto">
              <a:xfrm>
                <a:off x="4878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Rectangle 976"/>
              <p:cNvSpPr>
                <a:spLocks noChangeArrowheads="1"/>
              </p:cNvSpPr>
              <p:nvPr/>
            </p:nvSpPr>
            <p:spPr bwMode="auto">
              <a:xfrm>
                <a:off x="4920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Rectangle 977"/>
              <p:cNvSpPr>
                <a:spLocks noChangeArrowheads="1"/>
              </p:cNvSpPr>
              <p:nvPr/>
            </p:nvSpPr>
            <p:spPr bwMode="auto">
              <a:xfrm>
                <a:off x="481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Rectangle 978"/>
              <p:cNvSpPr>
                <a:spLocks noChangeArrowheads="1"/>
              </p:cNvSpPr>
              <p:nvPr/>
            </p:nvSpPr>
            <p:spPr bwMode="auto">
              <a:xfrm>
                <a:off x="4856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Rectangle 979"/>
              <p:cNvSpPr>
                <a:spLocks noChangeArrowheads="1"/>
              </p:cNvSpPr>
              <p:nvPr/>
            </p:nvSpPr>
            <p:spPr bwMode="auto">
              <a:xfrm>
                <a:off x="48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Rectangle 980"/>
              <p:cNvSpPr>
                <a:spLocks noChangeArrowheads="1"/>
              </p:cNvSpPr>
              <p:nvPr/>
            </p:nvSpPr>
            <p:spPr bwMode="auto">
              <a:xfrm>
                <a:off x="49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Rectangle 981"/>
              <p:cNvSpPr>
                <a:spLocks noChangeArrowheads="1"/>
              </p:cNvSpPr>
              <p:nvPr/>
            </p:nvSpPr>
            <p:spPr bwMode="auto">
              <a:xfrm>
                <a:off x="4834" y="14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Rectangle 982"/>
              <p:cNvSpPr>
                <a:spLocks noChangeArrowheads="1"/>
              </p:cNvSpPr>
              <p:nvPr/>
            </p:nvSpPr>
            <p:spPr bwMode="auto">
              <a:xfrm>
                <a:off x="487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Rectangle 983"/>
              <p:cNvSpPr>
                <a:spLocks noChangeArrowheads="1"/>
              </p:cNvSpPr>
              <p:nvPr/>
            </p:nvSpPr>
            <p:spPr bwMode="auto">
              <a:xfrm>
                <a:off x="4814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Rectangle 984"/>
              <p:cNvSpPr>
                <a:spLocks noChangeArrowheads="1"/>
              </p:cNvSpPr>
              <p:nvPr/>
            </p:nvSpPr>
            <p:spPr bwMode="auto">
              <a:xfrm>
                <a:off x="48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Rectangle 985"/>
              <p:cNvSpPr>
                <a:spLocks noChangeArrowheads="1"/>
              </p:cNvSpPr>
              <p:nvPr/>
            </p:nvSpPr>
            <p:spPr bwMode="auto">
              <a:xfrm>
                <a:off x="492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Rectangle 986"/>
              <p:cNvSpPr>
                <a:spLocks noChangeArrowheads="1"/>
              </p:cNvSpPr>
              <p:nvPr/>
            </p:nvSpPr>
            <p:spPr bwMode="auto">
              <a:xfrm>
                <a:off x="481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Rectangle 987"/>
              <p:cNvSpPr>
                <a:spLocks noChangeArrowheads="1"/>
              </p:cNvSpPr>
              <p:nvPr/>
            </p:nvSpPr>
            <p:spPr bwMode="auto">
              <a:xfrm>
                <a:off x="4834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Rectangle 988"/>
              <p:cNvSpPr>
                <a:spLocks noChangeArrowheads="1"/>
              </p:cNvSpPr>
              <p:nvPr/>
            </p:nvSpPr>
            <p:spPr bwMode="auto">
              <a:xfrm>
                <a:off x="4814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Rectangle 989"/>
              <p:cNvSpPr>
                <a:spLocks noChangeArrowheads="1"/>
              </p:cNvSpPr>
              <p:nvPr/>
            </p:nvSpPr>
            <p:spPr bwMode="auto">
              <a:xfrm>
                <a:off x="4856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Rectangle 990"/>
              <p:cNvSpPr>
                <a:spLocks noChangeArrowheads="1"/>
              </p:cNvSpPr>
              <p:nvPr/>
            </p:nvSpPr>
            <p:spPr bwMode="auto">
              <a:xfrm>
                <a:off x="4920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Rectangle 991"/>
              <p:cNvSpPr>
                <a:spLocks noChangeArrowheads="1"/>
              </p:cNvSpPr>
              <p:nvPr/>
            </p:nvSpPr>
            <p:spPr bwMode="auto">
              <a:xfrm>
                <a:off x="483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Rectangle 992"/>
              <p:cNvSpPr>
                <a:spLocks noChangeArrowheads="1"/>
              </p:cNvSpPr>
              <p:nvPr/>
            </p:nvSpPr>
            <p:spPr bwMode="auto">
              <a:xfrm>
                <a:off x="4834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Rectangle 993"/>
              <p:cNvSpPr>
                <a:spLocks noChangeArrowheads="1"/>
              </p:cNvSpPr>
              <p:nvPr/>
            </p:nvSpPr>
            <p:spPr bwMode="auto">
              <a:xfrm>
                <a:off x="4878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Rectangle 994"/>
              <p:cNvSpPr>
                <a:spLocks noChangeArrowheads="1"/>
              </p:cNvSpPr>
              <p:nvPr/>
            </p:nvSpPr>
            <p:spPr bwMode="auto">
              <a:xfrm>
                <a:off x="492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Rectangle 995"/>
              <p:cNvSpPr>
                <a:spLocks noChangeArrowheads="1"/>
              </p:cNvSpPr>
              <p:nvPr/>
            </p:nvSpPr>
            <p:spPr bwMode="auto">
              <a:xfrm>
                <a:off x="481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Rectangle 996"/>
              <p:cNvSpPr>
                <a:spLocks noChangeArrowheads="1"/>
              </p:cNvSpPr>
              <p:nvPr/>
            </p:nvSpPr>
            <p:spPr bwMode="auto">
              <a:xfrm>
                <a:off x="485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Rectangle 997"/>
              <p:cNvSpPr>
                <a:spLocks noChangeArrowheads="1"/>
              </p:cNvSpPr>
              <p:nvPr/>
            </p:nvSpPr>
            <p:spPr bwMode="auto">
              <a:xfrm>
                <a:off x="4900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Rectangle 998"/>
              <p:cNvSpPr>
                <a:spLocks noChangeArrowheads="1"/>
              </p:cNvSpPr>
              <p:nvPr/>
            </p:nvSpPr>
            <p:spPr bwMode="auto">
              <a:xfrm>
                <a:off x="4814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Rectangle 999"/>
              <p:cNvSpPr>
                <a:spLocks noChangeArrowheads="1"/>
              </p:cNvSpPr>
              <p:nvPr/>
            </p:nvSpPr>
            <p:spPr bwMode="auto">
              <a:xfrm>
                <a:off x="487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Rectangle 1000"/>
              <p:cNvSpPr>
                <a:spLocks noChangeArrowheads="1"/>
              </p:cNvSpPr>
              <p:nvPr/>
            </p:nvSpPr>
            <p:spPr bwMode="auto">
              <a:xfrm>
                <a:off x="48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Rectangle 1001"/>
              <p:cNvSpPr>
                <a:spLocks noChangeArrowheads="1"/>
              </p:cNvSpPr>
              <p:nvPr/>
            </p:nvSpPr>
            <p:spPr bwMode="auto">
              <a:xfrm>
                <a:off x="490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Rectangle 1002"/>
              <p:cNvSpPr>
                <a:spLocks noChangeArrowheads="1"/>
              </p:cNvSpPr>
              <p:nvPr/>
            </p:nvSpPr>
            <p:spPr bwMode="auto">
              <a:xfrm>
                <a:off x="492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Rectangle 1003"/>
              <p:cNvSpPr>
                <a:spLocks noChangeArrowheads="1"/>
              </p:cNvSpPr>
              <p:nvPr/>
            </p:nvSpPr>
            <p:spPr bwMode="auto">
              <a:xfrm>
                <a:off x="4814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Rectangle 1004"/>
              <p:cNvSpPr>
                <a:spLocks noChangeArrowheads="1"/>
              </p:cNvSpPr>
              <p:nvPr/>
            </p:nvSpPr>
            <p:spPr bwMode="auto">
              <a:xfrm>
                <a:off x="483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Rectangle 1005"/>
              <p:cNvSpPr>
                <a:spLocks noChangeArrowheads="1"/>
              </p:cNvSpPr>
              <p:nvPr/>
            </p:nvSpPr>
            <p:spPr bwMode="auto">
              <a:xfrm>
                <a:off x="48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Rectangle 1006"/>
              <p:cNvSpPr>
                <a:spLocks noChangeArrowheads="1"/>
              </p:cNvSpPr>
              <p:nvPr/>
            </p:nvSpPr>
            <p:spPr bwMode="auto">
              <a:xfrm>
                <a:off x="492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Rectangle 1007"/>
              <p:cNvSpPr>
                <a:spLocks noChangeArrowheads="1"/>
              </p:cNvSpPr>
              <p:nvPr/>
            </p:nvSpPr>
            <p:spPr bwMode="auto">
              <a:xfrm>
                <a:off x="481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Rectangle 1008"/>
              <p:cNvSpPr>
                <a:spLocks noChangeArrowheads="1"/>
              </p:cNvSpPr>
              <p:nvPr/>
            </p:nvSpPr>
            <p:spPr bwMode="auto">
              <a:xfrm>
                <a:off x="485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Rectangle 1009"/>
              <p:cNvSpPr>
                <a:spLocks noChangeArrowheads="1"/>
              </p:cNvSpPr>
              <p:nvPr/>
            </p:nvSpPr>
            <p:spPr bwMode="auto">
              <a:xfrm>
                <a:off x="483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Rectangle 1010"/>
              <p:cNvSpPr>
                <a:spLocks noChangeArrowheads="1"/>
              </p:cNvSpPr>
              <p:nvPr/>
            </p:nvSpPr>
            <p:spPr bwMode="auto">
              <a:xfrm>
                <a:off x="487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Rectangle 1011"/>
              <p:cNvSpPr>
                <a:spLocks noChangeArrowheads="1"/>
              </p:cNvSpPr>
              <p:nvPr/>
            </p:nvSpPr>
            <p:spPr bwMode="auto">
              <a:xfrm>
                <a:off x="481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2" name="Group 1213"/>
            <p:cNvGrpSpPr/>
            <p:nvPr/>
          </p:nvGrpSpPr>
          <p:grpSpPr bwMode="auto">
            <a:xfrm>
              <a:off x="-3900818" y="-1035049"/>
              <a:ext cx="768377" cy="3255963"/>
              <a:chOff x="4814" y="935"/>
              <a:chExt cx="484" cy="2051"/>
            </a:xfrm>
            <a:grpFill/>
          </p:grpSpPr>
          <p:sp>
            <p:nvSpPr>
              <p:cNvPr id="766" name="Rectangle 1013"/>
              <p:cNvSpPr>
                <a:spLocks noChangeArrowheads="1"/>
              </p:cNvSpPr>
              <p:nvPr/>
            </p:nvSpPr>
            <p:spPr bwMode="auto">
              <a:xfrm>
                <a:off x="485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7" name="Rectangle 1014"/>
              <p:cNvSpPr>
                <a:spLocks noChangeArrowheads="1"/>
              </p:cNvSpPr>
              <p:nvPr/>
            </p:nvSpPr>
            <p:spPr bwMode="auto">
              <a:xfrm>
                <a:off x="49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8" name="Rectangle 1015"/>
              <p:cNvSpPr>
                <a:spLocks noChangeArrowheads="1"/>
              </p:cNvSpPr>
              <p:nvPr/>
            </p:nvSpPr>
            <p:spPr bwMode="auto">
              <a:xfrm>
                <a:off x="49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9" name="Rectangle 1016"/>
              <p:cNvSpPr>
                <a:spLocks noChangeArrowheads="1"/>
              </p:cNvSpPr>
              <p:nvPr/>
            </p:nvSpPr>
            <p:spPr bwMode="auto">
              <a:xfrm>
                <a:off x="5008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0" name="Rectangle 1017"/>
              <p:cNvSpPr>
                <a:spLocks noChangeArrowheads="1"/>
              </p:cNvSpPr>
              <p:nvPr/>
            </p:nvSpPr>
            <p:spPr bwMode="auto">
              <a:xfrm>
                <a:off x="503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1" name="Rectangle 1018"/>
              <p:cNvSpPr>
                <a:spLocks noChangeArrowheads="1"/>
              </p:cNvSpPr>
              <p:nvPr/>
            </p:nvSpPr>
            <p:spPr bwMode="auto">
              <a:xfrm>
                <a:off x="505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2" name="Rectangle 1019"/>
              <p:cNvSpPr>
                <a:spLocks noChangeArrowheads="1"/>
              </p:cNvSpPr>
              <p:nvPr/>
            </p:nvSpPr>
            <p:spPr bwMode="auto">
              <a:xfrm>
                <a:off x="494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3" name="Rectangle 1020"/>
              <p:cNvSpPr>
                <a:spLocks noChangeArrowheads="1"/>
              </p:cNvSpPr>
              <p:nvPr/>
            </p:nvSpPr>
            <p:spPr bwMode="auto">
              <a:xfrm>
                <a:off x="4986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4" name="Rectangle 1021"/>
              <p:cNvSpPr>
                <a:spLocks noChangeArrowheads="1"/>
              </p:cNvSpPr>
              <p:nvPr/>
            </p:nvSpPr>
            <p:spPr bwMode="auto">
              <a:xfrm>
                <a:off x="5030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5" name="Rectangle 1022"/>
              <p:cNvSpPr>
                <a:spLocks noChangeArrowheads="1"/>
              </p:cNvSpPr>
              <p:nvPr/>
            </p:nvSpPr>
            <p:spPr bwMode="auto">
              <a:xfrm>
                <a:off x="4964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6" name="Rectangle 1023"/>
              <p:cNvSpPr>
                <a:spLocks noChangeArrowheads="1"/>
              </p:cNvSpPr>
              <p:nvPr/>
            </p:nvSpPr>
            <p:spPr bwMode="auto">
              <a:xfrm>
                <a:off x="505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7" name="Rectangle 1024"/>
              <p:cNvSpPr>
                <a:spLocks noChangeArrowheads="1"/>
              </p:cNvSpPr>
              <p:nvPr/>
            </p:nvSpPr>
            <p:spPr bwMode="auto">
              <a:xfrm>
                <a:off x="494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8" name="Rectangle 1025"/>
              <p:cNvSpPr>
                <a:spLocks noChangeArrowheads="1"/>
              </p:cNvSpPr>
              <p:nvPr/>
            </p:nvSpPr>
            <p:spPr bwMode="auto">
              <a:xfrm>
                <a:off x="5008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9" name="Rectangle 1026"/>
              <p:cNvSpPr>
                <a:spLocks noChangeArrowheads="1"/>
              </p:cNvSpPr>
              <p:nvPr/>
            </p:nvSpPr>
            <p:spPr bwMode="auto">
              <a:xfrm>
                <a:off x="5050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0" name="Rectangle 1027"/>
              <p:cNvSpPr>
                <a:spLocks noChangeArrowheads="1"/>
              </p:cNvSpPr>
              <p:nvPr/>
            </p:nvSpPr>
            <p:spPr bwMode="auto">
              <a:xfrm>
                <a:off x="49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1" name="Rectangle 1028"/>
              <p:cNvSpPr>
                <a:spLocks noChangeArrowheads="1"/>
              </p:cNvSpPr>
              <p:nvPr/>
            </p:nvSpPr>
            <p:spPr bwMode="auto">
              <a:xfrm>
                <a:off x="4964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2" name="Rectangle 1029"/>
              <p:cNvSpPr>
                <a:spLocks noChangeArrowheads="1"/>
              </p:cNvSpPr>
              <p:nvPr/>
            </p:nvSpPr>
            <p:spPr bwMode="auto">
              <a:xfrm>
                <a:off x="5008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3" name="Rectangle 1030"/>
              <p:cNvSpPr>
                <a:spLocks noChangeArrowheads="1"/>
              </p:cNvSpPr>
              <p:nvPr/>
            </p:nvSpPr>
            <p:spPr bwMode="auto">
              <a:xfrm>
                <a:off x="505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4" name="Rectangle 1031"/>
              <p:cNvSpPr>
                <a:spLocks noChangeArrowheads="1"/>
              </p:cNvSpPr>
              <p:nvPr/>
            </p:nvSpPr>
            <p:spPr bwMode="auto">
              <a:xfrm>
                <a:off x="494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5" name="Rectangle 1032"/>
              <p:cNvSpPr>
                <a:spLocks noChangeArrowheads="1"/>
              </p:cNvSpPr>
              <p:nvPr/>
            </p:nvSpPr>
            <p:spPr bwMode="auto">
              <a:xfrm>
                <a:off x="498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6" name="Rectangle 1033"/>
              <p:cNvSpPr>
                <a:spLocks noChangeArrowheads="1"/>
              </p:cNvSpPr>
              <p:nvPr/>
            </p:nvSpPr>
            <p:spPr bwMode="auto">
              <a:xfrm>
                <a:off x="49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7" name="Rectangle 1034"/>
              <p:cNvSpPr>
                <a:spLocks noChangeArrowheads="1"/>
              </p:cNvSpPr>
              <p:nvPr/>
            </p:nvSpPr>
            <p:spPr bwMode="auto">
              <a:xfrm>
                <a:off x="503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8" name="Rectangle 1035"/>
              <p:cNvSpPr>
                <a:spLocks noChangeArrowheads="1"/>
              </p:cNvSpPr>
              <p:nvPr/>
            </p:nvSpPr>
            <p:spPr bwMode="auto">
              <a:xfrm>
                <a:off x="494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9" name="Rectangle 1036"/>
              <p:cNvSpPr>
                <a:spLocks noChangeArrowheads="1"/>
              </p:cNvSpPr>
              <p:nvPr/>
            </p:nvSpPr>
            <p:spPr bwMode="auto">
              <a:xfrm>
                <a:off x="49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0" name="Rectangle 1037"/>
              <p:cNvSpPr>
                <a:spLocks noChangeArrowheads="1"/>
              </p:cNvSpPr>
              <p:nvPr/>
            </p:nvSpPr>
            <p:spPr bwMode="auto">
              <a:xfrm>
                <a:off x="5008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1" name="Rectangle 1038"/>
              <p:cNvSpPr>
                <a:spLocks noChangeArrowheads="1"/>
              </p:cNvSpPr>
              <p:nvPr/>
            </p:nvSpPr>
            <p:spPr bwMode="auto">
              <a:xfrm>
                <a:off x="5050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2" name="Rectangle 1039"/>
              <p:cNvSpPr>
                <a:spLocks noChangeArrowheads="1"/>
              </p:cNvSpPr>
              <p:nvPr/>
            </p:nvSpPr>
            <p:spPr bwMode="auto">
              <a:xfrm>
                <a:off x="49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3" name="Rectangle 1040"/>
              <p:cNvSpPr>
                <a:spLocks noChangeArrowheads="1"/>
              </p:cNvSpPr>
              <p:nvPr/>
            </p:nvSpPr>
            <p:spPr bwMode="auto">
              <a:xfrm>
                <a:off x="5008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4" name="Rectangle 1041"/>
              <p:cNvSpPr>
                <a:spLocks noChangeArrowheads="1"/>
              </p:cNvSpPr>
              <p:nvPr/>
            </p:nvSpPr>
            <p:spPr bwMode="auto">
              <a:xfrm>
                <a:off x="4944" y="1442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5" name="Rectangle 1042"/>
              <p:cNvSpPr>
                <a:spLocks noChangeArrowheads="1"/>
              </p:cNvSpPr>
              <p:nvPr/>
            </p:nvSpPr>
            <p:spPr bwMode="auto">
              <a:xfrm>
                <a:off x="500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6" name="Rectangle 1043"/>
              <p:cNvSpPr>
                <a:spLocks noChangeArrowheads="1"/>
              </p:cNvSpPr>
              <p:nvPr/>
            </p:nvSpPr>
            <p:spPr bwMode="auto">
              <a:xfrm>
                <a:off x="5008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7" name="Rectangle 1044"/>
              <p:cNvSpPr>
                <a:spLocks noChangeArrowheads="1"/>
              </p:cNvSpPr>
              <p:nvPr/>
            </p:nvSpPr>
            <p:spPr bwMode="auto">
              <a:xfrm>
                <a:off x="505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8" name="Rectangle 1045"/>
              <p:cNvSpPr>
                <a:spLocks noChangeArrowheads="1"/>
              </p:cNvSpPr>
              <p:nvPr/>
            </p:nvSpPr>
            <p:spPr bwMode="auto">
              <a:xfrm>
                <a:off x="4900" y="1554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9" name="Rectangle 1046"/>
              <p:cNvSpPr>
                <a:spLocks noChangeArrowheads="1"/>
              </p:cNvSpPr>
              <p:nvPr/>
            </p:nvSpPr>
            <p:spPr bwMode="auto">
              <a:xfrm>
                <a:off x="5008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0" name="Rectangle 1047"/>
              <p:cNvSpPr>
                <a:spLocks noChangeArrowheads="1"/>
              </p:cNvSpPr>
              <p:nvPr/>
            </p:nvSpPr>
            <p:spPr bwMode="auto">
              <a:xfrm>
                <a:off x="5050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1" name="Rectangle 1048"/>
              <p:cNvSpPr>
                <a:spLocks noChangeArrowheads="1"/>
              </p:cNvSpPr>
              <p:nvPr/>
            </p:nvSpPr>
            <p:spPr bwMode="auto">
              <a:xfrm>
                <a:off x="4964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2" name="Rectangle 1049"/>
              <p:cNvSpPr>
                <a:spLocks noChangeArrowheads="1"/>
              </p:cNvSpPr>
              <p:nvPr/>
            </p:nvSpPr>
            <p:spPr bwMode="auto">
              <a:xfrm>
                <a:off x="498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3" name="Rectangle 1050"/>
              <p:cNvSpPr>
                <a:spLocks noChangeArrowheads="1"/>
              </p:cNvSpPr>
              <p:nvPr/>
            </p:nvSpPr>
            <p:spPr bwMode="auto">
              <a:xfrm>
                <a:off x="5030" y="16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4" name="Rectangle 1051"/>
              <p:cNvSpPr>
                <a:spLocks noChangeArrowheads="1"/>
              </p:cNvSpPr>
              <p:nvPr/>
            </p:nvSpPr>
            <p:spPr bwMode="auto">
              <a:xfrm>
                <a:off x="49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5" name="Rectangle 1052"/>
              <p:cNvSpPr>
                <a:spLocks noChangeArrowheads="1"/>
              </p:cNvSpPr>
              <p:nvPr/>
            </p:nvSpPr>
            <p:spPr bwMode="auto">
              <a:xfrm>
                <a:off x="5008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6" name="Rectangle 1053"/>
              <p:cNvSpPr>
                <a:spLocks noChangeArrowheads="1"/>
              </p:cNvSpPr>
              <p:nvPr/>
            </p:nvSpPr>
            <p:spPr bwMode="auto">
              <a:xfrm>
                <a:off x="5050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7" name="Rectangle 1054"/>
              <p:cNvSpPr>
                <a:spLocks noChangeArrowheads="1"/>
              </p:cNvSpPr>
              <p:nvPr/>
            </p:nvSpPr>
            <p:spPr bwMode="auto">
              <a:xfrm>
                <a:off x="4964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8" name="Rectangle 1055"/>
              <p:cNvSpPr>
                <a:spLocks noChangeArrowheads="1"/>
              </p:cNvSpPr>
              <p:nvPr/>
            </p:nvSpPr>
            <p:spPr bwMode="auto">
              <a:xfrm>
                <a:off x="505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9" name="Rectangle 1056"/>
              <p:cNvSpPr>
                <a:spLocks noChangeArrowheads="1"/>
              </p:cNvSpPr>
              <p:nvPr/>
            </p:nvSpPr>
            <p:spPr bwMode="auto">
              <a:xfrm>
                <a:off x="494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0" name="Rectangle 1057"/>
              <p:cNvSpPr>
                <a:spLocks noChangeArrowheads="1"/>
              </p:cNvSpPr>
              <p:nvPr/>
            </p:nvSpPr>
            <p:spPr bwMode="auto">
              <a:xfrm>
                <a:off x="5050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1" name="Rectangle 1058"/>
              <p:cNvSpPr>
                <a:spLocks noChangeArrowheads="1"/>
              </p:cNvSpPr>
              <p:nvPr/>
            </p:nvSpPr>
            <p:spPr bwMode="auto">
              <a:xfrm>
                <a:off x="49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2" name="Rectangle 1059"/>
              <p:cNvSpPr>
                <a:spLocks noChangeArrowheads="1"/>
              </p:cNvSpPr>
              <p:nvPr/>
            </p:nvSpPr>
            <p:spPr bwMode="auto">
              <a:xfrm>
                <a:off x="4964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3" name="Rectangle 1060"/>
              <p:cNvSpPr>
                <a:spLocks noChangeArrowheads="1"/>
              </p:cNvSpPr>
              <p:nvPr/>
            </p:nvSpPr>
            <p:spPr bwMode="auto">
              <a:xfrm>
                <a:off x="500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4" name="Rectangle 1061"/>
              <p:cNvSpPr>
                <a:spLocks noChangeArrowheads="1"/>
              </p:cNvSpPr>
              <p:nvPr/>
            </p:nvSpPr>
            <p:spPr bwMode="auto">
              <a:xfrm>
                <a:off x="5030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5" name="Rectangle 1062"/>
              <p:cNvSpPr>
                <a:spLocks noChangeArrowheads="1"/>
              </p:cNvSpPr>
              <p:nvPr/>
            </p:nvSpPr>
            <p:spPr bwMode="auto">
              <a:xfrm>
                <a:off x="49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6" name="Rectangle 1063"/>
              <p:cNvSpPr>
                <a:spLocks noChangeArrowheads="1"/>
              </p:cNvSpPr>
              <p:nvPr/>
            </p:nvSpPr>
            <p:spPr bwMode="auto">
              <a:xfrm>
                <a:off x="503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7" name="Rectangle 1064"/>
              <p:cNvSpPr>
                <a:spLocks noChangeArrowheads="1"/>
              </p:cNvSpPr>
              <p:nvPr/>
            </p:nvSpPr>
            <p:spPr bwMode="auto">
              <a:xfrm>
                <a:off x="505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8" name="Rectangle 1065"/>
              <p:cNvSpPr>
                <a:spLocks noChangeArrowheads="1"/>
              </p:cNvSpPr>
              <p:nvPr/>
            </p:nvSpPr>
            <p:spPr bwMode="auto">
              <a:xfrm>
                <a:off x="496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9" name="Rectangle 1066"/>
              <p:cNvSpPr>
                <a:spLocks noChangeArrowheads="1"/>
              </p:cNvSpPr>
              <p:nvPr/>
            </p:nvSpPr>
            <p:spPr bwMode="auto">
              <a:xfrm>
                <a:off x="49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0" name="Rectangle 1067"/>
              <p:cNvSpPr>
                <a:spLocks noChangeArrowheads="1"/>
              </p:cNvSpPr>
              <p:nvPr/>
            </p:nvSpPr>
            <p:spPr bwMode="auto">
              <a:xfrm>
                <a:off x="505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1" name="Rectangle 1068"/>
              <p:cNvSpPr>
                <a:spLocks noChangeArrowheads="1"/>
              </p:cNvSpPr>
              <p:nvPr/>
            </p:nvSpPr>
            <p:spPr bwMode="auto">
              <a:xfrm>
                <a:off x="494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2" name="Rectangle 1069"/>
              <p:cNvSpPr>
                <a:spLocks noChangeArrowheads="1"/>
              </p:cNvSpPr>
              <p:nvPr/>
            </p:nvSpPr>
            <p:spPr bwMode="auto">
              <a:xfrm>
                <a:off x="498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3" name="Rectangle 1070"/>
              <p:cNvSpPr>
                <a:spLocks noChangeArrowheads="1"/>
              </p:cNvSpPr>
              <p:nvPr/>
            </p:nvSpPr>
            <p:spPr bwMode="auto">
              <a:xfrm>
                <a:off x="5030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4" name="Rectangle 1071"/>
              <p:cNvSpPr>
                <a:spLocks noChangeArrowheads="1"/>
              </p:cNvSpPr>
              <p:nvPr/>
            </p:nvSpPr>
            <p:spPr bwMode="auto">
              <a:xfrm>
                <a:off x="496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5" name="Rectangle 1072"/>
              <p:cNvSpPr>
                <a:spLocks noChangeArrowheads="1"/>
              </p:cNvSpPr>
              <p:nvPr/>
            </p:nvSpPr>
            <p:spPr bwMode="auto">
              <a:xfrm>
                <a:off x="500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6" name="Rectangle 1073"/>
              <p:cNvSpPr>
                <a:spLocks noChangeArrowheads="1"/>
              </p:cNvSpPr>
              <p:nvPr/>
            </p:nvSpPr>
            <p:spPr bwMode="auto">
              <a:xfrm>
                <a:off x="5050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7" name="Rectangle 1074"/>
              <p:cNvSpPr>
                <a:spLocks noChangeArrowheads="1"/>
              </p:cNvSpPr>
              <p:nvPr/>
            </p:nvSpPr>
            <p:spPr bwMode="auto">
              <a:xfrm>
                <a:off x="494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8" name="Rectangle 1075"/>
              <p:cNvSpPr>
                <a:spLocks noChangeArrowheads="1"/>
              </p:cNvSpPr>
              <p:nvPr/>
            </p:nvSpPr>
            <p:spPr bwMode="auto">
              <a:xfrm>
                <a:off x="49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9" name="Rectangle 1076"/>
              <p:cNvSpPr>
                <a:spLocks noChangeArrowheads="1"/>
              </p:cNvSpPr>
              <p:nvPr/>
            </p:nvSpPr>
            <p:spPr bwMode="auto">
              <a:xfrm>
                <a:off x="5050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0" name="Rectangle 1077"/>
              <p:cNvSpPr>
                <a:spLocks noChangeArrowheads="1"/>
              </p:cNvSpPr>
              <p:nvPr/>
            </p:nvSpPr>
            <p:spPr bwMode="auto">
              <a:xfrm>
                <a:off x="48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1" name="Rectangle 1078"/>
              <p:cNvSpPr>
                <a:spLocks noChangeArrowheads="1"/>
              </p:cNvSpPr>
              <p:nvPr/>
            </p:nvSpPr>
            <p:spPr bwMode="auto">
              <a:xfrm>
                <a:off x="4920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2" name="Rectangle 1079"/>
              <p:cNvSpPr>
                <a:spLocks noChangeArrowheads="1"/>
              </p:cNvSpPr>
              <p:nvPr/>
            </p:nvSpPr>
            <p:spPr bwMode="auto">
              <a:xfrm>
                <a:off x="4944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3" name="Rectangle 1080"/>
              <p:cNvSpPr>
                <a:spLocks noChangeArrowheads="1"/>
              </p:cNvSpPr>
              <p:nvPr/>
            </p:nvSpPr>
            <p:spPr bwMode="auto">
              <a:xfrm>
                <a:off x="498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4" name="Rectangle 1081"/>
              <p:cNvSpPr>
                <a:spLocks noChangeArrowheads="1"/>
              </p:cNvSpPr>
              <p:nvPr/>
            </p:nvSpPr>
            <p:spPr bwMode="auto">
              <a:xfrm>
                <a:off x="481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5" name="Rectangle 1082"/>
              <p:cNvSpPr>
                <a:spLocks noChangeArrowheads="1"/>
              </p:cNvSpPr>
              <p:nvPr/>
            </p:nvSpPr>
            <p:spPr bwMode="auto">
              <a:xfrm>
                <a:off x="48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6" name="Rectangle 1083"/>
              <p:cNvSpPr>
                <a:spLocks noChangeArrowheads="1"/>
              </p:cNvSpPr>
              <p:nvPr/>
            </p:nvSpPr>
            <p:spPr bwMode="auto">
              <a:xfrm>
                <a:off x="490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7" name="Rectangle 1084"/>
              <p:cNvSpPr>
                <a:spLocks noChangeArrowheads="1"/>
              </p:cNvSpPr>
              <p:nvPr/>
            </p:nvSpPr>
            <p:spPr bwMode="auto">
              <a:xfrm>
                <a:off x="494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8" name="Rectangle 1085"/>
              <p:cNvSpPr>
                <a:spLocks noChangeArrowheads="1"/>
              </p:cNvSpPr>
              <p:nvPr/>
            </p:nvSpPr>
            <p:spPr bwMode="auto">
              <a:xfrm>
                <a:off x="5050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9" name="Rectangle 1086"/>
              <p:cNvSpPr>
                <a:spLocks noChangeArrowheads="1"/>
              </p:cNvSpPr>
              <p:nvPr/>
            </p:nvSpPr>
            <p:spPr bwMode="auto">
              <a:xfrm>
                <a:off x="492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0" name="Rectangle 1087"/>
              <p:cNvSpPr>
                <a:spLocks noChangeArrowheads="1"/>
              </p:cNvSpPr>
              <p:nvPr/>
            </p:nvSpPr>
            <p:spPr bwMode="auto">
              <a:xfrm>
                <a:off x="4878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1" name="Rectangle 1088"/>
              <p:cNvSpPr>
                <a:spLocks noChangeArrowheads="1"/>
              </p:cNvSpPr>
              <p:nvPr/>
            </p:nvSpPr>
            <p:spPr bwMode="auto">
              <a:xfrm>
                <a:off x="503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2" name="Rectangle 1089"/>
              <p:cNvSpPr>
                <a:spLocks noChangeArrowheads="1"/>
              </p:cNvSpPr>
              <p:nvPr/>
            </p:nvSpPr>
            <p:spPr bwMode="auto">
              <a:xfrm>
                <a:off x="505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3" name="Rectangle 1090"/>
              <p:cNvSpPr>
                <a:spLocks noChangeArrowheads="1"/>
              </p:cNvSpPr>
              <p:nvPr/>
            </p:nvSpPr>
            <p:spPr bwMode="auto">
              <a:xfrm>
                <a:off x="481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4" name="Rectangle 1091"/>
              <p:cNvSpPr>
                <a:spLocks noChangeArrowheads="1"/>
              </p:cNvSpPr>
              <p:nvPr/>
            </p:nvSpPr>
            <p:spPr bwMode="auto">
              <a:xfrm>
                <a:off x="4964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5" name="Rectangle 1092"/>
              <p:cNvSpPr>
                <a:spLocks noChangeArrowheads="1"/>
              </p:cNvSpPr>
              <p:nvPr/>
            </p:nvSpPr>
            <p:spPr bwMode="auto">
              <a:xfrm>
                <a:off x="485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6" name="Rectangle 1093"/>
              <p:cNvSpPr>
                <a:spLocks noChangeArrowheads="1"/>
              </p:cNvSpPr>
              <p:nvPr/>
            </p:nvSpPr>
            <p:spPr bwMode="auto">
              <a:xfrm>
                <a:off x="5008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7" name="Rectangle 1094"/>
              <p:cNvSpPr>
                <a:spLocks noChangeArrowheads="1"/>
              </p:cNvSpPr>
              <p:nvPr/>
            </p:nvSpPr>
            <p:spPr bwMode="auto">
              <a:xfrm>
                <a:off x="5050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8" name="Rectangle 1095"/>
              <p:cNvSpPr>
                <a:spLocks noChangeArrowheads="1"/>
              </p:cNvSpPr>
              <p:nvPr/>
            </p:nvSpPr>
            <p:spPr bwMode="auto">
              <a:xfrm>
                <a:off x="48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9" name="Rectangle 1096"/>
              <p:cNvSpPr>
                <a:spLocks noChangeArrowheads="1"/>
              </p:cNvSpPr>
              <p:nvPr/>
            </p:nvSpPr>
            <p:spPr bwMode="auto">
              <a:xfrm>
                <a:off x="487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0" name="Rectangle 1097"/>
              <p:cNvSpPr>
                <a:spLocks noChangeArrowheads="1"/>
              </p:cNvSpPr>
              <p:nvPr/>
            </p:nvSpPr>
            <p:spPr bwMode="auto">
              <a:xfrm>
                <a:off x="4834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1" name="Rectangle 1098"/>
              <p:cNvSpPr>
                <a:spLocks noChangeArrowheads="1"/>
              </p:cNvSpPr>
              <p:nvPr/>
            </p:nvSpPr>
            <p:spPr bwMode="auto">
              <a:xfrm>
                <a:off x="4986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2" name="Rectangle 1099"/>
              <p:cNvSpPr>
                <a:spLocks noChangeArrowheads="1"/>
              </p:cNvSpPr>
              <p:nvPr/>
            </p:nvSpPr>
            <p:spPr bwMode="auto">
              <a:xfrm>
                <a:off x="500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3" name="Rectangle 1100"/>
              <p:cNvSpPr>
                <a:spLocks noChangeArrowheads="1"/>
              </p:cNvSpPr>
              <p:nvPr/>
            </p:nvSpPr>
            <p:spPr bwMode="auto">
              <a:xfrm>
                <a:off x="48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4" name="Rectangle 1101"/>
              <p:cNvSpPr>
                <a:spLocks noChangeArrowheads="1"/>
              </p:cNvSpPr>
              <p:nvPr/>
            </p:nvSpPr>
            <p:spPr bwMode="auto">
              <a:xfrm>
                <a:off x="4964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5" name="Rectangle 1102"/>
              <p:cNvSpPr>
                <a:spLocks noChangeArrowheads="1"/>
              </p:cNvSpPr>
              <p:nvPr/>
            </p:nvSpPr>
            <p:spPr bwMode="auto">
              <a:xfrm>
                <a:off x="4878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6" name="Rectangle 1103"/>
              <p:cNvSpPr>
                <a:spLocks noChangeArrowheads="1"/>
              </p:cNvSpPr>
              <p:nvPr/>
            </p:nvSpPr>
            <p:spPr bwMode="auto">
              <a:xfrm>
                <a:off x="492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7" name="Rectangle 1104"/>
              <p:cNvSpPr>
                <a:spLocks noChangeArrowheads="1"/>
              </p:cNvSpPr>
              <p:nvPr/>
            </p:nvSpPr>
            <p:spPr bwMode="auto">
              <a:xfrm>
                <a:off x="505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8" name="Rectangle 1105"/>
              <p:cNvSpPr>
                <a:spLocks noChangeArrowheads="1"/>
              </p:cNvSpPr>
              <p:nvPr/>
            </p:nvSpPr>
            <p:spPr bwMode="auto">
              <a:xfrm>
                <a:off x="48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9" name="Rectangle 1106"/>
              <p:cNvSpPr>
                <a:spLocks noChangeArrowheads="1"/>
              </p:cNvSpPr>
              <p:nvPr/>
            </p:nvSpPr>
            <p:spPr bwMode="auto">
              <a:xfrm>
                <a:off x="4964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0" name="Rectangle 1107"/>
              <p:cNvSpPr>
                <a:spLocks noChangeArrowheads="1"/>
              </p:cNvSpPr>
              <p:nvPr/>
            </p:nvSpPr>
            <p:spPr bwMode="auto">
              <a:xfrm>
                <a:off x="4878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1" name="Rectangle 1108"/>
              <p:cNvSpPr>
                <a:spLocks noChangeArrowheads="1"/>
              </p:cNvSpPr>
              <p:nvPr/>
            </p:nvSpPr>
            <p:spPr bwMode="auto">
              <a:xfrm>
                <a:off x="494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2" name="Rectangle 1109"/>
              <p:cNvSpPr>
                <a:spLocks noChangeArrowheads="1"/>
              </p:cNvSpPr>
              <p:nvPr/>
            </p:nvSpPr>
            <p:spPr bwMode="auto">
              <a:xfrm>
                <a:off x="5050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3" name="Rectangle 1110"/>
              <p:cNvSpPr>
                <a:spLocks noChangeArrowheads="1"/>
              </p:cNvSpPr>
              <p:nvPr/>
            </p:nvSpPr>
            <p:spPr bwMode="auto">
              <a:xfrm>
                <a:off x="4964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4" name="Rectangle 1111"/>
              <p:cNvSpPr>
                <a:spLocks noChangeArrowheads="1"/>
              </p:cNvSpPr>
              <p:nvPr/>
            </p:nvSpPr>
            <p:spPr bwMode="auto">
              <a:xfrm>
                <a:off x="48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5" name="Rectangle 1112"/>
              <p:cNvSpPr>
                <a:spLocks noChangeArrowheads="1"/>
              </p:cNvSpPr>
              <p:nvPr/>
            </p:nvSpPr>
            <p:spPr bwMode="auto">
              <a:xfrm>
                <a:off x="4920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6" name="Rectangle 1113"/>
              <p:cNvSpPr>
                <a:spLocks noChangeArrowheads="1"/>
              </p:cNvSpPr>
              <p:nvPr/>
            </p:nvSpPr>
            <p:spPr bwMode="auto">
              <a:xfrm>
                <a:off x="4814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7" name="Rectangle 1114"/>
              <p:cNvSpPr>
                <a:spLocks noChangeArrowheads="1"/>
              </p:cNvSpPr>
              <p:nvPr/>
            </p:nvSpPr>
            <p:spPr bwMode="auto">
              <a:xfrm>
                <a:off x="492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8" name="Rectangle 1115"/>
              <p:cNvSpPr>
                <a:spLocks noChangeArrowheads="1"/>
              </p:cNvSpPr>
              <p:nvPr/>
            </p:nvSpPr>
            <p:spPr bwMode="auto">
              <a:xfrm>
                <a:off x="505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9" name="Rectangle 1116"/>
              <p:cNvSpPr>
                <a:spLocks noChangeArrowheads="1"/>
              </p:cNvSpPr>
              <p:nvPr/>
            </p:nvSpPr>
            <p:spPr bwMode="auto">
              <a:xfrm>
                <a:off x="4878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0" name="Rectangle 1117"/>
              <p:cNvSpPr>
                <a:spLocks noChangeArrowheads="1"/>
              </p:cNvSpPr>
              <p:nvPr/>
            </p:nvSpPr>
            <p:spPr bwMode="auto">
              <a:xfrm>
                <a:off x="4814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1" name="Rectangle 1118"/>
              <p:cNvSpPr>
                <a:spLocks noChangeArrowheads="1"/>
              </p:cNvSpPr>
              <p:nvPr/>
            </p:nvSpPr>
            <p:spPr bwMode="auto">
              <a:xfrm>
                <a:off x="492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2" name="Rectangle 1119"/>
              <p:cNvSpPr>
                <a:spLocks noChangeArrowheads="1"/>
              </p:cNvSpPr>
              <p:nvPr/>
            </p:nvSpPr>
            <p:spPr bwMode="auto">
              <a:xfrm>
                <a:off x="505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3" name="Rectangle 1120"/>
              <p:cNvSpPr>
                <a:spLocks noChangeArrowheads="1"/>
              </p:cNvSpPr>
              <p:nvPr/>
            </p:nvSpPr>
            <p:spPr bwMode="auto">
              <a:xfrm>
                <a:off x="4814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4" name="Rectangle 1121"/>
              <p:cNvSpPr>
                <a:spLocks noChangeArrowheads="1"/>
              </p:cNvSpPr>
              <p:nvPr/>
            </p:nvSpPr>
            <p:spPr bwMode="auto">
              <a:xfrm>
                <a:off x="5050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5" name="Rectangle 1122"/>
              <p:cNvSpPr>
                <a:spLocks noChangeArrowheads="1"/>
              </p:cNvSpPr>
              <p:nvPr/>
            </p:nvSpPr>
            <p:spPr bwMode="auto">
              <a:xfrm>
                <a:off x="492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6" name="Rectangle 1123"/>
              <p:cNvSpPr>
                <a:spLocks noChangeArrowheads="1"/>
              </p:cNvSpPr>
              <p:nvPr/>
            </p:nvSpPr>
            <p:spPr bwMode="auto">
              <a:xfrm>
                <a:off x="505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7" name="Rectangle 1124"/>
              <p:cNvSpPr>
                <a:spLocks noChangeArrowheads="1"/>
              </p:cNvSpPr>
              <p:nvPr/>
            </p:nvSpPr>
            <p:spPr bwMode="auto">
              <a:xfrm>
                <a:off x="481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8" name="Rectangle 1125"/>
              <p:cNvSpPr>
                <a:spLocks noChangeArrowheads="1"/>
              </p:cNvSpPr>
              <p:nvPr/>
            </p:nvSpPr>
            <p:spPr bwMode="auto">
              <a:xfrm>
                <a:off x="494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9" name="Rectangle 1126"/>
              <p:cNvSpPr>
                <a:spLocks noChangeArrowheads="1"/>
              </p:cNvSpPr>
              <p:nvPr/>
            </p:nvSpPr>
            <p:spPr bwMode="auto">
              <a:xfrm>
                <a:off x="492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0" name="Rectangle 1127"/>
              <p:cNvSpPr>
                <a:spLocks noChangeArrowheads="1"/>
              </p:cNvSpPr>
              <p:nvPr/>
            </p:nvSpPr>
            <p:spPr bwMode="auto">
              <a:xfrm>
                <a:off x="4920" y="295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1" name="Rectangle 1128"/>
              <p:cNvSpPr>
                <a:spLocks noChangeArrowheads="1"/>
              </p:cNvSpPr>
              <p:nvPr/>
            </p:nvSpPr>
            <p:spPr bwMode="auto">
              <a:xfrm>
                <a:off x="505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2" name="Rectangle 1129"/>
              <p:cNvSpPr>
                <a:spLocks noChangeArrowheads="1"/>
              </p:cNvSpPr>
              <p:nvPr/>
            </p:nvSpPr>
            <p:spPr bwMode="auto">
              <a:xfrm>
                <a:off x="504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3" name="Rectangle 1130"/>
              <p:cNvSpPr>
                <a:spLocks noChangeArrowheads="1"/>
              </p:cNvSpPr>
              <p:nvPr/>
            </p:nvSpPr>
            <p:spPr bwMode="auto">
              <a:xfrm>
                <a:off x="507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4" name="Rectangle 1131"/>
              <p:cNvSpPr>
                <a:spLocks noChangeArrowheads="1"/>
              </p:cNvSpPr>
              <p:nvPr/>
            </p:nvSpPr>
            <p:spPr bwMode="auto">
              <a:xfrm>
                <a:off x="5092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5" name="Rectangle 1132"/>
              <p:cNvSpPr>
                <a:spLocks noChangeArrowheads="1"/>
              </p:cNvSpPr>
              <p:nvPr/>
            </p:nvSpPr>
            <p:spPr bwMode="auto">
              <a:xfrm>
                <a:off x="51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6" name="Rectangle 1133"/>
              <p:cNvSpPr>
                <a:spLocks noChangeArrowheads="1"/>
              </p:cNvSpPr>
              <p:nvPr/>
            </p:nvSpPr>
            <p:spPr bwMode="auto">
              <a:xfrm>
                <a:off x="51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7" name="Rectangle 1134"/>
              <p:cNvSpPr>
                <a:spLocks noChangeArrowheads="1"/>
              </p:cNvSpPr>
              <p:nvPr/>
            </p:nvSpPr>
            <p:spPr bwMode="auto">
              <a:xfrm>
                <a:off x="504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8" name="Rectangle 1135"/>
              <p:cNvSpPr>
                <a:spLocks noChangeArrowheads="1"/>
              </p:cNvSpPr>
              <p:nvPr/>
            </p:nvSpPr>
            <p:spPr bwMode="auto">
              <a:xfrm>
                <a:off x="5070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9" name="Rectangle 1136"/>
              <p:cNvSpPr>
                <a:spLocks noChangeArrowheads="1"/>
              </p:cNvSpPr>
              <p:nvPr/>
            </p:nvSpPr>
            <p:spPr bwMode="auto">
              <a:xfrm>
                <a:off x="5048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0" name="Rectangle 1137"/>
              <p:cNvSpPr>
                <a:spLocks noChangeArrowheads="1"/>
              </p:cNvSpPr>
              <p:nvPr/>
            </p:nvSpPr>
            <p:spPr bwMode="auto">
              <a:xfrm>
                <a:off x="5092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1" name="Rectangle 1138"/>
              <p:cNvSpPr>
                <a:spLocks noChangeArrowheads="1"/>
              </p:cNvSpPr>
              <p:nvPr/>
            </p:nvSpPr>
            <p:spPr bwMode="auto">
              <a:xfrm>
                <a:off x="515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2" name="Rectangle 1139"/>
              <p:cNvSpPr>
                <a:spLocks noChangeArrowheads="1"/>
              </p:cNvSpPr>
              <p:nvPr/>
            </p:nvSpPr>
            <p:spPr bwMode="auto">
              <a:xfrm>
                <a:off x="504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3" name="Rectangle 1140"/>
              <p:cNvSpPr>
                <a:spLocks noChangeArrowheads="1"/>
              </p:cNvSpPr>
              <p:nvPr/>
            </p:nvSpPr>
            <p:spPr bwMode="auto">
              <a:xfrm>
                <a:off x="5070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4" name="Rectangle 1141"/>
              <p:cNvSpPr>
                <a:spLocks noChangeArrowheads="1"/>
              </p:cNvSpPr>
              <p:nvPr/>
            </p:nvSpPr>
            <p:spPr bwMode="auto">
              <a:xfrm>
                <a:off x="5114" y="1103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5" name="Rectangle 1142"/>
              <p:cNvSpPr>
                <a:spLocks noChangeArrowheads="1"/>
              </p:cNvSpPr>
              <p:nvPr/>
            </p:nvSpPr>
            <p:spPr bwMode="auto">
              <a:xfrm>
                <a:off x="5070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6" name="Rectangle 1143"/>
              <p:cNvSpPr>
                <a:spLocks noChangeArrowheads="1"/>
              </p:cNvSpPr>
              <p:nvPr/>
            </p:nvSpPr>
            <p:spPr bwMode="auto">
              <a:xfrm>
                <a:off x="5092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7" name="Rectangle 1144"/>
              <p:cNvSpPr>
                <a:spLocks noChangeArrowheads="1"/>
              </p:cNvSpPr>
              <p:nvPr/>
            </p:nvSpPr>
            <p:spPr bwMode="auto">
              <a:xfrm>
                <a:off x="51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8" name="Rectangle 1145"/>
              <p:cNvSpPr>
                <a:spLocks noChangeArrowheads="1"/>
              </p:cNvSpPr>
              <p:nvPr/>
            </p:nvSpPr>
            <p:spPr bwMode="auto">
              <a:xfrm>
                <a:off x="504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9" name="Rectangle 1146"/>
              <p:cNvSpPr>
                <a:spLocks noChangeArrowheads="1"/>
              </p:cNvSpPr>
              <p:nvPr/>
            </p:nvSpPr>
            <p:spPr bwMode="auto">
              <a:xfrm>
                <a:off x="509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0" name="Rectangle 1147"/>
              <p:cNvSpPr>
                <a:spLocks noChangeArrowheads="1"/>
              </p:cNvSpPr>
              <p:nvPr/>
            </p:nvSpPr>
            <p:spPr bwMode="auto">
              <a:xfrm>
                <a:off x="5134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1" name="Rectangle 1148"/>
              <p:cNvSpPr>
                <a:spLocks noChangeArrowheads="1"/>
              </p:cNvSpPr>
              <p:nvPr/>
            </p:nvSpPr>
            <p:spPr bwMode="auto">
              <a:xfrm>
                <a:off x="507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2" name="Rectangle 1149"/>
              <p:cNvSpPr>
                <a:spLocks noChangeArrowheads="1"/>
              </p:cNvSpPr>
              <p:nvPr/>
            </p:nvSpPr>
            <p:spPr bwMode="auto">
              <a:xfrm>
                <a:off x="5114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3" name="Rectangle 1150"/>
              <p:cNvSpPr>
                <a:spLocks noChangeArrowheads="1"/>
              </p:cNvSpPr>
              <p:nvPr/>
            </p:nvSpPr>
            <p:spPr bwMode="auto">
              <a:xfrm>
                <a:off x="5156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4" name="Rectangle 1151"/>
              <p:cNvSpPr>
                <a:spLocks noChangeArrowheads="1"/>
              </p:cNvSpPr>
              <p:nvPr/>
            </p:nvSpPr>
            <p:spPr bwMode="auto">
              <a:xfrm>
                <a:off x="504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5" name="Rectangle 1152"/>
              <p:cNvSpPr>
                <a:spLocks noChangeArrowheads="1"/>
              </p:cNvSpPr>
              <p:nvPr/>
            </p:nvSpPr>
            <p:spPr bwMode="auto">
              <a:xfrm>
                <a:off x="5092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6" name="Rectangle 1153"/>
              <p:cNvSpPr>
                <a:spLocks noChangeArrowheads="1"/>
              </p:cNvSpPr>
              <p:nvPr/>
            </p:nvSpPr>
            <p:spPr bwMode="auto">
              <a:xfrm>
                <a:off x="507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7" name="Rectangle 1154"/>
              <p:cNvSpPr>
                <a:spLocks noChangeArrowheads="1"/>
              </p:cNvSpPr>
              <p:nvPr/>
            </p:nvSpPr>
            <p:spPr bwMode="auto">
              <a:xfrm>
                <a:off x="5114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8" name="Rectangle 1155"/>
              <p:cNvSpPr>
                <a:spLocks noChangeArrowheads="1"/>
              </p:cNvSpPr>
              <p:nvPr/>
            </p:nvSpPr>
            <p:spPr bwMode="auto">
              <a:xfrm>
                <a:off x="51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9" name="Rectangle 1156"/>
              <p:cNvSpPr>
                <a:spLocks noChangeArrowheads="1"/>
              </p:cNvSpPr>
              <p:nvPr/>
            </p:nvSpPr>
            <p:spPr bwMode="auto">
              <a:xfrm>
                <a:off x="5070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0" name="Rectangle 1157"/>
              <p:cNvSpPr>
                <a:spLocks noChangeArrowheads="1"/>
              </p:cNvSpPr>
              <p:nvPr/>
            </p:nvSpPr>
            <p:spPr bwMode="auto">
              <a:xfrm>
                <a:off x="511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1" name="Rectangle 1158"/>
              <p:cNvSpPr>
                <a:spLocks noChangeArrowheads="1"/>
              </p:cNvSpPr>
              <p:nvPr/>
            </p:nvSpPr>
            <p:spPr bwMode="auto">
              <a:xfrm>
                <a:off x="5048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2" name="Rectangle 1159"/>
              <p:cNvSpPr>
                <a:spLocks noChangeArrowheads="1"/>
              </p:cNvSpPr>
              <p:nvPr/>
            </p:nvSpPr>
            <p:spPr bwMode="auto">
              <a:xfrm>
                <a:off x="5092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3" name="Rectangle 1160"/>
              <p:cNvSpPr>
                <a:spLocks noChangeArrowheads="1"/>
              </p:cNvSpPr>
              <p:nvPr/>
            </p:nvSpPr>
            <p:spPr bwMode="auto">
              <a:xfrm>
                <a:off x="51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4" name="Rectangle 1161"/>
              <p:cNvSpPr>
                <a:spLocks noChangeArrowheads="1"/>
              </p:cNvSpPr>
              <p:nvPr/>
            </p:nvSpPr>
            <p:spPr bwMode="auto">
              <a:xfrm>
                <a:off x="5048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5" name="Rectangle 1162"/>
              <p:cNvSpPr>
                <a:spLocks noChangeArrowheads="1"/>
              </p:cNvSpPr>
              <p:nvPr/>
            </p:nvSpPr>
            <p:spPr bwMode="auto">
              <a:xfrm>
                <a:off x="5070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6" name="Rectangle 1163"/>
              <p:cNvSpPr>
                <a:spLocks noChangeArrowheads="1"/>
              </p:cNvSpPr>
              <p:nvPr/>
            </p:nvSpPr>
            <p:spPr bwMode="auto">
              <a:xfrm>
                <a:off x="5048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7" name="Rectangle 1164"/>
              <p:cNvSpPr>
                <a:spLocks noChangeArrowheads="1"/>
              </p:cNvSpPr>
              <p:nvPr/>
            </p:nvSpPr>
            <p:spPr bwMode="auto">
              <a:xfrm>
                <a:off x="5092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8" name="Rectangle 1165"/>
              <p:cNvSpPr>
                <a:spLocks noChangeArrowheads="1"/>
              </p:cNvSpPr>
              <p:nvPr/>
            </p:nvSpPr>
            <p:spPr bwMode="auto">
              <a:xfrm>
                <a:off x="515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9" name="Rectangle 1166"/>
              <p:cNvSpPr>
                <a:spLocks noChangeArrowheads="1"/>
              </p:cNvSpPr>
              <p:nvPr/>
            </p:nvSpPr>
            <p:spPr bwMode="auto">
              <a:xfrm>
                <a:off x="507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0" name="Rectangle 1167"/>
              <p:cNvSpPr>
                <a:spLocks noChangeArrowheads="1"/>
              </p:cNvSpPr>
              <p:nvPr/>
            </p:nvSpPr>
            <p:spPr bwMode="auto">
              <a:xfrm>
                <a:off x="5070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1" name="Rectangle 1168"/>
              <p:cNvSpPr>
                <a:spLocks noChangeArrowheads="1"/>
              </p:cNvSpPr>
              <p:nvPr/>
            </p:nvSpPr>
            <p:spPr bwMode="auto">
              <a:xfrm>
                <a:off x="5114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2" name="Rectangle 1169"/>
              <p:cNvSpPr>
                <a:spLocks noChangeArrowheads="1"/>
              </p:cNvSpPr>
              <p:nvPr/>
            </p:nvSpPr>
            <p:spPr bwMode="auto">
              <a:xfrm>
                <a:off x="515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3" name="Rectangle 1170"/>
              <p:cNvSpPr>
                <a:spLocks noChangeArrowheads="1"/>
              </p:cNvSpPr>
              <p:nvPr/>
            </p:nvSpPr>
            <p:spPr bwMode="auto">
              <a:xfrm>
                <a:off x="504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4" name="Rectangle 1171"/>
              <p:cNvSpPr>
                <a:spLocks noChangeArrowheads="1"/>
              </p:cNvSpPr>
              <p:nvPr/>
            </p:nvSpPr>
            <p:spPr bwMode="auto">
              <a:xfrm>
                <a:off x="5092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5" name="Rectangle 1172"/>
              <p:cNvSpPr>
                <a:spLocks noChangeArrowheads="1"/>
              </p:cNvSpPr>
              <p:nvPr/>
            </p:nvSpPr>
            <p:spPr bwMode="auto">
              <a:xfrm>
                <a:off x="5134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6" name="Rectangle 1173"/>
              <p:cNvSpPr>
                <a:spLocks noChangeArrowheads="1"/>
              </p:cNvSpPr>
              <p:nvPr/>
            </p:nvSpPr>
            <p:spPr bwMode="auto">
              <a:xfrm>
                <a:off x="5048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7" name="Rectangle 1174"/>
              <p:cNvSpPr>
                <a:spLocks noChangeArrowheads="1"/>
              </p:cNvSpPr>
              <p:nvPr/>
            </p:nvSpPr>
            <p:spPr bwMode="auto">
              <a:xfrm>
                <a:off x="511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8" name="Rectangle 1175"/>
              <p:cNvSpPr>
                <a:spLocks noChangeArrowheads="1"/>
              </p:cNvSpPr>
              <p:nvPr/>
            </p:nvSpPr>
            <p:spPr bwMode="auto">
              <a:xfrm>
                <a:off x="509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9" name="Rectangle 1176"/>
              <p:cNvSpPr>
                <a:spLocks noChangeArrowheads="1"/>
              </p:cNvSpPr>
              <p:nvPr/>
            </p:nvSpPr>
            <p:spPr bwMode="auto">
              <a:xfrm>
                <a:off x="513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0" name="Rectangle 1177"/>
              <p:cNvSpPr>
                <a:spLocks noChangeArrowheads="1"/>
              </p:cNvSpPr>
              <p:nvPr/>
            </p:nvSpPr>
            <p:spPr bwMode="auto">
              <a:xfrm>
                <a:off x="51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1" name="Rectangle 1178"/>
              <p:cNvSpPr>
                <a:spLocks noChangeArrowheads="1"/>
              </p:cNvSpPr>
              <p:nvPr/>
            </p:nvSpPr>
            <p:spPr bwMode="auto">
              <a:xfrm>
                <a:off x="504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2" name="Rectangle 1179"/>
              <p:cNvSpPr>
                <a:spLocks noChangeArrowheads="1"/>
              </p:cNvSpPr>
              <p:nvPr/>
            </p:nvSpPr>
            <p:spPr bwMode="auto">
              <a:xfrm>
                <a:off x="509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3" name="Rectangle 1180"/>
              <p:cNvSpPr>
                <a:spLocks noChangeArrowheads="1"/>
              </p:cNvSpPr>
              <p:nvPr/>
            </p:nvSpPr>
            <p:spPr bwMode="auto">
              <a:xfrm>
                <a:off x="51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4" name="Rectangle 1181"/>
              <p:cNvSpPr>
                <a:spLocks noChangeArrowheads="1"/>
              </p:cNvSpPr>
              <p:nvPr/>
            </p:nvSpPr>
            <p:spPr bwMode="auto">
              <a:xfrm>
                <a:off x="504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5" name="Rectangle 1182"/>
              <p:cNvSpPr>
                <a:spLocks noChangeArrowheads="1"/>
              </p:cNvSpPr>
              <p:nvPr/>
            </p:nvSpPr>
            <p:spPr bwMode="auto">
              <a:xfrm>
                <a:off x="509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6" name="Rectangle 1183"/>
              <p:cNvSpPr>
                <a:spLocks noChangeArrowheads="1"/>
              </p:cNvSpPr>
              <p:nvPr/>
            </p:nvSpPr>
            <p:spPr bwMode="auto">
              <a:xfrm>
                <a:off x="513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7" name="Rectangle 1184"/>
              <p:cNvSpPr>
                <a:spLocks noChangeArrowheads="1"/>
              </p:cNvSpPr>
              <p:nvPr/>
            </p:nvSpPr>
            <p:spPr bwMode="auto">
              <a:xfrm>
                <a:off x="507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8" name="Rectangle 1185"/>
              <p:cNvSpPr>
                <a:spLocks noChangeArrowheads="1"/>
              </p:cNvSpPr>
              <p:nvPr/>
            </p:nvSpPr>
            <p:spPr bwMode="auto">
              <a:xfrm>
                <a:off x="511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9" name="Rectangle 1186"/>
              <p:cNvSpPr>
                <a:spLocks noChangeArrowheads="1"/>
              </p:cNvSpPr>
              <p:nvPr/>
            </p:nvSpPr>
            <p:spPr bwMode="auto">
              <a:xfrm>
                <a:off x="515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0" name="Rectangle 1187"/>
              <p:cNvSpPr>
                <a:spLocks noChangeArrowheads="1"/>
              </p:cNvSpPr>
              <p:nvPr/>
            </p:nvSpPr>
            <p:spPr bwMode="auto">
              <a:xfrm>
                <a:off x="504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1" name="Rectangle 1188"/>
              <p:cNvSpPr>
                <a:spLocks noChangeArrowheads="1"/>
              </p:cNvSpPr>
              <p:nvPr/>
            </p:nvSpPr>
            <p:spPr bwMode="auto">
              <a:xfrm>
                <a:off x="509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2" name="Rectangle 1189"/>
              <p:cNvSpPr>
                <a:spLocks noChangeArrowheads="1"/>
              </p:cNvSpPr>
              <p:nvPr/>
            </p:nvSpPr>
            <p:spPr bwMode="auto">
              <a:xfrm>
                <a:off x="517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3" name="Rectangle 1190"/>
              <p:cNvSpPr>
                <a:spLocks noChangeArrowheads="1"/>
              </p:cNvSpPr>
              <p:nvPr/>
            </p:nvSpPr>
            <p:spPr bwMode="auto">
              <a:xfrm>
                <a:off x="52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4" name="Rectangle 1191"/>
              <p:cNvSpPr>
                <a:spLocks noChangeArrowheads="1"/>
              </p:cNvSpPr>
              <p:nvPr/>
            </p:nvSpPr>
            <p:spPr bwMode="auto">
              <a:xfrm>
                <a:off x="52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5" name="Rectangle 1192"/>
              <p:cNvSpPr>
                <a:spLocks noChangeArrowheads="1"/>
              </p:cNvSpPr>
              <p:nvPr/>
            </p:nvSpPr>
            <p:spPr bwMode="auto">
              <a:xfrm>
                <a:off x="52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6" name="Rectangle 1193"/>
              <p:cNvSpPr>
                <a:spLocks noChangeArrowheads="1"/>
              </p:cNvSpPr>
              <p:nvPr/>
            </p:nvSpPr>
            <p:spPr bwMode="auto">
              <a:xfrm>
                <a:off x="528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7" name="Rectangle 1194"/>
              <p:cNvSpPr>
                <a:spLocks noChangeArrowheads="1"/>
              </p:cNvSpPr>
              <p:nvPr/>
            </p:nvSpPr>
            <p:spPr bwMode="auto">
              <a:xfrm>
                <a:off x="517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8" name="Rectangle 1195"/>
              <p:cNvSpPr>
                <a:spLocks noChangeArrowheads="1"/>
              </p:cNvSpPr>
              <p:nvPr/>
            </p:nvSpPr>
            <p:spPr bwMode="auto">
              <a:xfrm>
                <a:off x="5222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9" name="Rectangle 1196"/>
              <p:cNvSpPr>
                <a:spLocks noChangeArrowheads="1"/>
              </p:cNvSpPr>
              <p:nvPr/>
            </p:nvSpPr>
            <p:spPr bwMode="auto">
              <a:xfrm>
                <a:off x="5264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0" name="Rectangle 1197"/>
              <p:cNvSpPr>
                <a:spLocks noChangeArrowheads="1"/>
              </p:cNvSpPr>
              <p:nvPr/>
            </p:nvSpPr>
            <p:spPr bwMode="auto">
              <a:xfrm>
                <a:off x="5200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1" name="Rectangle 1198"/>
              <p:cNvSpPr>
                <a:spLocks noChangeArrowheads="1"/>
              </p:cNvSpPr>
              <p:nvPr/>
            </p:nvSpPr>
            <p:spPr bwMode="auto">
              <a:xfrm>
                <a:off x="528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2" name="Rectangle 1199"/>
              <p:cNvSpPr>
                <a:spLocks noChangeArrowheads="1"/>
              </p:cNvSpPr>
              <p:nvPr/>
            </p:nvSpPr>
            <p:spPr bwMode="auto">
              <a:xfrm>
                <a:off x="517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3" name="Rectangle 1200"/>
              <p:cNvSpPr>
                <a:spLocks noChangeArrowheads="1"/>
              </p:cNvSpPr>
              <p:nvPr/>
            </p:nvSpPr>
            <p:spPr bwMode="auto">
              <a:xfrm>
                <a:off x="5244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4" name="Rectangle 1201"/>
              <p:cNvSpPr>
                <a:spLocks noChangeArrowheads="1"/>
              </p:cNvSpPr>
              <p:nvPr/>
            </p:nvSpPr>
            <p:spPr bwMode="auto">
              <a:xfrm>
                <a:off x="5286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5" name="Rectangle 1202"/>
              <p:cNvSpPr>
                <a:spLocks noChangeArrowheads="1"/>
              </p:cNvSpPr>
              <p:nvPr/>
            </p:nvSpPr>
            <p:spPr bwMode="auto">
              <a:xfrm>
                <a:off x="5178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6" name="Rectangle 1203"/>
              <p:cNvSpPr>
                <a:spLocks noChangeArrowheads="1"/>
              </p:cNvSpPr>
              <p:nvPr/>
            </p:nvSpPr>
            <p:spPr bwMode="auto">
              <a:xfrm>
                <a:off x="5200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7" name="Rectangle 1204"/>
              <p:cNvSpPr>
                <a:spLocks noChangeArrowheads="1"/>
              </p:cNvSpPr>
              <p:nvPr/>
            </p:nvSpPr>
            <p:spPr bwMode="auto">
              <a:xfrm>
                <a:off x="52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8" name="Rectangle 1205"/>
              <p:cNvSpPr>
                <a:spLocks noChangeArrowheads="1"/>
              </p:cNvSpPr>
              <p:nvPr/>
            </p:nvSpPr>
            <p:spPr bwMode="auto">
              <a:xfrm>
                <a:off x="528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9" name="Rectangle 1206"/>
              <p:cNvSpPr>
                <a:spLocks noChangeArrowheads="1"/>
              </p:cNvSpPr>
              <p:nvPr/>
            </p:nvSpPr>
            <p:spPr bwMode="auto">
              <a:xfrm>
                <a:off x="517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0" name="Rectangle 1207"/>
              <p:cNvSpPr>
                <a:spLocks noChangeArrowheads="1"/>
              </p:cNvSpPr>
              <p:nvPr/>
            </p:nvSpPr>
            <p:spPr bwMode="auto">
              <a:xfrm>
                <a:off x="522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1" name="Rectangle 1208"/>
              <p:cNvSpPr>
                <a:spLocks noChangeArrowheads="1"/>
              </p:cNvSpPr>
              <p:nvPr/>
            </p:nvSpPr>
            <p:spPr bwMode="auto">
              <a:xfrm>
                <a:off x="5242" y="1217"/>
                <a:ext cx="3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2" name="Rectangle 1209"/>
              <p:cNvSpPr>
                <a:spLocks noChangeArrowheads="1"/>
              </p:cNvSpPr>
              <p:nvPr/>
            </p:nvSpPr>
            <p:spPr bwMode="auto">
              <a:xfrm>
                <a:off x="520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3" name="Rectangle 1210"/>
              <p:cNvSpPr>
                <a:spLocks noChangeArrowheads="1"/>
              </p:cNvSpPr>
              <p:nvPr/>
            </p:nvSpPr>
            <p:spPr bwMode="auto">
              <a:xfrm>
                <a:off x="52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4" name="Rectangle 1211"/>
              <p:cNvSpPr>
                <a:spLocks noChangeArrowheads="1"/>
              </p:cNvSpPr>
              <p:nvPr/>
            </p:nvSpPr>
            <p:spPr bwMode="auto">
              <a:xfrm>
                <a:off x="5286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5" name="Rectangle 1212"/>
              <p:cNvSpPr>
                <a:spLocks noChangeArrowheads="1"/>
              </p:cNvSpPr>
              <p:nvPr/>
            </p:nvSpPr>
            <p:spPr bwMode="auto">
              <a:xfrm>
                <a:off x="517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3" name="Group 1414"/>
            <p:cNvGrpSpPr/>
            <p:nvPr/>
          </p:nvGrpSpPr>
          <p:grpSpPr bwMode="auto">
            <a:xfrm>
              <a:off x="-3529332" y="-1031875"/>
              <a:ext cx="676299" cy="3252788"/>
              <a:chOff x="5048" y="937"/>
              <a:chExt cx="426" cy="2049"/>
            </a:xfrm>
            <a:grpFill/>
          </p:grpSpPr>
          <p:sp>
            <p:nvSpPr>
              <p:cNvPr id="566" name="Rectangle 1214"/>
              <p:cNvSpPr>
                <a:spLocks noChangeArrowheads="1"/>
              </p:cNvSpPr>
              <p:nvPr/>
            </p:nvSpPr>
            <p:spPr bwMode="auto">
              <a:xfrm>
                <a:off x="5222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7" name="Rectangle 1215"/>
              <p:cNvSpPr>
                <a:spLocks noChangeArrowheads="1"/>
              </p:cNvSpPr>
              <p:nvPr/>
            </p:nvSpPr>
            <p:spPr bwMode="auto">
              <a:xfrm>
                <a:off x="52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8" name="Rectangle 1216"/>
              <p:cNvSpPr>
                <a:spLocks noChangeArrowheads="1"/>
              </p:cNvSpPr>
              <p:nvPr/>
            </p:nvSpPr>
            <p:spPr bwMode="auto">
              <a:xfrm>
                <a:off x="52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9" name="Rectangle 1217"/>
              <p:cNvSpPr>
                <a:spLocks noChangeArrowheads="1"/>
              </p:cNvSpPr>
              <p:nvPr/>
            </p:nvSpPr>
            <p:spPr bwMode="auto">
              <a:xfrm>
                <a:off x="52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0" name="Rectangle 1218"/>
              <p:cNvSpPr>
                <a:spLocks noChangeArrowheads="1"/>
              </p:cNvSpPr>
              <p:nvPr/>
            </p:nvSpPr>
            <p:spPr bwMode="auto">
              <a:xfrm>
                <a:off x="5286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1" name="Rectangle 1219"/>
              <p:cNvSpPr>
                <a:spLocks noChangeArrowheads="1"/>
              </p:cNvSpPr>
              <p:nvPr/>
            </p:nvSpPr>
            <p:spPr bwMode="auto">
              <a:xfrm>
                <a:off x="524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2" name="Rectangle 1220"/>
              <p:cNvSpPr>
                <a:spLocks noChangeArrowheads="1"/>
              </p:cNvSpPr>
              <p:nvPr/>
            </p:nvSpPr>
            <p:spPr bwMode="auto">
              <a:xfrm>
                <a:off x="5286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3" name="Rectangle 1221"/>
              <p:cNvSpPr>
                <a:spLocks noChangeArrowheads="1"/>
              </p:cNvSpPr>
              <p:nvPr/>
            </p:nvSpPr>
            <p:spPr bwMode="auto">
              <a:xfrm>
                <a:off x="5244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4" name="Rectangle 1222"/>
              <p:cNvSpPr>
                <a:spLocks noChangeArrowheads="1"/>
              </p:cNvSpPr>
              <p:nvPr/>
            </p:nvSpPr>
            <p:spPr bwMode="auto">
              <a:xfrm>
                <a:off x="528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5" name="Rectangle 1223"/>
              <p:cNvSpPr>
                <a:spLocks noChangeArrowheads="1"/>
              </p:cNvSpPr>
              <p:nvPr/>
            </p:nvSpPr>
            <p:spPr bwMode="auto">
              <a:xfrm>
                <a:off x="5134" y="1554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6" name="Rectangle 1224"/>
              <p:cNvSpPr>
                <a:spLocks noChangeArrowheads="1"/>
              </p:cNvSpPr>
              <p:nvPr/>
            </p:nvSpPr>
            <p:spPr bwMode="auto">
              <a:xfrm>
                <a:off x="524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7" name="Rectangle 1225"/>
              <p:cNvSpPr>
                <a:spLocks noChangeArrowheads="1"/>
              </p:cNvSpPr>
              <p:nvPr/>
            </p:nvSpPr>
            <p:spPr bwMode="auto">
              <a:xfrm>
                <a:off x="5286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8" name="Rectangle 1226"/>
              <p:cNvSpPr>
                <a:spLocks noChangeArrowheads="1"/>
              </p:cNvSpPr>
              <p:nvPr/>
            </p:nvSpPr>
            <p:spPr bwMode="auto">
              <a:xfrm>
                <a:off x="5200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9" name="Rectangle 1227"/>
              <p:cNvSpPr>
                <a:spLocks noChangeArrowheads="1"/>
              </p:cNvSpPr>
              <p:nvPr/>
            </p:nvSpPr>
            <p:spPr bwMode="auto">
              <a:xfrm>
                <a:off x="5222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0" name="Rectangle 1228"/>
              <p:cNvSpPr>
                <a:spLocks noChangeArrowheads="1"/>
              </p:cNvSpPr>
              <p:nvPr/>
            </p:nvSpPr>
            <p:spPr bwMode="auto">
              <a:xfrm>
                <a:off x="5266" y="1610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1" name="Rectangle 1229"/>
              <p:cNvSpPr>
                <a:spLocks noChangeArrowheads="1"/>
              </p:cNvSpPr>
              <p:nvPr/>
            </p:nvSpPr>
            <p:spPr bwMode="auto">
              <a:xfrm>
                <a:off x="520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2" name="Rectangle 1230"/>
              <p:cNvSpPr>
                <a:spLocks noChangeArrowheads="1"/>
              </p:cNvSpPr>
              <p:nvPr/>
            </p:nvSpPr>
            <p:spPr bwMode="auto">
              <a:xfrm>
                <a:off x="5244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3" name="Rectangle 1231"/>
              <p:cNvSpPr>
                <a:spLocks noChangeArrowheads="1"/>
              </p:cNvSpPr>
              <p:nvPr/>
            </p:nvSpPr>
            <p:spPr bwMode="auto">
              <a:xfrm>
                <a:off x="52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4" name="Rectangle 1232"/>
              <p:cNvSpPr>
                <a:spLocks noChangeArrowheads="1"/>
              </p:cNvSpPr>
              <p:nvPr/>
            </p:nvSpPr>
            <p:spPr bwMode="auto">
              <a:xfrm>
                <a:off x="5286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5" name="Rectangle 1233"/>
              <p:cNvSpPr>
                <a:spLocks noChangeArrowheads="1"/>
              </p:cNvSpPr>
              <p:nvPr/>
            </p:nvSpPr>
            <p:spPr bwMode="auto">
              <a:xfrm>
                <a:off x="5200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6" name="Rectangle 1234"/>
              <p:cNvSpPr>
                <a:spLocks noChangeArrowheads="1"/>
              </p:cNvSpPr>
              <p:nvPr/>
            </p:nvSpPr>
            <p:spPr bwMode="auto">
              <a:xfrm>
                <a:off x="528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7" name="Rectangle 1235"/>
              <p:cNvSpPr>
                <a:spLocks noChangeArrowheads="1"/>
              </p:cNvSpPr>
              <p:nvPr/>
            </p:nvSpPr>
            <p:spPr bwMode="auto">
              <a:xfrm>
                <a:off x="517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8" name="Rectangle 1236"/>
              <p:cNvSpPr>
                <a:spLocks noChangeArrowheads="1"/>
              </p:cNvSpPr>
              <p:nvPr/>
            </p:nvSpPr>
            <p:spPr bwMode="auto">
              <a:xfrm>
                <a:off x="528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9" name="Rectangle 1237"/>
              <p:cNvSpPr>
                <a:spLocks noChangeArrowheads="1"/>
              </p:cNvSpPr>
              <p:nvPr/>
            </p:nvSpPr>
            <p:spPr bwMode="auto">
              <a:xfrm>
                <a:off x="5178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0" name="Rectangle 1238"/>
              <p:cNvSpPr>
                <a:spLocks noChangeArrowheads="1"/>
              </p:cNvSpPr>
              <p:nvPr/>
            </p:nvSpPr>
            <p:spPr bwMode="auto">
              <a:xfrm>
                <a:off x="5200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1" name="Rectangle 1239"/>
              <p:cNvSpPr>
                <a:spLocks noChangeArrowheads="1"/>
              </p:cNvSpPr>
              <p:nvPr/>
            </p:nvSpPr>
            <p:spPr bwMode="auto">
              <a:xfrm>
                <a:off x="52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2" name="Rectangle 1240"/>
              <p:cNvSpPr>
                <a:spLocks noChangeArrowheads="1"/>
              </p:cNvSpPr>
              <p:nvPr/>
            </p:nvSpPr>
            <p:spPr bwMode="auto">
              <a:xfrm>
                <a:off x="5266" y="1836"/>
                <a:ext cx="3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3" name="Rectangle 1241"/>
              <p:cNvSpPr>
                <a:spLocks noChangeArrowheads="1"/>
              </p:cNvSpPr>
              <p:nvPr/>
            </p:nvSpPr>
            <p:spPr bwMode="auto">
              <a:xfrm>
                <a:off x="522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4" name="Rectangle 1242"/>
              <p:cNvSpPr>
                <a:spLocks noChangeArrowheads="1"/>
              </p:cNvSpPr>
              <p:nvPr/>
            </p:nvSpPr>
            <p:spPr bwMode="auto">
              <a:xfrm>
                <a:off x="526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5" name="Rectangle 1243"/>
              <p:cNvSpPr>
                <a:spLocks noChangeArrowheads="1"/>
              </p:cNvSpPr>
              <p:nvPr/>
            </p:nvSpPr>
            <p:spPr bwMode="auto">
              <a:xfrm>
                <a:off x="52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6" name="Rectangle 1244"/>
              <p:cNvSpPr>
                <a:spLocks noChangeArrowheads="1"/>
              </p:cNvSpPr>
              <p:nvPr/>
            </p:nvSpPr>
            <p:spPr bwMode="auto">
              <a:xfrm>
                <a:off x="517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7" name="Rectangle 1245"/>
              <p:cNvSpPr>
                <a:spLocks noChangeArrowheads="1"/>
              </p:cNvSpPr>
              <p:nvPr/>
            </p:nvSpPr>
            <p:spPr bwMode="auto">
              <a:xfrm>
                <a:off x="5200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8" name="Rectangle 1246"/>
              <p:cNvSpPr>
                <a:spLocks noChangeArrowheads="1"/>
              </p:cNvSpPr>
              <p:nvPr/>
            </p:nvSpPr>
            <p:spPr bwMode="auto">
              <a:xfrm>
                <a:off x="522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9" name="Rectangle 1247"/>
              <p:cNvSpPr>
                <a:spLocks noChangeArrowheads="1"/>
              </p:cNvSpPr>
              <p:nvPr/>
            </p:nvSpPr>
            <p:spPr bwMode="auto">
              <a:xfrm>
                <a:off x="52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0" name="Rectangle 1248"/>
              <p:cNvSpPr>
                <a:spLocks noChangeArrowheads="1"/>
              </p:cNvSpPr>
              <p:nvPr/>
            </p:nvSpPr>
            <p:spPr bwMode="auto">
              <a:xfrm>
                <a:off x="517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1" name="Rectangle 1249"/>
              <p:cNvSpPr>
                <a:spLocks noChangeArrowheads="1"/>
              </p:cNvSpPr>
              <p:nvPr/>
            </p:nvSpPr>
            <p:spPr bwMode="auto">
              <a:xfrm>
                <a:off x="522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2" name="Rectangle 1250"/>
              <p:cNvSpPr>
                <a:spLocks noChangeArrowheads="1"/>
              </p:cNvSpPr>
              <p:nvPr/>
            </p:nvSpPr>
            <p:spPr bwMode="auto">
              <a:xfrm>
                <a:off x="526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3" name="Rectangle 1251"/>
              <p:cNvSpPr>
                <a:spLocks noChangeArrowheads="1"/>
              </p:cNvSpPr>
              <p:nvPr/>
            </p:nvSpPr>
            <p:spPr bwMode="auto">
              <a:xfrm>
                <a:off x="520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4" name="Rectangle 1252"/>
              <p:cNvSpPr>
                <a:spLocks noChangeArrowheads="1"/>
              </p:cNvSpPr>
              <p:nvPr/>
            </p:nvSpPr>
            <p:spPr bwMode="auto">
              <a:xfrm>
                <a:off x="524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5" name="Rectangle 1253"/>
              <p:cNvSpPr>
                <a:spLocks noChangeArrowheads="1"/>
              </p:cNvSpPr>
              <p:nvPr/>
            </p:nvSpPr>
            <p:spPr bwMode="auto">
              <a:xfrm>
                <a:off x="528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6" name="Rectangle 1254"/>
              <p:cNvSpPr>
                <a:spLocks noChangeArrowheads="1"/>
              </p:cNvSpPr>
              <p:nvPr/>
            </p:nvSpPr>
            <p:spPr bwMode="auto">
              <a:xfrm>
                <a:off x="517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7" name="Rectangle 1255"/>
              <p:cNvSpPr>
                <a:spLocks noChangeArrowheads="1"/>
              </p:cNvSpPr>
              <p:nvPr/>
            </p:nvSpPr>
            <p:spPr bwMode="auto">
              <a:xfrm>
                <a:off x="522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8" name="Rectangle 1256"/>
              <p:cNvSpPr>
                <a:spLocks noChangeArrowheads="1"/>
              </p:cNvSpPr>
              <p:nvPr/>
            </p:nvSpPr>
            <p:spPr bwMode="auto">
              <a:xfrm>
                <a:off x="52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9" name="Rectangle 1257"/>
              <p:cNvSpPr>
                <a:spLocks noChangeArrowheads="1"/>
              </p:cNvSpPr>
              <p:nvPr/>
            </p:nvSpPr>
            <p:spPr bwMode="auto">
              <a:xfrm>
                <a:off x="509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0" name="Rectangle 1258"/>
              <p:cNvSpPr>
                <a:spLocks noChangeArrowheads="1"/>
              </p:cNvSpPr>
              <p:nvPr/>
            </p:nvSpPr>
            <p:spPr bwMode="auto">
              <a:xfrm>
                <a:off x="51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1" name="Rectangle 1259"/>
              <p:cNvSpPr>
                <a:spLocks noChangeArrowheads="1"/>
              </p:cNvSpPr>
              <p:nvPr/>
            </p:nvSpPr>
            <p:spPr bwMode="auto">
              <a:xfrm>
                <a:off x="5178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2" name="Rectangle 1260"/>
              <p:cNvSpPr>
                <a:spLocks noChangeArrowheads="1"/>
              </p:cNvSpPr>
              <p:nvPr/>
            </p:nvSpPr>
            <p:spPr bwMode="auto">
              <a:xfrm>
                <a:off x="522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3" name="Rectangle 1261"/>
              <p:cNvSpPr>
                <a:spLocks noChangeArrowheads="1"/>
              </p:cNvSpPr>
              <p:nvPr/>
            </p:nvSpPr>
            <p:spPr bwMode="auto">
              <a:xfrm>
                <a:off x="504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4" name="Rectangle 1262"/>
              <p:cNvSpPr>
                <a:spLocks noChangeArrowheads="1"/>
              </p:cNvSpPr>
              <p:nvPr/>
            </p:nvSpPr>
            <p:spPr bwMode="auto">
              <a:xfrm>
                <a:off x="507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5" name="Rectangle 1263"/>
              <p:cNvSpPr>
                <a:spLocks noChangeArrowheads="1"/>
              </p:cNvSpPr>
              <p:nvPr/>
            </p:nvSpPr>
            <p:spPr bwMode="auto">
              <a:xfrm>
                <a:off x="51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6" name="Rectangle 1264"/>
              <p:cNvSpPr>
                <a:spLocks noChangeArrowheads="1"/>
              </p:cNvSpPr>
              <p:nvPr/>
            </p:nvSpPr>
            <p:spPr bwMode="auto">
              <a:xfrm>
                <a:off x="517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7" name="Rectangle 1265"/>
              <p:cNvSpPr>
                <a:spLocks noChangeArrowheads="1"/>
              </p:cNvSpPr>
              <p:nvPr/>
            </p:nvSpPr>
            <p:spPr bwMode="auto">
              <a:xfrm>
                <a:off x="5286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8" name="Rectangle 1266"/>
              <p:cNvSpPr>
                <a:spLocks noChangeArrowheads="1"/>
              </p:cNvSpPr>
              <p:nvPr/>
            </p:nvSpPr>
            <p:spPr bwMode="auto">
              <a:xfrm>
                <a:off x="515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9" name="Rectangle 1267"/>
              <p:cNvSpPr>
                <a:spLocks noChangeArrowheads="1"/>
              </p:cNvSpPr>
              <p:nvPr/>
            </p:nvSpPr>
            <p:spPr bwMode="auto">
              <a:xfrm>
                <a:off x="511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0" name="Rectangle 1268"/>
              <p:cNvSpPr>
                <a:spLocks noChangeArrowheads="1"/>
              </p:cNvSpPr>
              <p:nvPr/>
            </p:nvSpPr>
            <p:spPr bwMode="auto">
              <a:xfrm>
                <a:off x="526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1" name="Rectangle 1269"/>
              <p:cNvSpPr>
                <a:spLocks noChangeArrowheads="1"/>
              </p:cNvSpPr>
              <p:nvPr/>
            </p:nvSpPr>
            <p:spPr bwMode="auto">
              <a:xfrm>
                <a:off x="528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2" name="Rectangle 1270"/>
              <p:cNvSpPr>
                <a:spLocks noChangeArrowheads="1"/>
              </p:cNvSpPr>
              <p:nvPr/>
            </p:nvSpPr>
            <p:spPr bwMode="auto">
              <a:xfrm>
                <a:off x="5200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3" name="Rectangle 1271"/>
              <p:cNvSpPr>
                <a:spLocks noChangeArrowheads="1"/>
              </p:cNvSpPr>
              <p:nvPr/>
            </p:nvSpPr>
            <p:spPr bwMode="auto">
              <a:xfrm>
                <a:off x="5092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4" name="Rectangle 1272"/>
              <p:cNvSpPr>
                <a:spLocks noChangeArrowheads="1"/>
              </p:cNvSpPr>
              <p:nvPr/>
            </p:nvSpPr>
            <p:spPr bwMode="auto">
              <a:xfrm>
                <a:off x="524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5" name="Rectangle 1273"/>
              <p:cNvSpPr>
                <a:spLocks noChangeArrowheads="1"/>
              </p:cNvSpPr>
              <p:nvPr/>
            </p:nvSpPr>
            <p:spPr bwMode="auto">
              <a:xfrm>
                <a:off x="528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6" name="Rectangle 1274"/>
              <p:cNvSpPr>
                <a:spLocks noChangeArrowheads="1"/>
              </p:cNvSpPr>
              <p:nvPr/>
            </p:nvSpPr>
            <p:spPr bwMode="auto">
              <a:xfrm>
                <a:off x="5048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7" name="Rectangle 1275"/>
              <p:cNvSpPr>
                <a:spLocks noChangeArrowheads="1"/>
              </p:cNvSpPr>
              <p:nvPr/>
            </p:nvSpPr>
            <p:spPr bwMode="auto">
              <a:xfrm>
                <a:off x="51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8" name="Rectangle 1276"/>
              <p:cNvSpPr>
                <a:spLocks noChangeArrowheads="1"/>
              </p:cNvSpPr>
              <p:nvPr/>
            </p:nvSpPr>
            <p:spPr bwMode="auto">
              <a:xfrm>
                <a:off x="5070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9" name="Rectangle 1277"/>
              <p:cNvSpPr>
                <a:spLocks noChangeArrowheads="1"/>
              </p:cNvSpPr>
              <p:nvPr/>
            </p:nvSpPr>
            <p:spPr bwMode="auto">
              <a:xfrm>
                <a:off x="5222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0" name="Rectangle 1278"/>
              <p:cNvSpPr>
                <a:spLocks noChangeArrowheads="1"/>
              </p:cNvSpPr>
              <p:nvPr/>
            </p:nvSpPr>
            <p:spPr bwMode="auto">
              <a:xfrm>
                <a:off x="524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1" name="Rectangle 1279"/>
              <p:cNvSpPr>
                <a:spLocks noChangeArrowheads="1"/>
              </p:cNvSpPr>
              <p:nvPr/>
            </p:nvSpPr>
            <p:spPr bwMode="auto">
              <a:xfrm>
                <a:off x="5048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2" name="Rectangle 1280"/>
              <p:cNvSpPr>
                <a:spLocks noChangeArrowheads="1"/>
              </p:cNvSpPr>
              <p:nvPr/>
            </p:nvSpPr>
            <p:spPr bwMode="auto">
              <a:xfrm>
                <a:off x="5200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3" name="Rectangle 1281"/>
              <p:cNvSpPr>
                <a:spLocks noChangeArrowheads="1"/>
              </p:cNvSpPr>
              <p:nvPr/>
            </p:nvSpPr>
            <p:spPr bwMode="auto">
              <a:xfrm>
                <a:off x="51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4" name="Rectangle 1282"/>
              <p:cNvSpPr>
                <a:spLocks noChangeArrowheads="1"/>
              </p:cNvSpPr>
              <p:nvPr/>
            </p:nvSpPr>
            <p:spPr bwMode="auto">
              <a:xfrm>
                <a:off x="515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5" name="Rectangle 1283"/>
              <p:cNvSpPr>
                <a:spLocks noChangeArrowheads="1"/>
              </p:cNvSpPr>
              <p:nvPr/>
            </p:nvSpPr>
            <p:spPr bwMode="auto">
              <a:xfrm>
                <a:off x="528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6" name="Rectangle 1284"/>
              <p:cNvSpPr>
                <a:spLocks noChangeArrowheads="1"/>
              </p:cNvSpPr>
              <p:nvPr/>
            </p:nvSpPr>
            <p:spPr bwMode="auto">
              <a:xfrm>
                <a:off x="504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7" name="Rectangle 1285"/>
              <p:cNvSpPr>
                <a:spLocks noChangeArrowheads="1"/>
              </p:cNvSpPr>
              <p:nvPr/>
            </p:nvSpPr>
            <p:spPr bwMode="auto">
              <a:xfrm>
                <a:off x="5200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8" name="Rectangle 1286"/>
              <p:cNvSpPr>
                <a:spLocks noChangeArrowheads="1"/>
              </p:cNvSpPr>
              <p:nvPr/>
            </p:nvSpPr>
            <p:spPr bwMode="auto">
              <a:xfrm>
                <a:off x="51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9" name="Rectangle 1287"/>
              <p:cNvSpPr>
                <a:spLocks noChangeArrowheads="1"/>
              </p:cNvSpPr>
              <p:nvPr/>
            </p:nvSpPr>
            <p:spPr bwMode="auto">
              <a:xfrm>
                <a:off x="517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0" name="Rectangle 1288"/>
              <p:cNvSpPr>
                <a:spLocks noChangeArrowheads="1"/>
              </p:cNvSpPr>
              <p:nvPr/>
            </p:nvSpPr>
            <p:spPr bwMode="auto">
              <a:xfrm>
                <a:off x="5286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1" name="Rectangle 1289"/>
              <p:cNvSpPr>
                <a:spLocks noChangeArrowheads="1"/>
              </p:cNvSpPr>
              <p:nvPr/>
            </p:nvSpPr>
            <p:spPr bwMode="auto">
              <a:xfrm>
                <a:off x="5200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2" name="Rectangle 1290"/>
              <p:cNvSpPr>
                <a:spLocks noChangeArrowheads="1"/>
              </p:cNvSpPr>
              <p:nvPr/>
            </p:nvSpPr>
            <p:spPr bwMode="auto">
              <a:xfrm>
                <a:off x="5092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3" name="Rectangle 1291"/>
              <p:cNvSpPr>
                <a:spLocks noChangeArrowheads="1"/>
              </p:cNvSpPr>
              <p:nvPr/>
            </p:nvSpPr>
            <p:spPr bwMode="auto">
              <a:xfrm>
                <a:off x="51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4" name="Rectangle 1292"/>
              <p:cNvSpPr>
                <a:spLocks noChangeArrowheads="1"/>
              </p:cNvSpPr>
              <p:nvPr/>
            </p:nvSpPr>
            <p:spPr bwMode="auto">
              <a:xfrm>
                <a:off x="5048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5" name="Rectangle 1293"/>
              <p:cNvSpPr>
                <a:spLocks noChangeArrowheads="1"/>
              </p:cNvSpPr>
              <p:nvPr/>
            </p:nvSpPr>
            <p:spPr bwMode="auto">
              <a:xfrm>
                <a:off x="515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6" name="Rectangle 1294"/>
              <p:cNvSpPr>
                <a:spLocks noChangeArrowheads="1"/>
              </p:cNvSpPr>
              <p:nvPr/>
            </p:nvSpPr>
            <p:spPr bwMode="auto">
              <a:xfrm>
                <a:off x="528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7" name="Rectangle 1295"/>
              <p:cNvSpPr>
                <a:spLocks noChangeArrowheads="1"/>
              </p:cNvSpPr>
              <p:nvPr/>
            </p:nvSpPr>
            <p:spPr bwMode="auto">
              <a:xfrm>
                <a:off x="5200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8" name="Rectangle 1296"/>
              <p:cNvSpPr>
                <a:spLocks noChangeArrowheads="1"/>
              </p:cNvSpPr>
              <p:nvPr/>
            </p:nvSpPr>
            <p:spPr bwMode="auto">
              <a:xfrm>
                <a:off x="5114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9" name="Rectangle 1297"/>
              <p:cNvSpPr>
                <a:spLocks noChangeArrowheads="1"/>
              </p:cNvSpPr>
              <p:nvPr/>
            </p:nvSpPr>
            <p:spPr bwMode="auto">
              <a:xfrm>
                <a:off x="5048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0" name="Rectangle 1298"/>
              <p:cNvSpPr>
                <a:spLocks noChangeArrowheads="1"/>
              </p:cNvSpPr>
              <p:nvPr/>
            </p:nvSpPr>
            <p:spPr bwMode="auto">
              <a:xfrm>
                <a:off x="515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1" name="Rectangle 1299"/>
              <p:cNvSpPr>
                <a:spLocks noChangeArrowheads="1"/>
              </p:cNvSpPr>
              <p:nvPr/>
            </p:nvSpPr>
            <p:spPr bwMode="auto">
              <a:xfrm>
                <a:off x="528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2" name="Rectangle 1300"/>
              <p:cNvSpPr>
                <a:spLocks noChangeArrowheads="1"/>
              </p:cNvSpPr>
              <p:nvPr/>
            </p:nvSpPr>
            <p:spPr bwMode="auto">
              <a:xfrm>
                <a:off x="5048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3" name="Rectangle 1301"/>
              <p:cNvSpPr>
                <a:spLocks noChangeArrowheads="1"/>
              </p:cNvSpPr>
              <p:nvPr/>
            </p:nvSpPr>
            <p:spPr bwMode="auto">
              <a:xfrm>
                <a:off x="5286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4" name="Rectangle 1302"/>
              <p:cNvSpPr>
                <a:spLocks noChangeArrowheads="1"/>
              </p:cNvSpPr>
              <p:nvPr/>
            </p:nvSpPr>
            <p:spPr bwMode="auto">
              <a:xfrm>
                <a:off x="515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5" name="Rectangle 1303"/>
              <p:cNvSpPr>
                <a:spLocks noChangeArrowheads="1"/>
              </p:cNvSpPr>
              <p:nvPr/>
            </p:nvSpPr>
            <p:spPr bwMode="auto">
              <a:xfrm>
                <a:off x="528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6" name="Rectangle 1304"/>
              <p:cNvSpPr>
                <a:spLocks noChangeArrowheads="1"/>
              </p:cNvSpPr>
              <p:nvPr/>
            </p:nvSpPr>
            <p:spPr bwMode="auto">
              <a:xfrm>
                <a:off x="504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7" name="Rectangle 1305"/>
              <p:cNvSpPr>
                <a:spLocks noChangeArrowheads="1"/>
              </p:cNvSpPr>
              <p:nvPr/>
            </p:nvSpPr>
            <p:spPr bwMode="auto">
              <a:xfrm>
                <a:off x="517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8" name="Rectangle 1306"/>
              <p:cNvSpPr>
                <a:spLocks noChangeArrowheads="1"/>
              </p:cNvSpPr>
              <p:nvPr/>
            </p:nvSpPr>
            <p:spPr bwMode="auto">
              <a:xfrm>
                <a:off x="515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9" name="Rectangle 1307"/>
              <p:cNvSpPr>
                <a:spLocks noChangeArrowheads="1"/>
              </p:cNvSpPr>
              <p:nvPr/>
            </p:nvSpPr>
            <p:spPr bwMode="auto">
              <a:xfrm>
                <a:off x="5156" y="295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0" name="Rectangle 1308"/>
              <p:cNvSpPr>
                <a:spLocks noChangeArrowheads="1"/>
              </p:cNvSpPr>
              <p:nvPr/>
            </p:nvSpPr>
            <p:spPr bwMode="auto">
              <a:xfrm>
                <a:off x="528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1" name="Freeform 1309"/>
              <p:cNvSpPr/>
              <p:nvPr/>
            </p:nvSpPr>
            <p:spPr bwMode="auto">
              <a:xfrm>
                <a:off x="5320" y="937"/>
                <a:ext cx="154" cy="348"/>
              </a:xfrm>
              <a:custGeom>
                <a:avLst/>
                <a:gdLst>
                  <a:gd name="T0" fmla="*/ 0 w 154"/>
                  <a:gd name="T1" fmla="*/ 0 h 348"/>
                  <a:gd name="T2" fmla="*/ 0 w 154"/>
                  <a:gd name="T3" fmla="*/ 30 h 348"/>
                  <a:gd name="T4" fmla="*/ 154 w 154"/>
                  <a:gd name="T5" fmla="*/ 348 h 348"/>
                  <a:gd name="T6" fmla="*/ 154 w 154"/>
                  <a:gd name="T7" fmla="*/ 334 h 348"/>
                  <a:gd name="T8" fmla="*/ 0 w 154"/>
                  <a:gd name="T9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48">
                    <a:moveTo>
                      <a:pt x="0" y="0"/>
                    </a:moveTo>
                    <a:lnTo>
                      <a:pt x="0" y="30"/>
                    </a:lnTo>
                    <a:lnTo>
                      <a:pt x="154" y="348"/>
                    </a:lnTo>
                    <a:lnTo>
                      <a:pt x="154" y="3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2" name="Freeform 1310"/>
              <p:cNvSpPr/>
              <p:nvPr/>
            </p:nvSpPr>
            <p:spPr bwMode="auto">
              <a:xfrm>
                <a:off x="5320" y="993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0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3" name="Freeform 1311"/>
              <p:cNvSpPr/>
              <p:nvPr/>
            </p:nvSpPr>
            <p:spPr bwMode="auto">
              <a:xfrm>
                <a:off x="5390" y="1135"/>
                <a:ext cx="48" cy="118"/>
              </a:xfrm>
              <a:custGeom>
                <a:avLst/>
                <a:gdLst>
                  <a:gd name="T0" fmla="*/ 0 w 48"/>
                  <a:gd name="T1" fmla="*/ 0 h 118"/>
                  <a:gd name="T2" fmla="*/ 48 w 48"/>
                  <a:gd name="T3" fmla="*/ 98 h 118"/>
                  <a:gd name="T4" fmla="*/ 48 w 48"/>
                  <a:gd name="T5" fmla="*/ 118 h 118"/>
                  <a:gd name="T6" fmla="*/ 0 w 48"/>
                  <a:gd name="T7" fmla="*/ 24 h 118"/>
                  <a:gd name="T8" fmla="*/ 0 w 48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8">
                    <a:moveTo>
                      <a:pt x="0" y="0"/>
                    </a:moveTo>
                    <a:lnTo>
                      <a:pt x="48" y="98"/>
                    </a:lnTo>
                    <a:lnTo>
                      <a:pt x="48" y="11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4" name="Freeform 1312"/>
              <p:cNvSpPr/>
              <p:nvPr/>
            </p:nvSpPr>
            <p:spPr bwMode="auto">
              <a:xfrm>
                <a:off x="5454" y="1265"/>
                <a:ext cx="20" cy="57"/>
              </a:xfrm>
              <a:custGeom>
                <a:avLst/>
                <a:gdLst>
                  <a:gd name="T0" fmla="*/ 20 w 20"/>
                  <a:gd name="T1" fmla="*/ 41 h 57"/>
                  <a:gd name="T2" fmla="*/ 20 w 20"/>
                  <a:gd name="T3" fmla="*/ 57 h 57"/>
                  <a:gd name="T4" fmla="*/ 0 w 20"/>
                  <a:gd name="T5" fmla="*/ 18 h 57"/>
                  <a:gd name="T6" fmla="*/ 0 w 20"/>
                  <a:gd name="T7" fmla="*/ 0 h 57"/>
                  <a:gd name="T8" fmla="*/ 20 w 20"/>
                  <a:gd name="T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7">
                    <a:moveTo>
                      <a:pt x="20" y="41"/>
                    </a:moveTo>
                    <a:lnTo>
                      <a:pt x="20" y="57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5" name="Freeform 1313"/>
              <p:cNvSpPr/>
              <p:nvPr/>
            </p:nvSpPr>
            <p:spPr bwMode="auto">
              <a:xfrm>
                <a:off x="5320" y="1049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6" name="Freeform 1314"/>
              <p:cNvSpPr/>
              <p:nvPr/>
            </p:nvSpPr>
            <p:spPr bwMode="auto">
              <a:xfrm>
                <a:off x="5320" y="110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7" name="Freeform 1315"/>
              <p:cNvSpPr/>
              <p:nvPr/>
            </p:nvSpPr>
            <p:spPr bwMode="auto">
              <a:xfrm>
                <a:off x="5352" y="1161"/>
                <a:ext cx="34" cy="86"/>
              </a:xfrm>
              <a:custGeom>
                <a:avLst/>
                <a:gdLst>
                  <a:gd name="T0" fmla="*/ 34 w 34"/>
                  <a:gd name="T1" fmla="*/ 62 h 86"/>
                  <a:gd name="T2" fmla="*/ 34 w 34"/>
                  <a:gd name="T3" fmla="*/ 86 h 86"/>
                  <a:gd name="T4" fmla="*/ 0 w 34"/>
                  <a:gd name="T5" fmla="*/ 28 h 86"/>
                  <a:gd name="T6" fmla="*/ 0 w 34"/>
                  <a:gd name="T7" fmla="*/ 0 h 86"/>
                  <a:gd name="T8" fmla="*/ 34 w 34"/>
                  <a:gd name="T9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34" y="62"/>
                    </a:moveTo>
                    <a:lnTo>
                      <a:pt x="34" y="8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8" name="Freeform 1316"/>
              <p:cNvSpPr/>
              <p:nvPr/>
            </p:nvSpPr>
            <p:spPr bwMode="auto">
              <a:xfrm>
                <a:off x="5402" y="1249"/>
                <a:ext cx="24" cy="65"/>
              </a:xfrm>
              <a:custGeom>
                <a:avLst/>
                <a:gdLst>
                  <a:gd name="T0" fmla="*/ 24 w 24"/>
                  <a:gd name="T1" fmla="*/ 42 h 65"/>
                  <a:gd name="T2" fmla="*/ 24 w 24"/>
                  <a:gd name="T3" fmla="*/ 65 h 65"/>
                  <a:gd name="T4" fmla="*/ 0 w 24"/>
                  <a:gd name="T5" fmla="*/ 24 h 65"/>
                  <a:gd name="T6" fmla="*/ 0 w 24"/>
                  <a:gd name="T7" fmla="*/ 0 h 65"/>
                  <a:gd name="T8" fmla="*/ 24 w 24"/>
                  <a:gd name="T9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5">
                    <a:moveTo>
                      <a:pt x="24" y="42"/>
                    </a:moveTo>
                    <a:lnTo>
                      <a:pt x="24" y="65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9" name="Freeform 1317"/>
              <p:cNvSpPr/>
              <p:nvPr/>
            </p:nvSpPr>
            <p:spPr bwMode="auto">
              <a:xfrm>
                <a:off x="5440" y="1320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6 h 34"/>
                  <a:gd name="T4" fmla="*/ 10 w 10"/>
                  <a:gd name="T5" fmla="*/ 34 h 34"/>
                  <a:gd name="T6" fmla="*/ 0 w 10"/>
                  <a:gd name="T7" fmla="*/ 18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6"/>
                    </a:lnTo>
                    <a:lnTo>
                      <a:pt x="10" y="34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0" name="Freeform 1318"/>
              <p:cNvSpPr/>
              <p:nvPr/>
            </p:nvSpPr>
            <p:spPr bwMode="auto">
              <a:xfrm>
                <a:off x="5466" y="1364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1" name="Freeform 1319"/>
              <p:cNvSpPr/>
              <p:nvPr/>
            </p:nvSpPr>
            <p:spPr bwMode="auto">
              <a:xfrm>
                <a:off x="5320" y="116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2" name="Freeform 1320"/>
              <p:cNvSpPr/>
              <p:nvPr/>
            </p:nvSpPr>
            <p:spPr bwMode="auto">
              <a:xfrm>
                <a:off x="5370" y="1245"/>
                <a:ext cx="104" cy="187"/>
              </a:xfrm>
              <a:custGeom>
                <a:avLst/>
                <a:gdLst>
                  <a:gd name="T0" fmla="*/ 104 w 104"/>
                  <a:gd name="T1" fmla="*/ 171 h 187"/>
                  <a:gd name="T2" fmla="*/ 104 w 104"/>
                  <a:gd name="T3" fmla="*/ 187 h 187"/>
                  <a:gd name="T4" fmla="*/ 0 w 104"/>
                  <a:gd name="T5" fmla="*/ 26 h 187"/>
                  <a:gd name="T6" fmla="*/ 0 w 104"/>
                  <a:gd name="T7" fmla="*/ 0 h 187"/>
                  <a:gd name="T8" fmla="*/ 104 w 104"/>
                  <a:gd name="T9" fmla="*/ 17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7">
                    <a:moveTo>
                      <a:pt x="104" y="171"/>
                    </a:moveTo>
                    <a:lnTo>
                      <a:pt x="104" y="187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3" name="Freeform 1321"/>
              <p:cNvSpPr/>
              <p:nvPr/>
            </p:nvSpPr>
            <p:spPr bwMode="auto">
              <a:xfrm>
                <a:off x="5320" y="1221"/>
                <a:ext cx="58" cy="115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89 h 115"/>
                  <a:gd name="T4" fmla="*/ 58 w 58"/>
                  <a:gd name="T5" fmla="*/ 115 h 115"/>
                  <a:gd name="T6" fmla="*/ 0 w 58"/>
                  <a:gd name="T7" fmla="*/ 30 h 115"/>
                  <a:gd name="T8" fmla="*/ 0 w 58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0" y="0"/>
                    </a:moveTo>
                    <a:lnTo>
                      <a:pt x="58" y="89"/>
                    </a:lnTo>
                    <a:lnTo>
                      <a:pt x="58" y="115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4" name="Freeform 1322"/>
              <p:cNvSpPr/>
              <p:nvPr/>
            </p:nvSpPr>
            <p:spPr bwMode="auto">
              <a:xfrm>
                <a:off x="5394" y="1332"/>
                <a:ext cx="28" cy="64"/>
              </a:xfrm>
              <a:custGeom>
                <a:avLst/>
                <a:gdLst>
                  <a:gd name="T0" fmla="*/ 28 w 28"/>
                  <a:gd name="T1" fmla="*/ 42 h 64"/>
                  <a:gd name="T2" fmla="*/ 28 w 28"/>
                  <a:gd name="T3" fmla="*/ 64 h 64"/>
                  <a:gd name="T4" fmla="*/ 0 w 28"/>
                  <a:gd name="T5" fmla="*/ 24 h 64"/>
                  <a:gd name="T6" fmla="*/ 0 w 28"/>
                  <a:gd name="T7" fmla="*/ 0 h 64"/>
                  <a:gd name="T8" fmla="*/ 28 w 28"/>
                  <a:gd name="T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64">
                    <a:moveTo>
                      <a:pt x="28" y="42"/>
                    </a:moveTo>
                    <a:lnTo>
                      <a:pt x="28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8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5" name="Freeform 1323"/>
              <p:cNvSpPr/>
              <p:nvPr/>
            </p:nvSpPr>
            <p:spPr bwMode="auto">
              <a:xfrm>
                <a:off x="5436" y="1398"/>
                <a:ext cx="38" cy="70"/>
              </a:xfrm>
              <a:custGeom>
                <a:avLst/>
                <a:gdLst>
                  <a:gd name="T0" fmla="*/ 38 w 38"/>
                  <a:gd name="T1" fmla="*/ 54 h 70"/>
                  <a:gd name="T2" fmla="*/ 38 w 38"/>
                  <a:gd name="T3" fmla="*/ 70 h 70"/>
                  <a:gd name="T4" fmla="*/ 0 w 38"/>
                  <a:gd name="T5" fmla="*/ 18 h 70"/>
                  <a:gd name="T6" fmla="*/ 0 w 38"/>
                  <a:gd name="T7" fmla="*/ 0 h 70"/>
                  <a:gd name="T8" fmla="*/ 38 w 38"/>
                  <a:gd name="T9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0">
                    <a:moveTo>
                      <a:pt x="38" y="54"/>
                    </a:moveTo>
                    <a:lnTo>
                      <a:pt x="38" y="7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8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6" name="Freeform 1324"/>
              <p:cNvSpPr/>
              <p:nvPr/>
            </p:nvSpPr>
            <p:spPr bwMode="auto">
              <a:xfrm>
                <a:off x="5320" y="1273"/>
                <a:ext cx="16" cy="55"/>
              </a:xfrm>
              <a:custGeom>
                <a:avLst/>
                <a:gdLst>
                  <a:gd name="T0" fmla="*/ 0 w 16"/>
                  <a:gd name="T1" fmla="*/ 0 h 55"/>
                  <a:gd name="T2" fmla="*/ 16 w 16"/>
                  <a:gd name="T3" fmla="*/ 25 h 55"/>
                  <a:gd name="T4" fmla="*/ 16 w 16"/>
                  <a:gd name="T5" fmla="*/ 55 h 55"/>
                  <a:gd name="T6" fmla="*/ 0 w 16"/>
                  <a:gd name="T7" fmla="*/ 33 h 55"/>
                  <a:gd name="T8" fmla="*/ 0 w 16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5">
                    <a:moveTo>
                      <a:pt x="0" y="0"/>
                    </a:moveTo>
                    <a:lnTo>
                      <a:pt x="16" y="25"/>
                    </a:lnTo>
                    <a:lnTo>
                      <a:pt x="16" y="5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7" name="Freeform 1325"/>
              <p:cNvSpPr/>
              <p:nvPr/>
            </p:nvSpPr>
            <p:spPr bwMode="auto">
              <a:xfrm>
                <a:off x="5352" y="1320"/>
                <a:ext cx="56" cy="100"/>
              </a:xfrm>
              <a:custGeom>
                <a:avLst/>
                <a:gdLst>
                  <a:gd name="T0" fmla="*/ 56 w 56"/>
                  <a:gd name="T1" fmla="*/ 78 h 100"/>
                  <a:gd name="T2" fmla="*/ 56 w 56"/>
                  <a:gd name="T3" fmla="*/ 100 h 100"/>
                  <a:gd name="T4" fmla="*/ 0 w 56"/>
                  <a:gd name="T5" fmla="*/ 28 h 100"/>
                  <a:gd name="T6" fmla="*/ 0 w 56"/>
                  <a:gd name="T7" fmla="*/ 0 h 100"/>
                  <a:gd name="T8" fmla="*/ 56 w 56"/>
                  <a:gd name="T9" fmla="*/ 7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0">
                    <a:moveTo>
                      <a:pt x="56" y="78"/>
                    </a:moveTo>
                    <a:lnTo>
                      <a:pt x="56" y="100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8" name="Freeform 1326"/>
              <p:cNvSpPr/>
              <p:nvPr/>
            </p:nvSpPr>
            <p:spPr bwMode="auto">
              <a:xfrm>
                <a:off x="5424" y="1420"/>
                <a:ext cx="10" cy="32"/>
              </a:xfrm>
              <a:custGeom>
                <a:avLst/>
                <a:gdLst>
                  <a:gd name="T0" fmla="*/ 10 w 10"/>
                  <a:gd name="T1" fmla="*/ 12 h 32"/>
                  <a:gd name="T2" fmla="*/ 10 w 10"/>
                  <a:gd name="T3" fmla="*/ 32 h 32"/>
                  <a:gd name="T4" fmla="*/ 0 w 10"/>
                  <a:gd name="T5" fmla="*/ 20 h 32"/>
                  <a:gd name="T6" fmla="*/ 0 w 10"/>
                  <a:gd name="T7" fmla="*/ 0 h 32"/>
                  <a:gd name="T8" fmla="*/ 10 w 10"/>
                  <a:gd name="T9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2">
                    <a:moveTo>
                      <a:pt x="10" y="12"/>
                    </a:moveTo>
                    <a:lnTo>
                      <a:pt x="10" y="3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9" name="Freeform 1327"/>
              <p:cNvSpPr/>
              <p:nvPr/>
            </p:nvSpPr>
            <p:spPr bwMode="auto">
              <a:xfrm>
                <a:off x="5448" y="1454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0" name="Freeform 1328"/>
              <p:cNvSpPr/>
              <p:nvPr/>
            </p:nvSpPr>
            <p:spPr bwMode="auto">
              <a:xfrm>
                <a:off x="5320" y="1330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2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1" name="Freeform 1329"/>
              <p:cNvSpPr/>
              <p:nvPr/>
            </p:nvSpPr>
            <p:spPr bwMode="auto">
              <a:xfrm>
                <a:off x="5384" y="1412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2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2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2" name="Freeform 1330"/>
              <p:cNvSpPr/>
              <p:nvPr/>
            </p:nvSpPr>
            <p:spPr bwMode="auto">
              <a:xfrm>
                <a:off x="5408" y="1444"/>
                <a:ext cx="32" cy="58"/>
              </a:xfrm>
              <a:custGeom>
                <a:avLst/>
                <a:gdLst>
                  <a:gd name="T0" fmla="*/ 32 w 32"/>
                  <a:gd name="T1" fmla="*/ 40 h 58"/>
                  <a:gd name="T2" fmla="*/ 32 w 32"/>
                  <a:gd name="T3" fmla="*/ 58 h 58"/>
                  <a:gd name="T4" fmla="*/ 0 w 32"/>
                  <a:gd name="T5" fmla="*/ 22 h 58"/>
                  <a:gd name="T6" fmla="*/ 0 w 32"/>
                  <a:gd name="T7" fmla="*/ 0 h 58"/>
                  <a:gd name="T8" fmla="*/ 32 w 32"/>
                  <a:gd name="T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8">
                    <a:moveTo>
                      <a:pt x="32" y="40"/>
                    </a:moveTo>
                    <a:lnTo>
                      <a:pt x="32" y="5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3" name="Freeform 1331"/>
              <p:cNvSpPr/>
              <p:nvPr/>
            </p:nvSpPr>
            <p:spPr bwMode="auto">
              <a:xfrm>
                <a:off x="5456" y="1502"/>
                <a:ext cx="18" cy="40"/>
              </a:xfrm>
              <a:custGeom>
                <a:avLst/>
                <a:gdLst>
                  <a:gd name="T0" fmla="*/ 18 w 18"/>
                  <a:gd name="T1" fmla="*/ 24 h 40"/>
                  <a:gd name="T2" fmla="*/ 18 w 18"/>
                  <a:gd name="T3" fmla="*/ 40 h 40"/>
                  <a:gd name="T4" fmla="*/ 0 w 18"/>
                  <a:gd name="T5" fmla="*/ 18 h 40"/>
                  <a:gd name="T6" fmla="*/ 0 w 18"/>
                  <a:gd name="T7" fmla="*/ 0 h 40"/>
                  <a:gd name="T8" fmla="*/ 18 w 1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0">
                    <a:moveTo>
                      <a:pt x="18" y="24"/>
                    </a:moveTo>
                    <a:lnTo>
                      <a:pt x="18" y="4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4" name="Freeform 1332"/>
              <p:cNvSpPr/>
              <p:nvPr/>
            </p:nvSpPr>
            <p:spPr bwMode="auto">
              <a:xfrm>
                <a:off x="5320" y="1386"/>
                <a:ext cx="18" cy="52"/>
              </a:xfrm>
              <a:custGeom>
                <a:avLst/>
                <a:gdLst>
                  <a:gd name="T0" fmla="*/ 0 w 18"/>
                  <a:gd name="T1" fmla="*/ 0 h 52"/>
                  <a:gd name="T2" fmla="*/ 18 w 18"/>
                  <a:gd name="T3" fmla="*/ 22 h 52"/>
                  <a:gd name="T4" fmla="*/ 18 w 18"/>
                  <a:gd name="T5" fmla="*/ 52 h 52"/>
                  <a:gd name="T6" fmla="*/ 0 w 18"/>
                  <a:gd name="T7" fmla="*/ 32 h 52"/>
                  <a:gd name="T8" fmla="*/ 0 w 1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2">
                    <a:moveTo>
                      <a:pt x="0" y="0"/>
                    </a:moveTo>
                    <a:lnTo>
                      <a:pt x="18" y="22"/>
                    </a:lnTo>
                    <a:lnTo>
                      <a:pt x="18" y="5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5" name="Freeform 1333"/>
              <p:cNvSpPr/>
              <p:nvPr/>
            </p:nvSpPr>
            <p:spPr bwMode="auto">
              <a:xfrm>
                <a:off x="5352" y="1424"/>
                <a:ext cx="88" cy="120"/>
              </a:xfrm>
              <a:custGeom>
                <a:avLst/>
                <a:gdLst>
                  <a:gd name="T0" fmla="*/ 88 w 88"/>
                  <a:gd name="T1" fmla="*/ 102 h 120"/>
                  <a:gd name="T2" fmla="*/ 88 w 88"/>
                  <a:gd name="T3" fmla="*/ 120 h 120"/>
                  <a:gd name="T4" fmla="*/ 2 w 88"/>
                  <a:gd name="T5" fmla="*/ 30 h 120"/>
                  <a:gd name="T6" fmla="*/ 2 w 88"/>
                  <a:gd name="T7" fmla="*/ 4 h 120"/>
                  <a:gd name="T8" fmla="*/ 0 w 88"/>
                  <a:gd name="T9" fmla="*/ 0 h 120"/>
                  <a:gd name="T10" fmla="*/ 88 w 88"/>
                  <a:gd name="T11" fmla="*/ 10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120">
                    <a:moveTo>
                      <a:pt x="88" y="102"/>
                    </a:moveTo>
                    <a:lnTo>
                      <a:pt x="88" y="120"/>
                    </a:lnTo>
                    <a:lnTo>
                      <a:pt x="2" y="30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88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6" name="Freeform 1334"/>
              <p:cNvSpPr/>
              <p:nvPr/>
            </p:nvSpPr>
            <p:spPr bwMode="auto">
              <a:xfrm>
                <a:off x="5456" y="1542"/>
                <a:ext cx="18" cy="36"/>
              </a:xfrm>
              <a:custGeom>
                <a:avLst/>
                <a:gdLst>
                  <a:gd name="T0" fmla="*/ 18 w 18"/>
                  <a:gd name="T1" fmla="*/ 22 h 36"/>
                  <a:gd name="T2" fmla="*/ 18 w 18"/>
                  <a:gd name="T3" fmla="*/ 36 h 36"/>
                  <a:gd name="T4" fmla="*/ 0 w 18"/>
                  <a:gd name="T5" fmla="*/ 18 h 36"/>
                  <a:gd name="T6" fmla="*/ 0 w 18"/>
                  <a:gd name="T7" fmla="*/ 0 h 36"/>
                  <a:gd name="T8" fmla="*/ 18 w 18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2"/>
                    </a:moveTo>
                    <a:lnTo>
                      <a:pt x="18" y="3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7" name="Freeform 1335"/>
              <p:cNvSpPr/>
              <p:nvPr/>
            </p:nvSpPr>
            <p:spPr bwMode="auto">
              <a:xfrm>
                <a:off x="5320" y="1444"/>
                <a:ext cx="52" cy="78"/>
              </a:xfrm>
              <a:custGeom>
                <a:avLst/>
                <a:gdLst>
                  <a:gd name="T0" fmla="*/ 0 w 52"/>
                  <a:gd name="T1" fmla="*/ 0 h 78"/>
                  <a:gd name="T2" fmla="*/ 52 w 52"/>
                  <a:gd name="T3" fmla="*/ 52 h 78"/>
                  <a:gd name="T4" fmla="*/ 52 w 52"/>
                  <a:gd name="T5" fmla="*/ 78 h 78"/>
                  <a:gd name="T6" fmla="*/ 0 w 52"/>
                  <a:gd name="T7" fmla="*/ 30 h 78"/>
                  <a:gd name="T8" fmla="*/ 0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0" y="0"/>
                    </a:moveTo>
                    <a:lnTo>
                      <a:pt x="52" y="52"/>
                    </a:lnTo>
                    <a:lnTo>
                      <a:pt x="52" y="7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8" name="Freeform 1336"/>
              <p:cNvSpPr/>
              <p:nvPr/>
            </p:nvSpPr>
            <p:spPr bwMode="auto">
              <a:xfrm>
                <a:off x="5386" y="1512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4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4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9" name="Freeform 1337"/>
              <p:cNvSpPr/>
              <p:nvPr/>
            </p:nvSpPr>
            <p:spPr bwMode="auto">
              <a:xfrm>
                <a:off x="5414" y="1542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0" name="Freeform 1338"/>
              <p:cNvSpPr/>
              <p:nvPr/>
            </p:nvSpPr>
            <p:spPr bwMode="auto">
              <a:xfrm>
                <a:off x="5320" y="1500"/>
                <a:ext cx="24" cy="50"/>
              </a:xfrm>
              <a:custGeom>
                <a:avLst/>
                <a:gdLst>
                  <a:gd name="T0" fmla="*/ 24 w 24"/>
                  <a:gd name="T1" fmla="*/ 20 h 50"/>
                  <a:gd name="T2" fmla="*/ 24 w 24"/>
                  <a:gd name="T3" fmla="*/ 50 h 50"/>
                  <a:gd name="T4" fmla="*/ 0 w 24"/>
                  <a:gd name="T5" fmla="*/ 30 h 50"/>
                  <a:gd name="T6" fmla="*/ 0 w 24"/>
                  <a:gd name="T7" fmla="*/ 0 h 50"/>
                  <a:gd name="T8" fmla="*/ 24 w 24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24" y="20"/>
                    </a:moveTo>
                    <a:lnTo>
                      <a:pt x="24" y="5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24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1" name="Freeform 1339"/>
              <p:cNvSpPr/>
              <p:nvPr/>
            </p:nvSpPr>
            <p:spPr bwMode="auto">
              <a:xfrm>
                <a:off x="5460" y="1626"/>
                <a:ext cx="14" cy="28"/>
              </a:xfrm>
              <a:custGeom>
                <a:avLst/>
                <a:gdLst>
                  <a:gd name="T0" fmla="*/ 14 w 14"/>
                  <a:gd name="T1" fmla="*/ 12 h 28"/>
                  <a:gd name="T2" fmla="*/ 14 w 14"/>
                  <a:gd name="T3" fmla="*/ 28 h 28"/>
                  <a:gd name="T4" fmla="*/ 0 w 14"/>
                  <a:gd name="T5" fmla="*/ 16 h 28"/>
                  <a:gd name="T6" fmla="*/ 0 w 14"/>
                  <a:gd name="T7" fmla="*/ 0 h 28"/>
                  <a:gd name="T8" fmla="*/ 14 w 14"/>
                  <a:gd name="T9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2"/>
                    </a:moveTo>
                    <a:lnTo>
                      <a:pt x="14" y="28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2" name="Freeform 1340"/>
              <p:cNvSpPr/>
              <p:nvPr/>
            </p:nvSpPr>
            <p:spPr bwMode="auto">
              <a:xfrm>
                <a:off x="5320" y="1556"/>
                <a:ext cx="58" cy="70"/>
              </a:xfrm>
              <a:custGeom>
                <a:avLst/>
                <a:gdLst>
                  <a:gd name="T0" fmla="*/ 0 w 58"/>
                  <a:gd name="T1" fmla="*/ 0 h 70"/>
                  <a:gd name="T2" fmla="*/ 58 w 58"/>
                  <a:gd name="T3" fmla="*/ 46 h 70"/>
                  <a:gd name="T4" fmla="*/ 58 w 58"/>
                  <a:gd name="T5" fmla="*/ 70 h 70"/>
                  <a:gd name="T6" fmla="*/ 0 w 58"/>
                  <a:gd name="T7" fmla="*/ 30 h 70"/>
                  <a:gd name="T8" fmla="*/ 0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0" y="0"/>
                    </a:moveTo>
                    <a:lnTo>
                      <a:pt x="58" y="46"/>
                    </a:lnTo>
                    <a:lnTo>
                      <a:pt x="58" y="7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3" name="Freeform 1341"/>
              <p:cNvSpPr/>
              <p:nvPr/>
            </p:nvSpPr>
            <p:spPr bwMode="auto">
              <a:xfrm>
                <a:off x="5392" y="1612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4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4" name="Freeform 1342"/>
              <p:cNvSpPr/>
              <p:nvPr/>
            </p:nvSpPr>
            <p:spPr bwMode="auto">
              <a:xfrm>
                <a:off x="5426" y="1638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5" name="Freeform 1343"/>
              <p:cNvSpPr/>
              <p:nvPr/>
            </p:nvSpPr>
            <p:spPr bwMode="auto">
              <a:xfrm>
                <a:off x="5320" y="1612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0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6" name="Freeform 1344"/>
              <p:cNvSpPr/>
              <p:nvPr/>
            </p:nvSpPr>
            <p:spPr bwMode="auto">
              <a:xfrm>
                <a:off x="5354" y="1634"/>
                <a:ext cx="18" cy="36"/>
              </a:xfrm>
              <a:custGeom>
                <a:avLst/>
                <a:gdLst>
                  <a:gd name="T0" fmla="*/ 18 w 18"/>
                  <a:gd name="T1" fmla="*/ 10 h 36"/>
                  <a:gd name="T2" fmla="*/ 18 w 18"/>
                  <a:gd name="T3" fmla="*/ 36 h 36"/>
                  <a:gd name="T4" fmla="*/ 0 w 18"/>
                  <a:gd name="T5" fmla="*/ 28 h 36"/>
                  <a:gd name="T6" fmla="*/ 0 w 18"/>
                  <a:gd name="T7" fmla="*/ 0 h 36"/>
                  <a:gd name="T8" fmla="*/ 18 w 18"/>
                  <a:gd name="T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10"/>
                    </a:moveTo>
                    <a:lnTo>
                      <a:pt x="18" y="3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7" name="Freeform 1345"/>
              <p:cNvSpPr/>
              <p:nvPr/>
            </p:nvSpPr>
            <p:spPr bwMode="auto">
              <a:xfrm>
                <a:off x="5386" y="1654"/>
                <a:ext cx="50" cy="52"/>
              </a:xfrm>
              <a:custGeom>
                <a:avLst/>
                <a:gdLst>
                  <a:gd name="T0" fmla="*/ 50 w 50"/>
                  <a:gd name="T1" fmla="*/ 34 h 52"/>
                  <a:gd name="T2" fmla="*/ 50 w 50"/>
                  <a:gd name="T3" fmla="*/ 52 h 52"/>
                  <a:gd name="T4" fmla="*/ 0 w 50"/>
                  <a:gd name="T5" fmla="*/ 26 h 52"/>
                  <a:gd name="T6" fmla="*/ 0 w 50"/>
                  <a:gd name="T7" fmla="*/ 0 h 52"/>
                  <a:gd name="T8" fmla="*/ 50 w 50"/>
                  <a:gd name="T9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50" y="34"/>
                    </a:move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8" name="Freeform 1346"/>
              <p:cNvSpPr/>
              <p:nvPr/>
            </p:nvSpPr>
            <p:spPr bwMode="auto">
              <a:xfrm>
                <a:off x="5452" y="1696"/>
                <a:ext cx="22" cy="30"/>
              </a:xfrm>
              <a:custGeom>
                <a:avLst/>
                <a:gdLst>
                  <a:gd name="T0" fmla="*/ 22 w 22"/>
                  <a:gd name="T1" fmla="*/ 16 h 30"/>
                  <a:gd name="T2" fmla="*/ 22 w 22"/>
                  <a:gd name="T3" fmla="*/ 30 h 30"/>
                  <a:gd name="T4" fmla="*/ 0 w 22"/>
                  <a:gd name="T5" fmla="*/ 18 h 30"/>
                  <a:gd name="T6" fmla="*/ 0 w 22"/>
                  <a:gd name="T7" fmla="*/ 0 h 30"/>
                  <a:gd name="T8" fmla="*/ 22 w 22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0">
                    <a:moveTo>
                      <a:pt x="22" y="16"/>
                    </a:moveTo>
                    <a:lnTo>
                      <a:pt x="22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9" name="Freeform 1347"/>
              <p:cNvSpPr/>
              <p:nvPr/>
            </p:nvSpPr>
            <p:spPr bwMode="auto">
              <a:xfrm>
                <a:off x="5320" y="1668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0" name="Freeform 1348"/>
              <p:cNvSpPr/>
              <p:nvPr/>
            </p:nvSpPr>
            <p:spPr bwMode="auto">
              <a:xfrm>
                <a:off x="5366" y="1692"/>
                <a:ext cx="32" cy="40"/>
              </a:xfrm>
              <a:custGeom>
                <a:avLst/>
                <a:gdLst>
                  <a:gd name="T0" fmla="*/ 0 w 32"/>
                  <a:gd name="T1" fmla="*/ 0 h 40"/>
                  <a:gd name="T2" fmla="*/ 32 w 32"/>
                  <a:gd name="T3" fmla="*/ 16 h 40"/>
                  <a:gd name="T4" fmla="*/ 32 w 32"/>
                  <a:gd name="T5" fmla="*/ 40 h 40"/>
                  <a:gd name="T6" fmla="*/ 0 w 32"/>
                  <a:gd name="T7" fmla="*/ 26 h 40"/>
                  <a:gd name="T8" fmla="*/ 0 w 3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0" y="0"/>
                    </a:moveTo>
                    <a:lnTo>
                      <a:pt x="32" y="16"/>
                    </a:ln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1" name="Freeform 1349"/>
              <p:cNvSpPr/>
              <p:nvPr/>
            </p:nvSpPr>
            <p:spPr bwMode="auto">
              <a:xfrm>
                <a:off x="5414" y="1716"/>
                <a:ext cx="60" cy="46"/>
              </a:xfrm>
              <a:custGeom>
                <a:avLst/>
                <a:gdLst>
                  <a:gd name="T0" fmla="*/ 60 w 60"/>
                  <a:gd name="T1" fmla="*/ 32 h 46"/>
                  <a:gd name="T2" fmla="*/ 60 w 60"/>
                  <a:gd name="T3" fmla="*/ 46 h 46"/>
                  <a:gd name="T4" fmla="*/ 0 w 60"/>
                  <a:gd name="T5" fmla="*/ 22 h 46"/>
                  <a:gd name="T6" fmla="*/ 0 w 60"/>
                  <a:gd name="T7" fmla="*/ 0 h 46"/>
                  <a:gd name="T8" fmla="*/ 60 w 60"/>
                  <a:gd name="T9" fmla="*/ 3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2"/>
                    </a:moveTo>
                    <a:lnTo>
                      <a:pt x="60" y="46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2" name="Freeform 1350"/>
              <p:cNvSpPr/>
              <p:nvPr/>
            </p:nvSpPr>
            <p:spPr bwMode="auto">
              <a:xfrm>
                <a:off x="5320" y="172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2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2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3" name="Freeform 1351"/>
              <p:cNvSpPr/>
              <p:nvPr/>
            </p:nvSpPr>
            <p:spPr bwMode="auto">
              <a:xfrm>
                <a:off x="5394" y="1752"/>
                <a:ext cx="42" cy="36"/>
              </a:xfrm>
              <a:custGeom>
                <a:avLst/>
                <a:gdLst>
                  <a:gd name="T0" fmla="*/ 42 w 42"/>
                  <a:gd name="T1" fmla="*/ 16 h 36"/>
                  <a:gd name="T2" fmla="*/ 42 w 42"/>
                  <a:gd name="T3" fmla="*/ 36 h 36"/>
                  <a:gd name="T4" fmla="*/ 0 w 42"/>
                  <a:gd name="T5" fmla="*/ 24 h 36"/>
                  <a:gd name="T6" fmla="*/ 0 w 42"/>
                  <a:gd name="T7" fmla="*/ 0 h 36"/>
                  <a:gd name="T8" fmla="*/ 42 w 42"/>
                  <a:gd name="T9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42" y="16"/>
                    </a:move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4" name="Freeform 1352"/>
              <p:cNvSpPr/>
              <p:nvPr/>
            </p:nvSpPr>
            <p:spPr bwMode="auto">
              <a:xfrm>
                <a:off x="5452" y="1774"/>
                <a:ext cx="22" cy="24"/>
              </a:xfrm>
              <a:custGeom>
                <a:avLst/>
                <a:gdLst>
                  <a:gd name="T0" fmla="*/ 22 w 22"/>
                  <a:gd name="T1" fmla="*/ 10 h 24"/>
                  <a:gd name="T2" fmla="*/ 22 w 22"/>
                  <a:gd name="T3" fmla="*/ 24 h 24"/>
                  <a:gd name="T4" fmla="*/ 0 w 22"/>
                  <a:gd name="T5" fmla="*/ 18 h 24"/>
                  <a:gd name="T6" fmla="*/ 0 w 22"/>
                  <a:gd name="T7" fmla="*/ 0 h 24"/>
                  <a:gd name="T8" fmla="*/ 22 w 22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4">
                    <a:moveTo>
                      <a:pt x="22" y="10"/>
                    </a:moveTo>
                    <a:lnTo>
                      <a:pt x="2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5" name="Freeform 1353"/>
              <p:cNvSpPr/>
              <p:nvPr/>
            </p:nvSpPr>
            <p:spPr bwMode="auto">
              <a:xfrm>
                <a:off x="5320" y="1780"/>
                <a:ext cx="24" cy="36"/>
              </a:xfrm>
              <a:custGeom>
                <a:avLst/>
                <a:gdLst>
                  <a:gd name="T0" fmla="*/ 0 w 24"/>
                  <a:gd name="T1" fmla="*/ 0 h 36"/>
                  <a:gd name="T2" fmla="*/ 24 w 24"/>
                  <a:gd name="T3" fmla="*/ 6 h 36"/>
                  <a:gd name="T4" fmla="*/ 24 w 24"/>
                  <a:gd name="T5" fmla="*/ 36 h 36"/>
                  <a:gd name="T6" fmla="*/ 0 w 24"/>
                  <a:gd name="T7" fmla="*/ 32 h 36"/>
                  <a:gd name="T8" fmla="*/ 0 w 24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6">
                    <a:moveTo>
                      <a:pt x="0" y="0"/>
                    </a:moveTo>
                    <a:lnTo>
                      <a:pt x="24" y="6"/>
                    </a:lnTo>
                    <a:lnTo>
                      <a:pt x="24" y="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6" name="Freeform 1354"/>
              <p:cNvSpPr/>
              <p:nvPr/>
            </p:nvSpPr>
            <p:spPr bwMode="auto">
              <a:xfrm>
                <a:off x="5358" y="1790"/>
                <a:ext cx="36" cy="32"/>
              </a:xfrm>
              <a:custGeom>
                <a:avLst/>
                <a:gdLst>
                  <a:gd name="T0" fmla="*/ 36 w 36"/>
                  <a:gd name="T1" fmla="*/ 8 h 32"/>
                  <a:gd name="T2" fmla="*/ 36 w 36"/>
                  <a:gd name="T3" fmla="*/ 32 h 32"/>
                  <a:gd name="T4" fmla="*/ 0 w 36"/>
                  <a:gd name="T5" fmla="*/ 28 h 32"/>
                  <a:gd name="T6" fmla="*/ 0 w 36"/>
                  <a:gd name="T7" fmla="*/ 0 h 32"/>
                  <a:gd name="T8" fmla="*/ 36 w 36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8"/>
                    </a:moveTo>
                    <a:lnTo>
                      <a:pt x="36" y="3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7" name="Freeform 1355"/>
              <p:cNvSpPr/>
              <p:nvPr/>
            </p:nvSpPr>
            <p:spPr bwMode="auto">
              <a:xfrm>
                <a:off x="5408" y="1802"/>
                <a:ext cx="20" cy="26"/>
              </a:xfrm>
              <a:custGeom>
                <a:avLst/>
                <a:gdLst>
                  <a:gd name="T0" fmla="*/ 0 w 20"/>
                  <a:gd name="T1" fmla="*/ 0 h 26"/>
                  <a:gd name="T2" fmla="*/ 20 w 20"/>
                  <a:gd name="T3" fmla="*/ 6 h 26"/>
                  <a:gd name="T4" fmla="*/ 20 w 20"/>
                  <a:gd name="T5" fmla="*/ 26 h 26"/>
                  <a:gd name="T6" fmla="*/ 0 w 20"/>
                  <a:gd name="T7" fmla="*/ 22 h 26"/>
                  <a:gd name="T8" fmla="*/ 0 w 20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6">
                    <a:moveTo>
                      <a:pt x="0" y="0"/>
                    </a:moveTo>
                    <a:lnTo>
                      <a:pt x="20" y="6"/>
                    </a:lnTo>
                    <a:lnTo>
                      <a:pt x="20" y="26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8" name="Freeform 1356"/>
              <p:cNvSpPr/>
              <p:nvPr/>
            </p:nvSpPr>
            <p:spPr bwMode="auto">
              <a:xfrm>
                <a:off x="5442" y="1812"/>
                <a:ext cx="32" cy="22"/>
              </a:xfrm>
              <a:custGeom>
                <a:avLst/>
                <a:gdLst>
                  <a:gd name="T0" fmla="*/ 32 w 32"/>
                  <a:gd name="T1" fmla="*/ 8 h 22"/>
                  <a:gd name="T2" fmla="*/ 32 w 32"/>
                  <a:gd name="T3" fmla="*/ 22 h 22"/>
                  <a:gd name="T4" fmla="*/ 0 w 32"/>
                  <a:gd name="T5" fmla="*/ 18 h 22"/>
                  <a:gd name="T6" fmla="*/ 0 w 32"/>
                  <a:gd name="T7" fmla="*/ 0 h 22"/>
                  <a:gd name="T8" fmla="*/ 10 w 32"/>
                  <a:gd name="T9" fmla="*/ 2 h 22"/>
                  <a:gd name="T10" fmla="*/ 32 w 32"/>
                  <a:gd name="T11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2">
                    <a:moveTo>
                      <a:pt x="32" y="8"/>
                    </a:moveTo>
                    <a:lnTo>
                      <a:pt x="32" y="2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9" name="Freeform 1357"/>
              <p:cNvSpPr/>
              <p:nvPr/>
            </p:nvSpPr>
            <p:spPr bwMode="auto">
              <a:xfrm>
                <a:off x="5320" y="1836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0" name="Freeform 1358"/>
              <p:cNvSpPr/>
              <p:nvPr/>
            </p:nvSpPr>
            <p:spPr bwMode="auto">
              <a:xfrm>
                <a:off x="5390" y="1846"/>
                <a:ext cx="18" cy="26"/>
              </a:xfrm>
              <a:custGeom>
                <a:avLst/>
                <a:gdLst>
                  <a:gd name="T0" fmla="*/ 0 w 18"/>
                  <a:gd name="T1" fmla="*/ 0 h 26"/>
                  <a:gd name="T2" fmla="*/ 18 w 18"/>
                  <a:gd name="T3" fmla="*/ 2 h 26"/>
                  <a:gd name="T4" fmla="*/ 18 w 18"/>
                  <a:gd name="T5" fmla="*/ 26 h 26"/>
                  <a:gd name="T6" fmla="*/ 0 w 18"/>
                  <a:gd name="T7" fmla="*/ 24 h 26"/>
                  <a:gd name="T8" fmla="*/ 0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0" y="0"/>
                    </a:moveTo>
                    <a:lnTo>
                      <a:pt x="18" y="2"/>
                    </a:lnTo>
                    <a:lnTo>
                      <a:pt x="18" y="2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1" name="Freeform 1359"/>
              <p:cNvSpPr/>
              <p:nvPr/>
            </p:nvSpPr>
            <p:spPr bwMode="auto">
              <a:xfrm>
                <a:off x="5424" y="1850"/>
                <a:ext cx="50" cy="24"/>
              </a:xfrm>
              <a:custGeom>
                <a:avLst/>
                <a:gdLst>
                  <a:gd name="T0" fmla="*/ 50 w 50"/>
                  <a:gd name="T1" fmla="*/ 8 h 24"/>
                  <a:gd name="T2" fmla="*/ 50 w 50"/>
                  <a:gd name="T3" fmla="*/ 24 h 24"/>
                  <a:gd name="T4" fmla="*/ 0 w 50"/>
                  <a:gd name="T5" fmla="*/ 22 h 24"/>
                  <a:gd name="T6" fmla="*/ 0 w 50"/>
                  <a:gd name="T7" fmla="*/ 0 h 24"/>
                  <a:gd name="T8" fmla="*/ 50 w 50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4">
                    <a:moveTo>
                      <a:pt x="50" y="8"/>
                    </a:moveTo>
                    <a:lnTo>
                      <a:pt x="50" y="2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5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2" name="Freeform 1360"/>
              <p:cNvSpPr/>
              <p:nvPr/>
            </p:nvSpPr>
            <p:spPr bwMode="auto">
              <a:xfrm>
                <a:off x="5320" y="1892"/>
                <a:ext cx="24" cy="32"/>
              </a:xfrm>
              <a:custGeom>
                <a:avLst/>
                <a:gdLst>
                  <a:gd name="T0" fmla="*/ 0 w 24"/>
                  <a:gd name="T1" fmla="*/ 0 h 32"/>
                  <a:gd name="T2" fmla="*/ 24 w 24"/>
                  <a:gd name="T3" fmla="*/ 0 h 32"/>
                  <a:gd name="T4" fmla="*/ 24 w 24"/>
                  <a:gd name="T5" fmla="*/ 30 h 32"/>
                  <a:gd name="T6" fmla="*/ 0 w 24"/>
                  <a:gd name="T7" fmla="*/ 32 h 32"/>
                  <a:gd name="T8" fmla="*/ 0 w 2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0" y="0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3" name="Freeform 1361"/>
              <p:cNvSpPr/>
              <p:nvPr/>
            </p:nvSpPr>
            <p:spPr bwMode="auto">
              <a:xfrm>
                <a:off x="5358" y="1892"/>
                <a:ext cx="36" cy="28"/>
              </a:xfrm>
              <a:custGeom>
                <a:avLst/>
                <a:gdLst>
                  <a:gd name="T0" fmla="*/ 36 w 36"/>
                  <a:gd name="T1" fmla="*/ 2 h 28"/>
                  <a:gd name="T2" fmla="*/ 36 w 36"/>
                  <a:gd name="T3" fmla="*/ 26 h 28"/>
                  <a:gd name="T4" fmla="*/ 0 w 36"/>
                  <a:gd name="T5" fmla="*/ 28 h 28"/>
                  <a:gd name="T6" fmla="*/ 0 w 36"/>
                  <a:gd name="T7" fmla="*/ 0 h 28"/>
                  <a:gd name="T8" fmla="*/ 36 w 36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36" y="2"/>
                    </a:moveTo>
                    <a:lnTo>
                      <a:pt x="36" y="2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4" name="Freeform 1362"/>
              <p:cNvSpPr/>
              <p:nvPr/>
            </p:nvSpPr>
            <p:spPr bwMode="auto">
              <a:xfrm>
                <a:off x="5424" y="1894"/>
                <a:ext cx="22" cy="20"/>
              </a:xfrm>
              <a:custGeom>
                <a:avLst/>
                <a:gdLst>
                  <a:gd name="T0" fmla="*/ 0 w 22"/>
                  <a:gd name="T1" fmla="*/ 0 h 20"/>
                  <a:gd name="T2" fmla="*/ 22 w 22"/>
                  <a:gd name="T3" fmla="*/ 0 h 20"/>
                  <a:gd name="T4" fmla="*/ 22 w 22"/>
                  <a:gd name="T5" fmla="*/ 18 h 20"/>
                  <a:gd name="T6" fmla="*/ 0 w 22"/>
                  <a:gd name="T7" fmla="*/ 20 h 20"/>
                  <a:gd name="T8" fmla="*/ 0 w 22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0" y="0"/>
                    </a:moveTo>
                    <a:lnTo>
                      <a:pt x="22" y="0"/>
                    </a:lnTo>
                    <a:lnTo>
                      <a:pt x="22" y="18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5" name="Freeform 1363"/>
              <p:cNvSpPr/>
              <p:nvPr/>
            </p:nvSpPr>
            <p:spPr bwMode="auto">
              <a:xfrm>
                <a:off x="5462" y="1894"/>
                <a:ext cx="12" cy="18"/>
              </a:xfrm>
              <a:custGeom>
                <a:avLst/>
                <a:gdLst>
                  <a:gd name="T0" fmla="*/ 12 w 12"/>
                  <a:gd name="T1" fmla="*/ 0 h 18"/>
                  <a:gd name="T2" fmla="*/ 12 w 12"/>
                  <a:gd name="T3" fmla="*/ 16 h 18"/>
                  <a:gd name="T4" fmla="*/ 0 w 12"/>
                  <a:gd name="T5" fmla="*/ 18 h 18"/>
                  <a:gd name="T6" fmla="*/ 0 w 12"/>
                  <a:gd name="T7" fmla="*/ 0 h 18"/>
                  <a:gd name="T8" fmla="*/ 12 w 1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8">
                    <a:moveTo>
                      <a:pt x="12" y="0"/>
                    </a:moveTo>
                    <a:lnTo>
                      <a:pt x="12" y="1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6" name="Freeform 1364"/>
              <p:cNvSpPr/>
              <p:nvPr/>
            </p:nvSpPr>
            <p:spPr bwMode="auto">
              <a:xfrm>
                <a:off x="5320" y="1942"/>
                <a:ext cx="58" cy="39"/>
              </a:xfrm>
              <a:custGeom>
                <a:avLst/>
                <a:gdLst>
                  <a:gd name="T0" fmla="*/ 0 w 58"/>
                  <a:gd name="T1" fmla="*/ 6 h 39"/>
                  <a:gd name="T2" fmla="*/ 58 w 58"/>
                  <a:gd name="T3" fmla="*/ 0 h 39"/>
                  <a:gd name="T4" fmla="*/ 58 w 58"/>
                  <a:gd name="T5" fmla="*/ 27 h 39"/>
                  <a:gd name="T6" fmla="*/ 0 w 58"/>
                  <a:gd name="T7" fmla="*/ 39 h 39"/>
                  <a:gd name="T8" fmla="*/ 0 w 58"/>
                  <a:gd name="T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9">
                    <a:moveTo>
                      <a:pt x="0" y="6"/>
                    </a:moveTo>
                    <a:lnTo>
                      <a:pt x="58" y="0"/>
                    </a:lnTo>
                    <a:lnTo>
                      <a:pt x="58" y="27"/>
                    </a:lnTo>
                    <a:lnTo>
                      <a:pt x="0" y="39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7" name="Freeform 1365"/>
              <p:cNvSpPr/>
              <p:nvPr/>
            </p:nvSpPr>
            <p:spPr bwMode="auto">
              <a:xfrm>
                <a:off x="5394" y="1938"/>
                <a:ext cx="14" cy="27"/>
              </a:xfrm>
              <a:custGeom>
                <a:avLst/>
                <a:gdLst>
                  <a:gd name="T0" fmla="*/ 14 w 14"/>
                  <a:gd name="T1" fmla="*/ 0 h 27"/>
                  <a:gd name="T2" fmla="*/ 14 w 14"/>
                  <a:gd name="T3" fmla="*/ 22 h 27"/>
                  <a:gd name="T4" fmla="*/ 0 w 14"/>
                  <a:gd name="T5" fmla="*/ 27 h 27"/>
                  <a:gd name="T6" fmla="*/ 0 w 14"/>
                  <a:gd name="T7" fmla="*/ 2 h 27"/>
                  <a:gd name="T8" fmla="*/ 14 w 1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4" y="0"/>
                    </a:moveTo>
                    <a:lnTo>
                      <a:pt x="14" y="22"/>
                    </a:lnTo>
                    <a:lnTo>
                      <a:pt x="0" y="27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8" name="Freeform 1366"/>
              <p:cNvSpPr/>
              <p:nvPr/>
            </p:nvSpPr>
            <p:spPr bwMode="auto">
              <a:xfrm>
                <a:off x="5422" y="193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6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9" name="Freeform 1367"/>
              <p:cNvSpPr/>
              <p:nvPr/>
            </p:nvSpPr>
            <p:spPr bwMode="auto">
              <a:xfrm>
                <a:off x="5320" y="1997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0" name="Freeform 1368"/>
              <p:cNvSpPr/>
              <p:nvPr/>
            </p:nvSpPr>
            <p:spPr bwMode="auto">
              <a:xfrm>
                <a:off x="5364" y="1987"/>
                <a:ext cx="30" cy="34"/>
              </a:xfrm>
              <a:custGeom>
                <a:avLst/>
                <a:gdLst>
                  <a:gd name="T0" fmla="*/ 30 w 30"/>
                  <a:gd name="T1" fmla="*/ 0 h 34"/>
                  <a:gd name="T2" fmla="*/ 30 w 30"/>
                  <a:gd name="T3" fmla="*/ 24 h 34"/>
                  <a:gd name="T4" fmla="*/ 0 w 30"/>
                  <a:gd name="T5" fmla="*/ 34 h 34"/>
                  <a:gd name="T6" fmla="*/ 0 w 30"/>
                  <a:gd name="T7" fmla="*/ 6 h 34"/>
                  <a:gd name="T8" fmla="*/ 30 w 3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30" y="0"/>
                    </a:moveTo>
                    <a:lnTo>
                      <a:pt x="30" y="24"/>
                    </a:lnTo>
                    <a:lnTo>
                      <a:pt x="0" y="34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1" name="Freeform 1369"/>
              <p:cNvSpPr/>
              <p:nvPr/>
            </p:nvSpPr>
            <p:spPr bwMode="auto">
              <a:xfrm>
                <a:off x="5424" y="1977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2" name="Freeform 1370"/>
              <p:cNvSpPr/>
              <p:nvPr/>
            </p:nvSpPr>
            <p:spPr bwMode="auto">
              <a:xfrm>
                <a:off x="5460" y="1971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4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4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3" name="Freeform 1371"/>
              <p:cNvSpPr/>
              <p:nvPr/>
            </p:nvSpPr>
            <p:spPr bwMode="auto">
              <a:xfrm>
                <a:off x="5320" y="2055"/>
                <a:ext cx="22" cy="38"/>
              </a:xfrm>
              <a:custGeom>
                <a:avLst/>
                <a:gdLst>
                  <a:gd name="T0" fmla="*/ 0 w 22"/>
                  <a:gd name="T1" fmla="*/ 6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6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4" name="Freeform 1372"/>
              <p:cNvSpPr/>
              <p:nvPr/>
            </p:nvSpPr>
            <p:spPr bwMode="auto">
              <a:xfrm>
                <a:off x="5358" y="2027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5" name="Freeform 1373"/>
              <p:cNvSpPr/>
              <p:nvPr/>
            </p:nvSpPr>
            <p:spPr bwMode="auto">
              <a:xfrm>
                <a:off x="5436" y="200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2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6" name="Freeform 1374"/>
              <p:cNvSpPr/>
              <p:nvPr/>
            </p:nvSpPr>
            <p:spPr bwMode="auto">
              <a:xfrm>
                <a:off x="5320" y="2097"/>
                <a:ext cx="42" cy="50"/>
              </a:xfrm>
              <a:custGeom>
                <a:avLst/>
                <a:gdLst>
                  <a:gd name="T0" fmla="*/ 0 w 42"/>
                  <a:gd name="T1" fmla="*/ 20 h 50"/>
                  <a:gd name="T2" fmla="*/ 42 w 42"/>
                  <a:gd name="T3" fmla="*/ 0 h 50"/>
                  <a:gd name="T4" fmla="*/ 42 w 42"/>
                  <a:gd name="T5" fmla="*/ 28 h 50"/>
                  <a:gd name="T6" fmla="*/ 0 w 42"/>
                  <a:gd name="T7" fmla="*/ 50 h 50"/>
                  <a:gd name="T8" fmla="*/ 0 w 42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0">
                    <a:moveTo>
                      <a:pt x="0" y="20"/>
                    </a:moveTo>
                    <a:lnTo>
                      <a:pt x="42" y="0"/>
                    </a:lnTo>
                    <a:lnTo>
                      <a:pt x="42" y="28"/>
                    </a:lnTo>
                    <a:lnTo>
                      <a:pt x="0" y="5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7" name="Freeform 1375"/>
              <p:cNvSpPr/>
              <p:nvPr/>
            </p:nvSpPr>
            <p:spPr bwMode="auto">
              <a:xfrm>
                <a:off x="5392" y="2063"/>
                <a:ext cx="50" cy="46"/>
              </a:xfrm>
              <a:custGeom>
                <a:avLst/>
                <a:gdLst>
                  <a:gd name="T0" fmla="*/ 0 w 50"/>
                  <a:gd name="T1" fmla="*/ 22 h 46"/>
                  <a:gd name="T2" fmla="*/ 50 w 50"/>
                  <a:gd name="T3" fmla="*/ 0 h 46"/>
                  <a:gd name="T4" fmla="*/ 50 w 50"/>
                  <a:gd name="T5" fmla="*/ 20 h 46"/>
                  <a:gd name="T6" fmla="*/ 0 w 50"/>
                  <a:gd name="T7" fmla="*/ 46 h 46"/>
                  <a:gd name="T8" fmla="*/ 0 w 50"/>
                  <a:gd name="T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6">
                    <a:moveTo>
                      <a:pt x="0" y="22"/>
                    </a:moveTo>
                    <a:lnTo>
                      <a:pt x="50" y="0"/>
                    </a:lnTo>
                    <a:lnTo>
                      <a:pt x="50" y="20"/>
                    </a:lnTo>
                    <a:lnTo>
                      <a:pt x="0" y="46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8" name="Freeform 1376"/>
              <p:cNvSpPr/>
              <p:nvPr/>
            </p:nvSpPr>
            <p:spPr bwMode="auto">
              <a:xfrm>
                <a:off x="5456" y="2049"/>
                <a:ext cx="18" cy="26"/>
              </a:xfrm>
              <a:custGeom>
                <a:avLst/>
                <a:gdLst>
                  <a:gd name="T0" fmla="*/ 18 w 18"/>
                  <a:gd name="T1" fmla="*/ 0 h 26"/>
                  <a:gd name="T2" fmla="*/ 18 w 18"/>
                  <a:gd name="T3" fmla="*/ 16 h 26"/>
                  <a:gd name="T4" fmla="*/ 0 w 18"/>
                  <a:gd name="T5" fmla="*/ 26 h 26"/>
                  <a:gd name="T6" fmla="*/ 0 w 18"/>
                  <a:gd name="T7" fmla="*/ 8 h 26"/>
                  <a:gd name="T8" fmla="*/ 18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0"/>
                    </a:moveTo>
                    <a:lnTo>
                      <a:pt x="18" y="16"/>
                    </a:lnTo>
                    <a:lnTo>
                      <a:pt x="0" y="26"/>
                    </a:lnTo>
                    <a:lnTo>
                      <a:pt x="0" y="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9" name="Freeform 1377"/>
              <p:cNvSpPr/>
              <p:nvPr/>
            </p:nvSpPr>
            <p:spPr bwMode="auto">
              <a:xfrm>
                <a:off x="5320" y="2159"/>
                <a:ext cx="24" cy="44"/>
              </a:xfrm>
              <a:custGeom>
                <a:avLst/>
                <a:gdLst>
                  <a:gd name="T0" fmla="*/ 0 w 24"/>
                  <a:gd name="T1" fmla="*/ 14 h 44"/>
                  <a:gd name="T2" fmla="*/ 24 w 24"/>
                  <a:gd name="T3" fmla="*/ 0 h 44"/>
                  <a:gd name="T4" fmla="*/ 24 w 24"/>
                  <a:gd name="T5" fmla="*/ 30 h 44"/>
                  <a:gd name="T6" fmla="*/ 0 w 24"/>
                  <a:gd name="T7" fmla="*/ 44 h 44"/>
                  <a:gd name="T8" fmla="*/ 0 w 24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0" y="14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0" name="Freeform 1378"/>
              <p:cNvSpPr/>
              <p:nvPr/>
            </p:nvSpPr>
            <p:spPr bwMode="auto">
              <a:xfrm>
                <a:off x="5360" y="2133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4 h 46"/>
                  <a:gd name="T4" fmla="*/ 0 w 34"/>
                  <a:gd name="T5" fmla="*/ 46 h 46"/>
                  <a:gd name="T6" fmla="*/ 0 w 34"/>
                  <a:gd name="T7" fmla="*/ 18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1" name="Freeform 1379"/>
              <p:cNvSpPr/>
              <p:nvPr/>
            </p:nvSpPr>
            <p:spPr bwMode="auto">
              <a:xfrm>
                <a:off x="5420" y="2113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2" name="Freeform 1380"/>
              <p:cNvSpPr/>
              <p:nvPr/>
            </p:nvSpPr>
            <p:spPr bwMode="auto">
              <a:xfrm>
                <a:off x="5446" y="2091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3" name="Freeform 1381"/>
              <p:cNvSpPr/>
              <p:nvPr/>
            </p:nvSpPr>
            <p:spPr bwMode="auto">
              <a:xfrm>
                <a:off x="5320" y="2201"/>
                <a:ext cx="40" cy="54"/>
              </a:xfrm>
              <a:custGeom>
                <a:avLst/>
                <a:gdLst>
                  <a:gd name="T0" fmla="*/ 0 w 40"/>
                  <a:gd name="T1" fmla="*/ 22 h 54"/>
                  <a:gd name="T2" fmla="*/ 40 w 40"/>
                  <a:gd name="T3" fmla="*/ 0 h 54"/>
                  <a:gd name="T4" fmla="*/ 40 w 40"/>
                  <a:gd name="T5" fmla="*/ 26 h 54"/>
                  <a:gd name="T6" fmla="*/ 0 w 40"/>
                  <a:gd name="T7" fmla="*/ 54 h 54"/>
                  <a:gd name="T8" fmla="*/ 0 w 40"/>
                  <a:gd name="T9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2"/>
                    </a:moveTo>
                    <a:lnTo>
                      <a:pt x="40" y="0"/>
                    </a:lnTo>
                    <a:lnTo>
                      <a:pt x="40" y="26"/>
                    </a:lnTo>
                    <a:lnTo>
                      <a:pt x="0" y="54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4" name="Freeform 1382"/>
              <p:cNvSpPr/>
              <p:nvPr/>
            </p:nvSpPr>
            <p:spPr bwMode="auto">
              <a:xfrm>
                <a:off x="5374" y="2171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2 h 46"/>
                  <a:gd name="T4" fmla="*/ 0 w 34"/>
                  <a:gd name="T5" fmla="*/ 46 h 46"/>
                  <a:gd name="T6" fmla="*/ 0 w 34"/>
                  <a:gd name="T7" fmla="*/ 20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2"/>
                    </a:lnTo>
                    <a:lnTo>
                      <a:pt x="0" y="46"/>
                    </a:lnTo>
                    <a:lnTo>
                      <a:pt x="0" y="2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5" name="Freeform 1383"/>
              <p:cNvSpPr/>
              <p:nvPr/>
            </p:nvSpPr>
            <p:spPr bwMode="auto">
              <a:xfrm>
                <a:off x="5424" y="2133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30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3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6" name="Freeform 1384"/>
              <p:cNvSpPr/>
              <p:nvPr/>
            </p:nvSpPr>
            <p:spPr bwMode="auto">
              <a:xfrm>
                <a:off x="5320" y="2259"/>
                <a:ext cx="22" cy="46"/>
              </a:xfrm>
              <a:custGeom>
                <a:avLst/>
                <a:gdLst>
                  <a:gd name="T0" fmla="*/ 0 w 22"/>
                  <a:gd name="T1" fmla="*/ 16 h 46"/>
                  <a:gd name="T2" fmla="*/ 22 w 22"/>
                  <a:gd name="T3" fmla="*/ 0 h 46"/>
                  <a:gd name="T4" fmla="*/ 22 w 22"/>
                  <a:gd name="T5" fmla="*/ 30 h 46"/>
                  <a:gd name="T6" fmla="*/ 0 w 22"/>
                  <a:gd name="T7" fmla="*/ 46 h 46"/>
                  <a:gd name="T8" fmla="*/ 0 w 22"/>
                  <a:gd name="T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6">
                    <a:moveTo>
                      <a:pt x="0" y="16"/>
                    </a:moveTo>
                    <a:lnTo>
                      <a:pt x="22" y="0"/>
                    </a:lnTo>
                    <a:lnTo>
                      <a:pt x="22" y="30"/>
                    </a:lnTo>
                    <a:lnTo>
                      <a:pt x="0" y="4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7" name="Freeform 1385"/>
              <p:cNvSpPr/>
              <p:nvPr/>
            </p:nvSpPr>
            <p:spPr bwMode="auto">
              <a:xfrm>
                <a:off x="5358" y="2195"/>
                <a:ext cx="82" cy="82"/>
              </a:xfrm>
              <a:custGeom>
                <a:avLst/>
                <a:gdLst>
                  <a:gd name="T0" fmla="*/ 82 w 82"/>
                  <a:gd name="T1" fmla="*/ 0 h 82"/>
                  <a:gd name="T2" fmla="*/ 82 w 82"/>
                  <a:gd name="T3" fmla="*/ 20 h 82"/>
                  <a:gd name="T4" fmla="*/ 0 w 82"/>
                  <a:gd name="T5" fmla="*/ 82 h 82"/>
                  <a:gd name="T6" fmla="*/ 0 w 82"/>
                  <a:gd name="T7" fmla="*/ 54 h 82"/>
                  <a:gd name="T8" fmla="*/ 82 w 82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2">
                    <a:moveTo>
                      <a:pt x="82" y="0"/>
                    </a:moveTo>
                    <a:lnTo>
                      <a:pt x="82" y="20"/>
                    </a:lnTo>
                    <a:lnTo>
                      <a:pt x="0" y="82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8" name="Freeform 1386"/>
              <p:cNvSpPr/>
              <p:nvPr/>
            </p:nvSpPr>
            <p:spPr bwMode="auto">
              <a:xfrm>
                <a:off x="5454" y="2173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2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9" name="Freeform 1387"/>
              <p:cNvSpPr/>
              <p:nvPr/>
            </p:nvSpPr>
            <p:spPr bwMode="auto">
              <a:xfrm>
                <a:off x="5392" y="2259"/>
                <a:ext cx="20" cy="38"/>
              </a:xfrm>
              <a:custGeom>
                <a:avLst/>
                <a:gdLst>
                  <a:gd name="T0" fmla="*/ 20 w 20"/>
                  <a:gd name="T1" fmla="*/ 0 h 38"/>
                  <a:gd name="T2" fmla="*/ 20 w 20"/>
                  <a:gd name="T3" fmla="*/ 22 h 38"/>
                  <a:gd name="T4" fmla="*/ 0 w 20"/>
                  <a:gd name="T5" fmla="*/ 38 h 38"/>
                  <a:gd name="T6" fmla="*/ 0 w 20"/>
                  <a:gd name="T7" fmla="*/ 14 h 38"/>
                  <a:gd name="T8" fmla="*/ 20 w 2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8">
                    <a:moveTo>
                      <a:pt x="20" y="0"/>
                    </a:moveTo>
                    <a:lnTo>
                      <a:pt x="20" y="22"/>
                    </a:lnTo>
                    <a:lnTo>
                      <a:pt x="0" y="38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0" name="Freeform 1388"/>
              <p:cNvSpPr/>
              <p:nvPr/>
            </p:nvSpPr>
            <p:spPr bwMode="auto">
              <a:xfrm>
                <a:off x="5454" y="2215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1" name="Freeform 1389"/>
              <p:cNvSpPr/>
              <p:nvPr/>
            </p:nvSpPr>
            <p:spPr bwMode="auto">
              <a:xfrm>
                <a:off x="5320" y="2349"/>
                <a:ext cx="32" cy="56"/>
              </a:xfrm>
              <a:custGeom>
                <a:avLst/>
                <a:gdLst>
                  <a:gd name="T0" fmla="*/ 0 w 32"/>
                  <a:gd name="T1" fmla="*/ 26 h 56"/>
                  <a:gd name="T2" fmla="*/ 32 w 32"/>
                  <a:gd name="T3" fmla="*/ 0 h 56"/>
                  <a:gd name="T4" fmla="*/ 32 w 32"/>
                  <a:gd name="T5" fmla="*/ 28 h 56"/>
                  <a:gd name="T6" fmla="*/ 0 w 32"/>
                  <a:gd name="T7" fmla="*/ 56 h 56"/>
                  <a:gd name="T8" fmla="*/ 0 w 32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6">
                    <a:moveTo>
                      <a:pt x="0" y="26"/>
                    </a:moveTo>
                    <a:lnTo>
                      <a:pt x="32" y="0"/>
                    </a:lnTo>
                    <a:lnTo>
                      <a:pt x="32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2" name="Freeform 1390"/>
              <p:cNvSpPr/>
              <p:nvPr/>
            </p:nvSpPr>
            <p:spPr bwMode="auto">
              <a:xfrm>
                <a:off x="5366" y="2293"/>
                <a:ext cx="58" cy="70"/>
              </a:xfrm>
              <a:custGeom>
                <a:avLst/>
                <a:gdLst>
                  <a:gd name="T0" fmla="*/ 58 w 58"/>
                  <a:gd name="T1" fmla="*/ 0 h 70"/>
                  <a:gd name="T2" fmla="*/ 58 w 58"/>
                  <a:gd name="T3" fmla="*/ 20 h 70"/>
                  <a:gd name="T4" fmla="*/ 0 w 58"/>
                  <a:gd name="T5" fmla="*/ 70 h 70"/>
                  <a:gd name="T6" fmla="*/ 0 w 58"/>
                  <a:gd name="T7" fmla="*/ 44 h 70"/>
                  <a:gd name="T8" fmla="*/ 58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58" y="0"/>
                    </a:moveTo>
                    <a:lnTo>
                      <a:pt x="58" y="20"/>
                    </a:lnTo>
                    <a:lnTo>
                      <a:pt x="0" y="70"/>
                    </a:lnTo>
                    <a:lnTo>
                      <a:pt x="0" y="4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3" name="Freeform 1391"/>
              <p:cNvSpPr/>
              <p:nvPr/>
            </p:nvSpPr>
            <p:spPr bwMode="auto">
              <a:xfrm>
                <a:off x="5440" y="2255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4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4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4" name="Freeform 1392"/>
              <p:cNvSpPr/>
              <p:nvPr/>
            </p:nvSpPr>
            <p:spPr bwMode="auto">
              <a:xfrm>
                <a:off x="5320" y="2409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5" name="Freeform 1393"/>
              <p:cNvSpPr/>
              <p:nvPr/>
            </p:nvSpPr>
            <p:spPr bwMode="auto">
              <a:xfrm>
                <a:off x="5352" y="2351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2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2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6" name="Freeform 1394"/>
              <p:cNvSpPr/>
              <p:nvPr/>
            </p:nvSpPr>
            <p:spPr bwMode="auto">
              <a:xfrm>
                <a:off x="5422" y="2295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7" name="Freeform 1395"/>
              <p:cNvSpPr/>
              <p:nvPr/>
            </p:nvSpPr>
            <p:spPr bwMode="auto">
              <a:xfrm>
                <a:off x="5320" y="2443"/>
                <a:ext cx="38" cy="64"/>
              </a:xfrm>
              <a:custGeom>
                <a:avLst/>
                <a:gdLst>
                  <a:gd name="T0" fmla="*/ 0 w 38"/>
                  <a:gd name="T1" fmla="*/ 34 h 64"/>
                  <a:gd name="T2" fmla="*/ 38 w 38"/>
                  <a:gd name="T3" fmla="*/ 0 h 64"/>
                  <a:gd name="T4" fmla="*/ 38 w 38"/>
                  <a:gd name="T5" fmla="*/ 28 h 64"/>
                  <a:gd name="T6" fmla="*/ 0 w 38"/>
                  <a:gd name="T7" fmla="*/ 64 h 64"/>
                  <a:gd name="T8" fmla="*/ 0 w 38"/>
                  <a:gd name="T9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4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8" name="Freeform 1396"/>
              <p:cNvSpPr/>
              <p:nvPr/>
            </p:nvSpPr>
            <p:spPr bwMode="auto">
              <a:xfrm>
                <a:off x="5372" y="2415"/>
                <a:ext cx="16" cy="40"/>
              </a:xfrm>
              <a:custGeom>
                <a:avLst/>
                <a:gdLst>
                  <a:gd name="T0" fmla="*/ 0 w 16"/>
                  <a:gd name="T1" fmla="*/ 14 h 40"/>
                  <a:gd name="T2" fmla="*/ 16 w 16"/>
                  <a:gd name="T3" fmla="*/ 0 h 40"/>
                  <a:gd name="T4" fmla="*/ 16 w 16"/>
                  <a:gd name="T5" fmla="*/ 24 h 40"/>
                  <a:gd name="T6" fmla="*/ 0 w 16"/>
                  <a:gd name="T7" fmla="*/ 40 h 40"/>
                  <a:gd name="T8" fmla="*/ 0 w 16"/>
                  <a:gd name="T9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0">
                    <a:moveTo>
                      <a:pt x="0" y="14"/>
                    </a:moveTo>
                    <a:lnTo>
                      <a:pt x="16" y="0"/>
                    </a:lnTo>
                    <a:lnTo>
                      <a:pt x="16" y="24"/>
                    </a:lnTo>
                    <a:lnTo>
                      <a:pt x="0" y="4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9" name="Freeform 1397"/>
              <p:cNvSpPr/>
              <p:nvPr/>
            </p:nvSpPr>
            <p:spPr bwMode="auto">
              <a:xfrm>
                <a:off x="5402" y="2375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6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0" name="Freeform 1398"/>
              <p:cNvSpPr/>
              <p:nvPr/>
            </p:nvSpPr>
            <p:spPr bwMode="auto">
              <a:xfrm>
                <a:off x="5446" y="2337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4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1" name="Freeform 1399"/>
              <p:cNvSpPr/>
              <p:nvPr/>
            </p:nvSpPr>
            <p:spPr bwMode="auto">
              <a:xfrm>
                <a:off x="5320" y="2499"/>
                <a:ext cx="26" cy="58"/>
              </a:xfrm>
              <a:custGeom>
                <a:avLst/>
                <a:gdLst>
                  <a:gd name="T0" fmla="*/ 0 w 26"/>
                  <a:gd name="T1" fmla="*/ 26 h 58"/>
                  <a:gd name="T2" fmla="*/ 26 w 26"/>
                  <a:gd name="T3" fmla="*/ 0 h 58"/>
                  <a:gd name="T4" fmla="*/ 26 w 26"/>
                  <a:gd name="T5" fmla="*/ 30 h 58"/>
                  <a:gd name="T6" fmla="*/ 0 w 26"/>
                  <a:gd name="T7" fmla="*/ 58 h 58"/>
                  <a:gd name="T8" fmla="*/ 0 w 26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8">
                    <a:moveTo>
                      <a:pt x="0" y="26"/>
                    </a:moveTo>
                    <a:lnTo>
                      <a:pt x="26" y="0"/>
                    </a:lnTo>
                    <a:lnTo>
                      <a:pt x="26" y="30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2" name="Freeform 1400"/>
              <p:cNvSpPr/>
              <p:nvPr/>
            </p:nvSpPr>
            <p:spPr bwMode="auto">
              <a:xfrm>
                <a:off x="5362" y="2429"/>
                <a:ext cx="56" cy="82"/>
              </a:xfrm>
              <a:custGeom>
                <a:avLst/>
                <a:gdLst>
                  <a:gd name="T0" fmla="*/ 56 w 56"/>
                  <a:gd name="T1" fmla="*/ 0 h 82"/>
                  <a:gd name="T2" fmla="*/ 56 w 56"/>
                  <a:gd name="T3" fmla="*/ 22 h 82"/>
                  <a:gd name="T4" fmla="*/ 0 w 56"/>
                  <a:gd name="T5" fmla="*/ 82 h 82"/>
                  <a:gd name="T6" fmla="*/ 0 w 56"/>
                  <a:gd name="T7" fmla="*/ 56 h 82"/>
                  <a:gd name="T8" fmla="*/ 56 w 56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2">
                    <a:moveTo>
                      <a:pt x="56" y="0"/>
                    </a:moveTo>
                    <a:lnTo>
                      <a:pt x="56" y="22"/>
                    </a:lnTo>
                    <a:lnTo>
                      <a:pt x="0" y="82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3" name="Freeform 1401"/>
              <p:cNvSpPr/>
              <p:nvPr/>
            </p:nvSpPr>
            <p:spPr bwMode="auto">
              <a:xfrm>
                <a:off x="5434" y="2375"/>
                <a:ext cx="40" cy="60"/>
              </a:xfrm>
              <a:custGeom>
                <a:avLst/>
                <a:gdLst>
                  <a:gd name="T0" fmla="*/ 40 w 40"/>
                  <a:gd name="T1" fmla="*/ 0 h 60"/>
                  <a:gd name="T2" fmla="*/ 40 w 40"/>
                  <a:gd name="T3" fmla="*/ 16 h 60"/>
                  <a:gd name="T4" fmla="*/ 0 w 40"/>
                  <a:gd name="T5" fmla="*/ 60 h 60"/>
                  <a:gd name="T6" fmla="*/ 0 w 40"/>
                  <a:gd name="T7" fmla="*/ 40 h 60"/>
                  <a:gd name="T8" fmla="*/ 40 w 40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60">
                    <a:moveTo>
                      <a:pt x="40" y="0"/>
                    </a:moveTo>
                    <a:lnTo>
                      <a:pt x="40" y="16"/>
                    </a:lnTo>
                    <a:lnTo>
                      <a:pt x="0" y="60"/>
                    </a:lnTo>
                    <a:lnTo>
                      <a:pt x="0" y="4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4" name="Freeform 1402"/>
              <p:cNvSpPr/>
              <p:nvPr/>
            </p:nvSpPr>
            <p:spPr bwMode="auto">
              <a:xfrm>
                <a:off x="5320" y="2489"/>
                <a:ext cx="84" cy="118"/>
              </a:xfrm>
              <a:custGeom>
                <a:avLst/>
                <a:gdLst>
                  <a:gd name="T0" fmla="*/ 0 w 84"/>
                  <a:gd name="T1" fmla="*/ 86 h 118"/>
                  <a:gd name="T2" fmla="*/ 84 w 84"/>
                  <a:gd name="T3" fmla="*/ 0 h 118"/>
                  <a:gd name="T4" fmla="*/ 84 w 84"/>
                  <a:gd name="T5" fmla="*/ 22 h 118"/>
                  <a:gd name="T6" fmla="*/ 0 w 84"/>
                  <a:gd name="T7" fmla="*/ 118 h 118"/>
                  <a:gd name="T8" fmla="*/ 0 w 84"/>
                  <a:gd name="T9" fmla="*/ 8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8">
                    <a:moveTo>
                      <a:pt x="0" y="86"/>
                    </a:moveTo>
                    <a:lnTo>
                      <a:pt x="84" y="0"/>
                    </a:lnTo>
                    <a:lnTo>
                      <a:pt x="84" y="22"/>
                    </a:lnTo>
                    <a:lnTo>
                      <a:pt x="0" y="118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5" name="Freeform 1403"/>
              <p:cNvSpPr/>
              <p:nvPr/>
            </p:nvSpPr>
            <p:spPr bwMode="auto">
              <a:xfrm>
                <a:off x="5418" y="2445"/>
                <a:ext cx="28" cy="50"/>
              </a:xfrm>
              <a:custGeom>
                <a:avLst/>
                <a:gdLst>
                  <a:gd name="T0" fmla="*/ 0 w 28"/>
                  <a:gd name="T1" fmla="*/ 28 h 50"/>
                  <a:gd name="T2" fmla="*/ 28 w 28"/>
                  <a:gd name="T3" fmla="*/ 0 h 50"/>
                  <a:gd name="T4" fmla="*/ 28 w 28"/>
                  <a:gd name="T5" fmla="*/ 18 h 50"/>
                  <a:gd name="T6" fmla="*/ 0 w 28"/>
                  <a:gd name="T7" fmla="*/ 50 h 50"/>
                  <a:gd name="T8" fmla="*/ 0 w 28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0">
                    <a:moveTo>
                      <a:pt x="0" y="28"/>
                    </a:moveTo>
                    <a:lnTo>
                      <a:pt x="28" y="0"/>
                    </a:lnTo>
                    <a:lnTo>
                      <a:pt x="28" y="18"/>
                    </a:lnTo>
                    <a:lnTo>
                      <a:pt x="0" y="5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6" name="Freeform 1404"/>
              <p:cNvSpPr/>
              <p:nvPr/>
            </p:nvSpPr>
            <p:spPr bwMode="auto">
              <a:xfrm>
                <a:off x="5462" y="2417"/>
                <a:ext cx="12" cy="30"/>
              </a:xfrm>
              <a:custGeom>
                <a:avLst/>
                <a:gdLst>
                  <a:gd name="T0" fmla="*/ 12 w 12"/>
                  <a:gd name="T1" fmla="*/ 0 h 30"/>
                  <a:gd name="T2" fmla="*/ 12 w 12"/>
                  <a:gd name="T3" fmla="*/ 16 h 30"/>
                  <a:gd name="T4" fmla="*/ 0 w 12"/>
                  <a:gd name="T5" fmla="*/ 30 h 30"/>
                  <a:gd name="T6" fmla="*/ 0 w 12"/>
                  <a:gd name="T7" fmla="*/ 12 h 30"/>
                  <a:gd name="T8" fmla="*/ 12 w 1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0">
                    <a:moveTo>
                      <a:pt x="12" y="0"/>
                    </a:moveTo>
                    <a:lnTo>
                      <a:pt x="12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7" name="Freeform 1405"/>
              <p:cNvSpPr/>
              <p:nvPr/>
            </p:nvSpPr>
            <p:spPr bwMode="auto">
              <a:xfrm>
                <a:off x="5350" y="2567"/>
                <a:ext cx="22" cy="54"/>
              </a:xfrm>
              <a:custGeom>
                <a:avLst/>
                <a:gdLst>
                  <a:gd name="T0" fmla="*/ 0 w 22"/>
                  <a:gd name="T1" fmla="*/ 24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4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8" name="Freeform 1406"/>
              <p:cNvSpPr/>
              <p:nvPr/>
            </p:nvSpPr>
            <p:spPr bwMode="auto">
              <a:xfrm>
                <a:off x="5388" y="2457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9" name="Freeform 1407"/>
              <p:cNvSpPr/>
              <p:nvPr/>
            </p:nvSpPr>
            <p:spPr bwMode="auto">
              <a:xfrm>
                <a:off x="5422" y="2499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0" name="Rectangle 1408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1" name="Rectangle 1409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2" name="Freeform 1410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3" name="Freeform 1411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4" name="Rectangle 1412"/>
              <p:cNvSpPr>
                <a:spLocks noChangeArrowheads="1"/>
              </p:cNvSpPr>
              <p:nvPr/>
            </p:nvSpPr>
            <p:spPr bwMode="auto">
              <a:xfrm>
                <a:off x="5424" y="1981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5" name="Freeform 1413"/>
              <p:cNvSpPr/>
              <p:nvPr/>
            </p:nvSpPr>
            <p:spPr bwMode="auto">
              <a:xfrm>
                <a:off x="5350" y="2718"/>
                <a:ext cx="22" cy="56"/>
              </a:xfrm>
              <a:custGeom>
                <a:avLst/>
                <a:gdLst>
                  <a:gd name="T0" fmla="*/ 0 w 22"/>
                  <a:gd name="T1" fmla="*/ 28 h 56"/>
                  <a:gd name="T2" fmla="*/ 22 w 22"/>
                  <a:gd name="T3" fmla="*/ 0 h 56"/>
                  <a:gd name="T4" fmla="*/ 22 w 22"/>
                  <a:gd name="T5" fmla="*/ 26 h 56"/>
                  <a:gd name="T6" fmla="*/ 0 w 22"/>
                  <a:gd name="T7" fmla="*/ 56 h 56"/>
                  <a:gd name="T8" fmla="*/ 0 w 22"/>
                  <a:gd name="T9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6">
                    <a:moveTo>
                      <a:pt x="0" y="28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6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74" name="Freeform 1415"/>
            <p:cNvSpPr/>
            <p:nvPr/>
          </p:nvSpPr>
          <p:spPr bwMode="auto">
            <a:xfrm>
              <a:off x="-2989564" y="1603377"/>
              <a:ext cx="136529" cy="204788"/>
            </a:xfrm>
            <a:custGeom>
              <a:avLst/>
              <a:gdLst>
                <a:gd name="T0" fmla="*/ 86 w 86"/>
                <a:gd name="T1" fmla="*/ 0 h 129"/>
                <a:gd name="T2" fmla="*/ 86 w 86"/>
                <a:gd name="T3" fmla="*/ 16 h 129"/>
                <a:gd name="T4" fmla="*/ 0 w 86"/>
                <a:gd name="T5" fmla="*/ 129 h 129"/>
                <a:gd name="T6" fmla="*/ 0 w 86"/>
                <a:gd name="T7" fmla="*/ 103 h 129"/>
                <a:gd name="T8" fmla="*/ 86 w 86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9">
                  <a:moveTo>
                    <a:pt x="86" y="0"/>
                  </a:moveTo>
                  <a:lnTo>
                    <a:pt x="86" y="16"/>
                  </a:lnTo>
                  <a:lnTo>
                    <a:pt x="0" y="129"/>
                  </a:lnTo>
                  <a:lnTo>
                    <a:pt x="0" y="103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1416"/>
            <p:cNvSpPr/>
            <p:nvPr/>
          </p:nvSpPr>
          <p:spPr bwMode="auto">
            <a:xfrm>
              <a:off x="-3049890" y="1884363"/>
              <a:ext cx="34927" cy="92075"/>
            </a:xfrm>
            <a:custGeom>
              <a:avLst/>
              <a:gdLst>
                <a:gd name="T0" fmla="*/ 0 w 22"/>
                <a:gd name="T1" fmla="*/ 28 h 58"/>
                <a:gd name="T2" fmla="*/ 22 w 22"/>
                <a:gd name="T3" fmla="*/ 0 h 58"/>
                <a:gd name="T4" fmla="*/ 22 w 22"/>
                <a:gd name="T5" fmla="*/ 26 h 58"/>
                <a:gd name="T6" fmla="*/ 0 w 22"/>
                <a:gd name="T7" fmla="*/ 58 h 58"/>
                <a:gd name="T8" fmla="*/ 0 w 22"/>
                <a:gd name="T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0" y="28"/>
                  </a:moveTo>
                  <a:lnTo>
                    <a:pt x="22" y="0"/>
                  </a:lnTo>
                  <a:lnTo>
                    <a:pt x="22" y="26"/>
                  </a:lnTo>
                  <a:lnTo>
                    <a:pt x="0" y="5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1417"/>
            <p:cNvSpPr/>
            <p:nvPr/>
          </p:nvSpPr>
          <p:spPr bwMode="auto">
            <a:xfrm>
              <a:off x="-2989564" y="1681162"/>
              <a:ext cx="136529" cy="212724"/>
            </a:xfrm>
            <a:custGeom>
              <a:avLst/>
              <a:gdLst>
                <a:gd name="T0" fmla="*/ 86 w 86"/>
                <a:gd name="T1" fmla="*/ 0 h 134"/>
                <a:gd name="T2" fmla="*/ 86 w 86"/>
                <a:gd name="T3" fmla="*/ 16 h 134"/>
                <a:gd name="T4" fmla="*/ 0 w 86"/>
                <a:gd name="T5" fmla="*/ 134 h 134"/>
                <a:gd name="T6" fmla="*/ 0 w 86"/>
                <a:gd name="T7" fmla="*/ 110 h 134"/>
                <a:gd name="T8" fmla="*/ 86 w 86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4">
                  <a:moveTo>
                    <a:pt x="86" y="0"/>
                  </a:moveTo>
                  <a:lnTo>
                    <a:pt x="86" y="16"/>
                  </a:lnTo>
                  <a:lnTo>
                    <a:pt x="0" y="134"/>
                  </a:lnTo>
                  <a:lnTo>
                    <a:pt x="0" y="11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1418"/>
            <p:cNvSpPr/>
            <p:nvPr/>
          </p:nvSpPr>
          <p:spPr bwMode="auto">
            <a:xfrm>
              <a:off x="-2935585" y="1530351"/>
              <a:ext cx="82552" cy="127001"/>
            </a:xfrm>
            <a:custGeom>
              <a:avLst/>
              <a:gdLst>
                <a:gd name="T0" fmla="*/ 52 w 52"/>
                <a:gd name="T1" fmla="*/ 0 h 80"/>
                <a:gd name="T2" fmla="*/ 52 w 52"/>
                <a:gd name="T3" fmla="*/ 16 h 80"/>
                <a:gd name="T4" fmla="*/ 0 w 52"/>
                <a:gd name="T5" fmla="*/ 80 h 80"/>
                <a:gd name="T6" fmla="*/ 0 w 52"/>
                <a:gd name="T7" fmla="*/ 58 h 80"/>
                <a:gd name="T8" fmla="*/ 52 w 52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80">
                  <a:moveTo>
                    <a:pt x="52" y="0"/>
                  </a:moveTo>
                  <a:lnTo>
                    <a:pt x="52" y="16"/>
                  </a:lnTo>
                  <a:lnTo>
                    <a:pt x="0" y="80"/>
                  </a:lnTo>
                  <a:lnTo>
                    <a:pt x="0" y="58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Rectangle 1419"/>
            <p:cNvSpPr>
              <a:spLocks noChangeArrowheads="1"/>
            </p:cNvSpPr>
            <p:nvPr/>
          </p:nvSpPr>
          <p:spPr bwMode="auto">
            <a:xfrm>
              <a:off x="-2932410" y="625474"/>
              <a:ext cx="1587" cy="15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Rectangle 1420"/>
            <p:cNvSpPr>
              <a:spLocks noChangeArrowheads="1"/>
            </p:cNvSpPr>
            <p:nvPr/>
          </p:nvSpPr>
          <p:spPr bwMode="auto">
            <a:xfrm>
              <a:off x="-729659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Rectangle 1421"/>
            <p:cNvSpPr>
              <a:spLocks noChangeArrowheads="1"/>
            </p:cNvSpPr>
            <p:nvPr/>
          </p:nvSpPr>
          <p:spPr bwMode="auto">
            <a:xfrm>
              <a:off x="-7207695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Rectangle 1422"/>
            <p:cNvSpPr>
              <a:spLocks noChangeArrowheads="1"/>
            </p:cNvSpPr>
            <p:nvPr/>
          </p:nvSpPr>
          <p:spPr bwMode="auto">
            <a:xfrm>
              <a:off x="-712196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Rectangle 1423"/>
            <p:cNvSpPr>
              <a:spLocks noChangeArrowheads="1"/>
            </p:cNvSpPr>
            <p:nvPr/>
          </p:nvSpPr>
          <p:spPr bwMode="auto">
            <a:xfrm>
              <a:off x="-6947336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Rectangle 1424"/>
            <p:cNvSpPr>
              <a:spLocks noChangeArrowheads="1"/>
            </p:cNvSpPr>
            <p:nvPr/>
          </p:nvSpPr>
          <p:spPr bwMode="auto">
            <a:xfrm>
              <a:off x="-6861610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Rectangle 1425"/>
            <p:cNvSpPr>
              <a:spLocks noChangeArrowheads="1"/>
            </p:cNvSpPr>
            <p:nvPr/>
          </p:nvSpPr>
          <p:spPr bwMode="auto">
            <a:xfrm>
              <a:off x="-7296599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Rectangle 1426"/>
            <p:cNvSpPr>
              <a:spLocks noChangeArrowheads="1"/>
            </p:cNvSpPr>
            <p:nvPr/>
          </p:nvSpPr>
          <p:spPr bwMode="auto">
            <a:xfrm>
              <a:off x="-7207695" y="-198438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Rectangle 1427"/>
            <p:cNvSpPr>
              <a:spLocks noChangeArrowheads="1"/>
            </p:cNvSpPr>
            <p:nvPr/>
          </p:nvSpPr>
          <p:spPr bwMode="auto">
            <a:xfrm>
              <a:off x="-7296599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Rectangle 1428"/>
            <p:cNvSpPr>
              <a:spLocks noChangeArrowheads="1"/>
            </p:cNvSpPr>
            <p:nvPr/>
          </p:nvSpPr>
          <p:spPr bwMode="auto">
            <a:xfrm>
              <a:off x="-7121969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Rectangle 1429"/>
            <p:cNvSpPr>
              <a:spLocks noChangeArrowheads="1"/>
            </p:cNvSpPr>
            <p:nvPr/>
          </p:nvSpPr>
          <p:spPr bwMode="auto">
            <a:xfrm>
              <a:off x="-6861610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Rectangle 1430"/>
            <p:cNvSpPr>
              <a:spLocks noChangeArrowheads="1"/>
            </p:cNvSpPr>
            <p:nvPr/>
          </p:nvSpPr>
          <p:spPr bwMode="auto">
            <a:xfrm>
              <a:off x="-7296599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Rectangle 1431"/>
            <p:cNvSpPr>
              <a:spLocks noChangeArrowheads="1"/>
            </p:cNvSpPr>
            <p:nvPr/>
          </p:nvSpPr>
          <p:spPr bwMode="auto">
            <a:xfrm>
              <a:off x="-7207695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Rectangle 1432"/>
            <p:cNvSpPr>
              <a:spLocks noChangeArrowheads="1"/>
            </p:cNvSpPr>
            <p:nvPr/>
          </p:nvSpPr>
          <p:spPr bwMode="auto">
            <a:xfrm>
              <a:off x="-7036240" y="-20637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Rectangle 1433"/>
            <p:cNvSpPr>
              <a:spLocks noChangeArrowheads="1"/>
            </p:cNvSpPr>
            <p:nvPr/>
          </p:nvSpPr>
          <p:spPr bwMode="auto">
            <a:xfrm>
              <a:off x="-7207695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Rectangle 1434"/>
            <p:cNvSpPr>
              <a:spLocks noChangeArrowheads="1"/>
            </p:cNvSpPr>
            <p:nvPr/>
          </p:nvSpPr>
          <p:spPr bwMode="auto">
            <a:xfrm>
              <a:off x="-7121969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Rectangle 1435"/>
            <p:cNvSpPr>
              <a:spLocks noChangeArrowheads="1"/>
            </p:cNvSpPr>
            <p:nvPr/>
          </p:nvSpPr>
          <p:spPr bwMode="auto">
            <a:xfrm>
              <a:off x="-6861610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Rectangle 1436"/>
            <p:cNvSpPr>
              <a:spLocks noChangeArrowheads="1"/>
            </p:cNvSpPr>
            <p:nvPr/>
          </p:nvSpPr>
          <p:spPr bwMode="auto">
            <a:xfrm>
              <a:off x="-729659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Rectangle 1437"/>
            <p:cNvSpPr>
              <a:spLocks noChangeArrowheads="1"/>
            </p:cNvSpPr>
            <p:nvPr/>
          </p:nvSpPr>
          <p:spPr bwMode="auto">
            <a:xfrm>
              <a:off x="-712196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Rectangle 1438"/>
            <p:cNvSpPr>
              <a:spLocks noChangeArrowheads="1"/>
            </p:cNvSpPr>
            <p:nvPr/>
          </p:nvSpPr>
          <p:spPr bwMode="auto">
            <a:xfrm>
              <a:off x="-6947336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Rectangle 1439"/>
            <p:cNvSpPr>
              <a:spLocks noChangeArrowheads="1"/>
            </p:cNvSpPr>
            <p:nvPr/>
          </p:nvSpPr>
          <p:spPr bwMode="auto">
            <a:xfrm>
              <a:off x="-7207695" y="2492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Rectangle 1440"/>
            <p:cNvSpPr>
              <a:spLocks noChangeArrowheads="1"/>
            </p:cNvSpPr>
            <p:nvPr/>
          </p:nvSpPr>
          <p:spPr bwMode="auto">
            <a:xfrm>
              <a:off x="-7036240" y="2492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Rectangle 1441"/>
            <p:cNvSpPr>
              <a:spLocks noChangeArrowheads="1"/>
            </p:cNvSpPr>
            <p:nvPr/>
          </p:nvSpPr>
          <p:spPr bwMode="auto">
            <a:xfrm>
              <a:off x="-6861610" y="249237"/>
              <a:ext cx="139705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Rectangle 1442"/>
            <p:cNvSpPr>
              <a:spLocks noChangeArrowheads="1"/>
            </p:cNvSpPr>
            <p:nvPr/>
          </p:nvSpPr>
          <p:spPr bwMode="auto">
            <a:xfrm>
              <a:off x="-7296599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Rectangle 1443"/>
            <p:cNvSpPr>
              <a:spLocks noChangeArrowheads="1"/>
            </p:cNvSpPr>
            <p:nvPr/>
          </p:nvSpPr>
          <p:spPr bwMode="auto">
            <a:xfrm>
              <a:off x="-7121969" y="338137"/>
              <a:ext cx="222258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Rectangle 1444"/>
            <p:cNvSpPr>
              <a:spLocks noChangeArrowheads="1"/>
            </p:cNvSpPr>
            <p:nvPr/>
          </p:nvSpPr>
          <p:spPr bwMode="auto">
            <a:xfrm>
              <a:off x="-7207695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Rectangle 1445"/>
            <p:cNvSpPr>
              <a:spLocks noChangeArrowheads="1"/>
            </p:cNvSpPr>
            <p:nvPr/>
          </p:nvSpPr>
          <p:spPr bwMode="auto">
            <a:xfrm>
              <a:off x="-7036240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Rectangle 1446"/>
            <p:cNvSpPr>
              <a:spLocks noChangeArrowheads="1"/>
            </p:cNvSpPr>
            <p:nvPr/>
          </p:nvSpPr>
          <p:spPr bwMode="auto">
            <a:xfrm>
              <a:off x="-6947336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Rectangle 1447"/>
            <p:cNvSpPr>
              <a:spLocks noChangeArrowheads="1"/>
            </p:cNvSpPr>
            <p:nvPr/>
          </p:nvSpPr>
          <p:spPr bwMode="auto">
            <a:xfrm>
              <a:off x="-7207695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Rectangle 1448"/>
            <p:cNvSpPr>
              <a:spLocks noChangeArrowheads="1"/>
            </p:cNvSpPr>
            <p:nvPr/>
          </p:nvSpPr>
          <p:spPr bwMode="auto">
            <a:xfrm>
              <a:off x="-7036240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Rectangle 1449"/>
            <p:cNvSpPr>
              <a:spLocks noChangeArrowheads="1"/>
            </p:cNvSpPr>
            <p:nvPr/>
          </p:nvSpPr>
          <p:spPr bwMode="auto">
            <a:xfrm>
              <a:off x="-729659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Rectangle 1450"/>
            <p:cNvSpPr>
              <a:spLocks noChangeArrowheads="1"/>
            </p:cNvSpPr>
            <p:nvPr/>
          </p:nvSpPr>
          <p:spPr bwMode="auto">
            <a:xfrm>
              <a:off x="-712196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Rectangle 1451"/>
            <p:cNvSpPr>
              <a:spLocks noChangeArrowheads="1"/>
            </p:cNvSpPr>
            <p:nvPr/>
          </p:nvSpPr>
          <p:spPr bwMode="auto">
            <a:xfrm>
              <a:off x="-6861610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Rectangle 1452"/>
            <p:cNvSpPr>
              <a:spLocks noChangeArrowheads="1"/>
            </p:cNvSpPr>
            <p:nvPr/>
          </p:nvSpPr>
          <p:spPr bwMode="auto">
            <a:xfrm>
              <a:off x="-7296599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Rectangle 1453"/>
            <p:cNvSpPr>
              <a:spLocks noChangeArrowheads="1"/>
            </p:cNvSpPr>
            <p:nvPr/>
          </p:nvSpPr>
          <p:spPr bwMode="auto">
            <a:xfrm>
              <a:off x="-7207695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Rectangle 1454"/>
            <p:cNvSpPr>
              <a:spLocks noChangeArrowheads="1"/>
            </p:cNvSpPr>
            <p:nvPr/>
          </p:nvSpPr>
          <p:spPr bwMode="auto">
            <a:xfrm>
              <a:off x="-7296599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Rectangle 1455"/>
            <p:cNvSpPr>
              <a:spLocks noChangeArrowheads="1"/>
            </p:cNvSpPr>
            <p:nvPr/>
          </p:nvSpPr>
          <p:spPr bwMode="auto">
            <a:xfrm>
              <a:off x="-7121969" y="784224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Rectangle 1456"/>
            <p:cNvSpPr>
              <a:spLocks noChangeArrowheads="1"/>
            </p:cNvSpPr>
            <p:nvPr/>
          </p:nvSpPr>
          <p:spPr bwMode="auto">
            <a:xfrm>
              <a:off x="-6861610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Rectangle 1457"/>
            <p:cNvSpPr>
              <a:spLocks noChangeArrowheads="1"/>
            </p:cNvSpPr>
            <p:nvPr/>
          </p:nvSpPr>
          <p:spPr bwMode="auto">
            <a:xfrm>
              <a:off x="-7207695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Rectangle 1458"/>
            <p:cNvSpPr>
              <a:spLocks noChangeArrowheads="1"/>
            </p:cNvSpPr>
            <p:nvPr/>
          </p:nvSpPr>
          <p:spPr bwMode="auto">
            <a:xfrm>
              <a:off x="-7207695" y="9620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Rectangle 1459"/>
            <p:cNvSpPr>
              <a:spLocks noChangeArrowheads="1"/>
            </p:cNvSpPr>
            <p:nvPr/>
          </p:nvSpPr>
          <p:spPr bwMode="auto">
            <a:xfrm>
              <a:off x="-703624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Rectangle 1460"/>
            <p:cNvSpPr>
              <a:spLocks noChangeArrowheads="1"/>
            </p:cNvSpPr>
            <p:nvPr/>
          </p:nvSpPr>
          <p:spPr bwMode="auto">
            <a:xfrm>
              <a:off x="-686161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Rectangle 1461"/>
            <p:cNvSpPr>
              <a:spLocks noChangeArrowheads="1"/>
            </p:cNvSpPr>
            <p:nvPr/>
          </p:nvSpPr>
          <p:spPr bwMode="auto">
            <a:xfrm>
              <a:off x="-729659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Rectangle 1462"/>
            <p:cNvSpPr>
              <a:spLocks noChangeArrowheads="1"/>
            </p:cNvSpPr>
            <p:nvPr/>
          </p:nvSpPr>
          <p:spPr bwMode="auto">
            <a:xfrm>
              <a:off x="-712196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Rectangle 1463"/>
            <p:cNvSpPr>
              <a:spLocks noChangeArrowheads="1"/>
            </p:cNvSpPr>
            <p:nvPr/>
          </p:nvSpPr>
          <p:spPr bwMode="auto">
            <a:xfrm>
              <a:off x="-6947336" y="10509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Rectangle 1464"/>
            <p:cNvSpPr>
              <a:spLocks noChangeArrowheads="1"/>
            </p:cNvSpPr>
            <p:nvPr/>
          </p:nvSpPr>
          <p:spPr bwMode="auto">
            <a:xfrm>
              <a:off x="-7296599" y="1139826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Rectangle 1465"/>
            <p:cNvSpPr>
              <a:spLocks noChangeArrowheads="1"/>
            </p:cNvSpPr>
            <p:nvPr/>
          </p:nvSpPr>
          <p:spPr bwMode="auto">
            <a:xfrm>
              <a:off x="-7036240" y="1139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Rectangle 1466"/>
            <p:cNvSpPr>
              <a:spLocks noChangeArrowheads="1"/>
            </p:cNvSpPr>
            <p:nvPr/>
          </p:nvSpPr>
          <p:spPr bwMode="auto">
            <a:xfrm>
              <a:off x="-7121969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Rectangle 1467"/>
            <p:cNvSpPr>
              <a:spLocks noChangeArrowheads="1"/>
            </p:cNvSpPr>
            <p:nvPr/>
          </p:nvSpPr>
          <p:spPr bwMode="auto">
            <a:xfrm>
              <a:off x="-6947336" y="12319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Rectangle 1468"/>
            <p:cNvSpPr>
              <a:spLocks noChangeArrowheads="1"/>
            </p:cNvSpPr>
            <p:nvPr/>
          </p:nvSpPr>
          <p:spPr bwMode="auto">
            <a:xfrm>
              <a:off x="-6861610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Rectangle 1469"/>
            <p:cNvSpPr>
              <a:spLocks noChangeArrowheads="1"/>
            </p:cNvSpPr>
            <p:nvPr/>
          </p:nvSpPr>
          <p:spPr bwMode="auto">
            <a:xfrm>
              <a:off x="-729659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Rectangle 1470"/>
            <p:cNvSpPr>
              <a:spLocks noChangeArrowheads="1"/>
            </p:cNvSpPr>
            <p:nvPr/>
          </p:nvSpPr>
          <p:spPr bwMode="auto">
            <a:xfrm>
              <a:off x="-7207695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Rectangle 1471"/>
            <p:cNvSpPr>
              <a:spLocks noChangeArrowheads="1"/>
            </p:cNvSpPr>
            <p:nvPr/>
          </p:nvSpPr>
          <p:spPr bwMode="auto">
            <a:xfrm>
              <a:off x="-712196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Rectangle 1472"/>
            <p:cNvSpPr>
              <a:spLocks noChangeArrowheads="1"/>
            </p:cNvSpPr>
            <p:nvPr/>
          </p:nvSpPr>
          <p:spPr bwMode="auto">
            <a:xfrm>
              <a:off x="-6861610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Rectangle 1473"/>
            <p:cNvSpPr>
              <a:spLocks noChangeArrowheads="1"/>
            </p:cNvSpPr>
            <p:nvPr/>
          </p:nvSpPr>
          <p:spPr bwMode="auto">
            <a:xfrm>
              <a:off x="-729659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Rectangle 1474"/>
            <p:cNvSpPr>
              <a:spLocks noChangeArrowheads="1"/>
            </p:cNvSpPr>
            <p:nvPr/>
          </p:nvSpPr>
          <p:spPr bwMode="auto">
            <a:xfrm>
              <a:off x="-712196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Rectangle 1475"/>
            <p:cNvSpPr>
              <a:spLocks noChangeArrowheads="1"/>
            </p:cNvSpPr>
            <p:nvPr/>
          </p:nvSpPr>
          <p:spPr bwMode="auto">
            <a:xfrm>
              <a:off x="-6947336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Rectangle 1476"/>
            <p:cNvSpPr>
              <a:spLocks noChangeArrowheads="1"/>
            </p:cNvSpPr>
            <p:nvPr/>
          </p:nvSpPr>
          <p:spPr bwMode="auto">
            <a:xfrm>
              <a:off x="-7207695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Rectangle 1477"/>
            <p:cNvSpPr>
              <a:spLocks noChangeArrowheads="1"/>
            </p:cNvSpPr>
            <p:nvPr/>
          </p:nvSpPr>
          <p:spPr bwMode="auto">
            <a:xfrm>
              <a:off x="-703624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Rectangle 1478"/>
            <p:cNvSpPr>
              <a:spLocks noChangeArrowheads="1"/>
            </p:cNvSpPr>
            <p:nvPr/>
          </p:nvSpPr>
          <p:spPr bwMode="auto">
            <a:xfrm>
              <a:off x="-686161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Rectangle 1479"/>
            <p:cNvSpPr>
              <a:spLocks noChangeArrowheads="1"/>
            </p:cNvSpPr>
            <p:nvPr/>
          </p:nvSpPr>
          <p:spPr bwMode="auto">
            <a:xfrm>
              <a:off x="-729659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Rectangle 1480"/>
            <p:cNvSpPr>
              <a:spLocks noChangeArrowheads="1"/>
            </p:cNvSpPr>
            <p:nvPr/>
          </p:nvSpPr>
          <p:spPr bwMode="auto">
            <a:xfrm>
              <a:off x="-712196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Rectangle 1481"/>
            <p:cNvSpPr>
              <a:spLocks noChangeArrowheads="1"/>
            </p:cNvSpPr>
            <p:nvPr/>
          </p:nvSpPr>
          <p:spPr bwMode="auto">
            <a:xfrm>
              <a:off x="-676953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Rectangle 1482"/>
            <p:cNvSpPr>
              <a:spLocks noChangeArrowheads="1"/>
            </p:cNvSpPr>
            <p:nvPr/>
          </p:nvSpPr>
          <p:spPr bwMode="auto">
            <a:xfrm>
              <a:off x="-6683803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Rectangle 1483"/>
            <p:cNvSpPr>
              <a:spLocks noChangeArrowheads="1"/>
            </p:cNvSpPr>
            <p:nvPr/>
          </p:nvSpPr>
          <p:spPr bwMode="auto">
            <a:xfrm>
              <a:off x="-650917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Rectangle 1484"/>
            <p:cNvSpPr>
              <a:spLocks noChangeArrowheads="1"/>
            </p:cNvSpPr>
            <p:nvPr/>
          </p:nvSpPr>
          <p:spPr bwMode="auto">
            <a:xfrm>
              <a:off x="-6423444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Rectangle 1485"/>
            <p:cNvSpPr>
              <a:spLocks noChangeArrowheads="1"/>
            </p:cNvSpPr>
            <p:nvPr/>
          </p:nvSpPr>
          <p:spPr bwMode="auto">
            <a:xfrm>
              <a:off x="-6337717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Rectangle 1486"/>
            <p:cNvSpPr>
              <a:spLocks noChangeArrowheads="1"/>
            </p:cNvSpPr>
            <p:nvPr/>
          </p:nvSpPr>
          <p:spPr bwMode="auto">
            <a:xfrm>
              <a:off x="-6769532" y="-1984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Rectangle 1487"/>
            <p:cNvSpPr>
              <a:spLocks noChangeArrowheads="1"/>
            </p:cNvSpPr>
            <p:nvPr/>
          </p:nvSpPr>
          <p:spPr bwMode="auto">
            <a:xfrm>
              <a:off x="-6598076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Rectangle 1488"/>
            <p:cNvSpPr>
              <a:spLocks noChangeArrowheads="1"/>
            </p:cNvSpPr>
            <p:nvPr/>
          </p:nvSpPr>
          <p:spPr bwMode="auto">
            <a:xfrm>
              <a:off x="-6423444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8" name="Rectangle 1489"/>
            <p:cNvSpPr>
              <a:spLocks noChangeArrowheads="1"/>
            </p:cNvSpPr>
            <p:nvPr/>
          </p:nvSpPr>
          <p:spPr bwMode="auto">
            <a:xfrm>
              <a:off x="-6683803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9" name="Rectangle 1490"/>
            <p:cNvSpPr>
              <a:spLocks noChangeArrowheads="1"/>
            </p:cNvSpPr>
            <p:nvPr/>
          </p:nvSpPr>
          <p:spPr bwMode="auto">
            <a:xfrm>
              <a:off x="-6337717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Rectangle 1491"/>
            <p:cNvSpPr>
              <a:spLocks noChangeArrowheads="1"/>
            </p:cNvSpPr>
            <p:nvPr/>
          </p:nvSpPr>
          <p:spPr bwMode="auto">
            <a:xfrm>
              <a:off x="-6769532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Rectangle 1492"/>
            <p:cNvSpPr>
              <a:spLocks noChangeArrowheads="1"/>
            </p:cNvSpPr>
            <p:nvPr/>
          </p:nvSpPr>
          <p:spPr bwMode="auto">
            <a:xfrm>
              <a:off x="-6509172" y="-20637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Rectangle 1493"/>
            <p:cNvSpPr>
              <a:spLocks noChangeArrowheads="1"/>
            </p:cNvSpPr>
            <p:nvPr/>
          </p:nvSpPr>
          <p:spPr bwMode="auto">
            <a:xfrm>
              <a:off x="-6337717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Rectangle 1494"/>
            <p:cNvSpPr>
              <a:spLocks noChangeArrowheads="1"/>
            </p:cNvSpPr>
            <p:nvPr/>
          </p:nvSpPr>
          <p:spPr bwMode="auto">
            <a:xfrm>
              <a:off x="-676953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Rectangle 1495"/>
            <p:cNvSpPr>
              <a:spLocks noChangeArrowheads="1"/>
            </p:cNvSpPr>
            <p:nvPr/>
          </p:nvSpPr>
          <p:spPr bwMode="auto">
            <a:xfrm>
              <a:off x="-6683803" y="68264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Rectangle 1496"/>
            <p:cNvSpPr>
              <a:spLocks noChangeArrowheads="1"/>
            </p:cNvSpPr>
            <p:nvPr/>
          </p:nvSpPr>
          <p:spPr bwMode="auto">
            <a:xfrm>
              <a:off x="-650917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Rectangle 1497"/>
            <p:cNvSpPr>
              <a:spLocks noChangeArrowheads="1"/>
            </p:cNvSpPr>
            <p:nvPr/>
          </p:nvSpPr>
          <p:spPr bwMode="auto">
            <a:xfrm>
              <a:off x="-6337717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Rectangle 1498"/>
            <p:cNvSpPr>
              <a:spLocks noChangeArrowheads="1"/>
            </p:cNvSpPr>
            <p:nvPr/>
          </p:nvSpPr>
          <p:spPr bwMode="auto">
            <a:xfrm>
              <a:off x="-6769532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Rectangle 1499"/>
            <p:cNvSpPr>
              <a:spLocks noChangeArrowheads="1"/>
            </p:cNvSpPr>
            <p:nvPr/>
          </p:nvSpPr>
          <p:spPr bwMode="auto">
            <a:xfrm>
              <a:off x="-6598076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Rectangle 1500"/>
            <p:cNvSpPr>
              <a:spLocks noChangeArrowheads="1"/>
            </p:cNvSpPr>
            <p:nvPr/>
          </p:nvSpPr>
          <p:spPr bwMode="auto">
            <a:xfrm>
              <a:off x="-6515522" y="157162"/>
              <a:ext cx="142880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Rectangle 1501"/>
            <p:cNvSpPr>
              <a:spLocks noChangeArrowheads="1"/>
            </p:cNvSpPr>
            <p:nvPr/>
          </p:nvSpPr>
          <p:spPr bwMode="auto">
            <a:xfrm>
              <a:off x="-6683803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1" name="Rectangle 1502"/>
            <p:cNvSpPr>
              <a:spLocks noChangeArrowheads="1"/>
            </p:cNvSpPr>
            <p:nvPr/>
          </p:nvSpPr>
          <p:spPr bwMode="auto">
            <a:xfrm>
              <a:off x="-6423444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2" name="Rectangle 1503"/>
            <p:cNvSpPr>
              <a:spLocks noChangeArrowheads="1"/>
            </p:cNvSpPr>
            <p:nvPr/>
          </p:nvSpPr>
          <p:spPr bwMode="auto">
            <a:xfrm>
              <a:off x="-6337717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Rectangle 1504"/>
            <p:cNvSpPr>
              <a:spLocks noChangeArrowheads="1"/>
            </p:cNvSpPr>
            <p:nvPr/>
          </p:nvSpPr>
          <p:spPr bwMode="auto">
            <a:xfrm>
              <a:off x="-676953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4" name="Rectangle 1505"/>
            <p:cNvSpPr>
              <a:spLocks noChangeArrowheads="1"/>
            </p:cNvSpPr>
            <p:nvPr/>
          </p:nvSpPr>
          <p:spPr bwMode="auto">
            <a:xfrm>
              <a:off x="-6598076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5" name="Rectangle 1506"/>
            <p:cNvSpPr>
              <a:spLocks noChangeArrowheads="1"/>
            </p:cNvSpPr>
            <p:nvPr/>
          </p:nvSpPr>
          <p:spPr bwMode="auto">
            <a:xfrm>
              <a:off x="-650917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6" name="Rectangle 1507"/>
            <p:cNvSpPr>
              <a:spLocks noChangeArrowheads="1"/>
            </p:cNvSpPr>
            <p:nvPr/>
          </p:nvSpPr>
          <p:spPr bwMode="auto">
            <a:xfrm>
              <a:off x="-6337717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7" name="Rectangle 1508"/>
            <p:cNvSpPr>
              <a:spLocks noChangeArrowheads="1"/>
            </p:cNvSpPr>
            <p:nvPr/>
          </p:nvSpPr>
          <p:spPr bwMode="auto">
            <a:xfrm>
              <a:off x="-6683803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8" name="Rectangle 1509"/>
            <p:cNvSpPr>
              <a:spLocks noChangeArrowheads="1"/>
            </p:cNvSpPr>
            <p:nvPr/>
          </p:nvSpPr>
          <p:spPr bwMode="auto">
            <a:xfrm>
              <a:off x="-6509172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9" name="Rectangle 1510"/>
            <p:cNvSpPr>
              <a:spLocks noChangeArrowheads="1"/>
            </p:cNvSpPr>
            <p:nvPr/>
          </p:nvSpPr>
          <p:spPr bwMode="auto">
            <a:xfrm>
              <a:off x="-6423444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0" name="Rectangle 1511"/>
            <p:cNvSpPr>
              <a:spLocks noChangeArrowheads="1"/>
            </p:cNvSpPr>
            <p:nvPr/>
          </p:nvSpPr>
          <p:spPr bwMode="auto">
            <a:xfrm>
              <a:off x="-6337717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1" name="Rectangle 1512"/>
            <p:cNvSpPr>
              <a:spLocks noChangeArrowheads="1"/>
            </p:cNvSpPr>
            <p:nvPr/>
          </p:nvSpPr>
          <p:spPr bwMode="auto">
            <a:xfrm>
              <a:off x="-6769532" y="515938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2" name="Rectangle 1513"/>
            <p:cNvSpPr>
              <a:spLocks noChangeArrowheads="1"/>
            </p:cNvSpPr>
            <p:nvPr/>
          </p:nvSpPr>
          <p:spPr bwMode="auto">
            <a:xfrm>
              <a:off x="-6509172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3" name="Rectangle 1514"/>
            <p:cNvSpPr>
              <a:spLocks noChangeArrowheads="1"/>
            </p:cNvSpPr>
            <p:nvPr/>
          </p:nvSpPr>
          <p:spPr bwMode="auto">
            <a:xfrm>
              <a:off x="-6337717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4" name="Rectangle 1515"/>
            <p:cNvSpPr>
              <a:spLocks noChangeArrowheads="1"/>
            </p:cNvSpPr>
            <p:nvPr/>
          </p:nvSpPr>
          <p:spPr bwMode="auto">
            <a:xfrm>
              <a:off x="-6509172" y="6064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" name="Rectangle 1516"/>
            <p:cNvSpPr>
              <a:spLocks noChangeArrowheads="1"/>
            </p:cNvSpPr>
            <p:nvPr/>
          </p:nvSpPr>
          <p:spPr bwMode="auto">
            <a:xfrm>
              <a:off x="-6337717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" name="Rectangle 1517"/>
            <p:cNvSpPr>
              <a:spLocks noChangeArrowheads="1"/>
            </p:cNvSpPr>
            <p:nvPr/>
          </p:nvSpPr>
          <p:spPr bwMode="auto">
            <a:xfrm>
              <a:off x="-6947336" y="695326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" name="Rectangle 1518"/>
            <p:cNvSpPr>
              <a:spLocks noChangeArrowheads="1"/>
            </p:cNvSpPr>
            <p:nvPr/>
          </p:nvSpPr>
          <p:spPr bwMode="auto">
            <a:xfrm>
              <a:off x="-6509172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" name="Rectangle 1519"/>
            <p:cNvSpPr>
              <a:spLocks noChangeArrowheads="1"/>
            </p:cNvSpPr>
            <p:nvPr/>
          </p:nvSpPr>
          <p:spPr bwMode="auto">
            <a:xfrm>
              <a:off x="-6337717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" name="Rectangle 1520"/>
            <p:cNvSpPr>
              <a:spLocks noChangeArrowheads="1"/>
            </p:cNvSpPr>
            <p:nvPr/>
          </p:nvSpPr>
          <p:spPr bwMode="auto">
            <a:xfrm>
              <a:off x="-6683803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" name="Rectangle 1521"/>
            <p:cNvSpPr>
              <a:spLocks noChangeArrowheads="1"/>
            </p:cNvSpPr>
            <p:nvPr/>
          </p:nvSpPr>
          <p:spPr bwMode="auto">
            <a:xfrm>
              <a:off x="-6598076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" name="Rectangle 1522"/>
            <p:cNvSpPr>
              <a:spLocks noChangeArrowheads="1"/>
            </p:cNvSpPr>
            <p:nvPr/>
          </p:nvSpPr>
          <p:spPr bwMode="auto">
            <a:xfrm>
              <a:off x="-6420269" y="784224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" name="Rectangle 1523"/>
            <p:cNvSpPr>
              <a:spLocks noChangeArrowheads="1"/>
            </p:cNvSpPr>
            <p:nvPr/>
          </p:nvSpPr>
          <p:spPr bwMode="auto">
            <a:xfrm>
              <a:off x="-6683803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" name="Rectangle 1524"/>
            <p:cNvSpPr>
              <a:spLocks noChangeArrowheads="1"/>
            </p:cNvSpPr>
            <p:nvPr/>
          </p:nvSpPr>
          <p:spPr bwMode="auto">
            <a:xfrm>
              <a:off x="-6509172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Rectangle 1525"/>
            <p:cNvSpPr>
              <a:spLocks noChangeArrowheads="1"/>
            </p:cNvSpPr>
            <p:nvPr/>
          </p:nvSpPr>
          <p:spPr bwMode="auto">
            <a:xfrm>
              <a:off x="-6423444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Rectangle 1526"/>
            <p:cNvSpPr>
              <a:spLocks noChangeArrowheads="1"/>
            </p:cNvSpPr>
            <p:nvPr/>
          </p:nvSpPr>
          <p:spPr bwMode="auto">
            <a:xfrm>
              <a:off x="-6337717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Rectangle 1527"/>
            <p:cNvSpPr>
              <a:spLocks noChangeArrowheads="1"/>
            </p:cNvSpPr>
            <p:nvPr/>
          </p:nvSpPr>
          <p:spPr bwMode="auto">
            <a:xfrm>
              <a:off x="-6683803" y="962025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Rectangle 1528"/>
            <p:cNvSpPr>
              <a:spLocks noChangeArrowheads="1"/>
            </p:cNvSpPr>
            <p:nvPr/>
          </p:nvSpPr>
          <p:spPr bwMode="auto">
            <a:xfrm>
              <a:off x="-6337717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Rectangle 1529"/>
            <p:cNvSpPr>
              <a:spLocks noChangeArrowheads="1"/>
            </p:cNvSpPr>
            <p:nvPr/>
          </p:nvSpPr>
          <p:spPr bwMode="auto">
            <a:xfrm>
              <a:off x="-6769532" y="10509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Rectangle 1530"/>
            <p:cNvSpPr>
              <a:spLocks noChangeArrowheads="1"/>
            </p:cNvSpPr>
            <p:nvPr/>
          </p:nvSpPr>
          <p:spPr bwMode="auto">
            <a:xfrm>
              <a:off x="-6337717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Rectangle 1531"/>
            <p:cNvSpPr>
              <a:spLocks noChangeArrowheads="1"/>
            </p:cNvSpPr>
            <p:nvPr/>
          </p:nvSpPr>
          <p:spPr bwMode="auto">
            <a:xfrm>
              <a:off x="-676953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Rectangle 1532"/>
            <p:cNvSpPr>
              <a:spLocks noChangeArrowheads="1"/>
            </p:cNvSpPr>
            <p:nvPr/>
          </p:nvSpPr>
          <p:spPr bwMode="auto">
            <a:xfrm>
              <a:off x="-6683803" y="1139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Rectangle 1533"/>
            <p:cNvSpPr>
              <a:spLocks noChangeArrowheads="1"/>
            </p:cNvSpPr>
            <p:nvPr/>
          </p:nvSpPr>
          <p:spPr bwMode="auto">
            <a:xfrm>
              <a:off x="-650917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Rectangle 1534"/>
            <p:cNvSpPr>
              <a:spLocks noChangeArrowheads="1"/>
            </p:cNvSpPr>
            <p:nvPr/>
          </p:nvSpPr>
          <p:spPr bwMode="auto">
            <a:xfrm>
              <a:off x="-6420269" y="1139825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Rectangle 1535"/>
            <p:cNvSpPr>
              <a:spLocks noChangeArrowheads="1"/>
            </p:cNvSpPr>
            <p:nvPr/>
          </p:nvSpPr>
          <p:spPr bwMode="auto">
            <a:xfrm>
              <a:off x="-6598076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Rectangle 1536"/>
            <p:cNvSpPr>
              <a:spLocks noChangeArrowheads="1"/>
            </p:cNvSpPr>
            <p:nvPr/>
          </p:nvSpPr>
          <p:spPr bwMode="auto">
            <a:xfrm>
              <a:off x="-6423444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Rectangle 1537"/>
            <p:cNvSpPr>
              <a:spLocks noChangeArrowheads="1"/>
            </p:cNvSpPr>
            <p:nvPr/>
          </p:nvSpPr>
          <p:spPr bwMode="auto">
            <a:xfrm>
              <a:off x="-6337717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Rectangle 1538"/>
            <p:cNvSpPr>
              <a:spLocks noChangeArrowheads="1"/>
            </p:cNvSpPr>
            <p:nvPr/>
          </p:nvSpPr>
          <p:spPr bwMode="auto">
            <a:xfrm>
              <a:off x="-6769532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Rectangle 1539"/>
            <p:cNvSpPr>
              <a:spLocks noChangeArrowheads="1"/>
            </p:cNvSpPr>
            <p:nvPr/>
          </p:nvSpPr>
          <p:spPr bwMode="auto">
            <a:xfrm>
              <a:off x="-6683803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Rectangle 1540"/>
            <p:cNvSpPr>
              <a:spLocks noChangeArrowheads="1"/>
            </p:cNvSpPr>
            <p:nvPr/>
          </p:nvSpPr>
          <p:spPr bwMode="auto">
            <a:xfrm>
              <a:off x="-6598076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Rectangle 1541"/>
            <p:cNvSpPr>
              <a:spLocks noChangeArrowheads="1"/>
            </p:cNvSpPr>
            <p:nvPr/>
          </p:nvSpPr>
          <p:spPr bwMode="auto">
            <a:xfrm>
              <a:off x="-6337717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Rectangle 1542"/>
            <p:cNvSpPr>
              <a:spLocks noChangeArrowheads="1"/>
            </p:cNvSpPr>
            <p:nvPr/>
          </p:nvSpPr>
          <p:spPr bwMode="auto">
            <a:xfrm>
              <a:off x="-6769532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Rectangle 1543"/>
            <p:cNvSpPr>
              <a:spLocks noChangeArrowheads="1"/>
            </p:cNvSpPr>
            <p:nvPr/>
          </p:nvSpPr>
          <p:spPr bwMode="auto">
            <a:xfrm>
              <a:off x="-6598076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Rectangle 1544"/>
            <p:cNvSpPr>
              <a:spLocks noChangeArrowheads="1"/>
            </p:cNvSpPr>
            <p:nvPr/>
          </p:nvSpPr>
          <p:spPr bwMode="auto">
            <a:xfrm>
              <a:off x="-6423444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Rectangle 1545"/>
            <p:cNvSpPr>
              <a:spLocks noChangeArrowheads="1"/>
            </p:cNvSpPr>
            <p:nvPr/>
          </p:nvSpPr>
          <p:spPr bwMode="auto">
            <a:xfrm>
              <a:off x="-6683803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Rectangle 1546"/>
            <p:cNvSpPr>
              <a:spLocks noChangeArrowheads="1"/>
            </p:cNvSpPr>
            <p:nvPr/>
          </p:nvSpPr>
          <p:spPr bwMode="auto">
            <a:xfrm>
              <a:off x="-6509172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Rectangle 1547"/>
            <p:cNvSpPr>
              <a:spLocks noChangeArrowheads="1"/>
            </p:cNvSpPr>
            <p:nvPr/>
          </p:nvSpPr>
          <p:spPr bwMode="auto">
            <a:xfrm>
              <a:off x="-6337717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Rectangle 1548"/>
            <p:cNvSpPr>
              <a:spLocks noChangeArrowheads="1"/>
            </p:cNvSpPr>
            <p:nvPr/>
          </p:nvSpPr>
          <p:spPr bwMode="auto">
            <a:xfrm>
              <a:off x="-6769532" y="1587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Rectangle 1549"/>
            <p:cNvSpPr>
              <a:spLocks noChangeArrowheads="1"/>
            </p:cNvSpPr>
            <p:nvPr/>
          </p:nvSpPr>
          <p:spPr bwMode="auto">
            <a:xfrm>
              <a:off x="-6598076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Rectangle 1550"/>
            <p:cNvSpPr>
              <a:spLocks noChangeArrowheads="1"/>
            </p:cNvSpPr>
            <p:nvPr/>
          </p:nvSpPr>
          <p:spPr bwMode="auto">
            <a:xfrm>
              <a:off x="-6337717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Rectangle 1551"/>
            <p:cNvSpPr>
              <a:spLocks noChangeArrowheads="1"/>
            </p:cNvSpPr>
            <p:nvPr/>
          </p:nvSpPr>
          <p:spPr bwMode="auto">
            <a:xfrm>
              <a:off x="-7121969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Rectangle 1552"/>
            <p:cNvSpPr>
              <a:spLocks noChangeArrowheads="1"/>
            </p:cNvSpPr>
            <p:nvPr/>
          </p:nvSpPr>
          <p:spPr bwMode="auto">
            <a:xfrm>
              <a:off x="-6861610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" name="Rectangle 1553"/>
            <p:cNvSpPr>
              <a:spLocks noChangeArrowheads="1"/>
            </p:cNvSpPr>
            <p:nvPr/>
          </p:nvSpPr>
          <p:spPr bwMode="auto">
            <a:xfrm>
              <a:off x="-6769532" y="16748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" name="Rectangle 1554"/>
            <p:cNvSpPr>
              <a:spLocks noChangeArrowheads="1"/>
            </p:cNvSpPr>
            <p:nvPr/>
          </p:nvSpPr>
          <p:spPr bwMode="auto">
            <a:xfrm>
              <a:off x="-6598076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" name="Rectangle 1555"/>
            <p:cNvSpPr>
              <a:spLocks noChangeArrowheads="1"/>
            </p:cNvSpPr>
            <p:nvPr/>
          </p:nvSpPr>
          <p:spPr bwMode="auto">
            <a:xfrm>
              <a:off x="-7296599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" name="Rectangle 1556"/>
            <p:cNvSpPr>
              <a:spLocks noChangeArrowheads="1"/>
            </p:cNvSpPr>
            <p:nvPr/>
          </p:nvSpPr>
          <p:spPr bwMode="auto">
            <a:xfrm>
              <a:off x="-7207695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" name="Rectangle 1557"/>
            <p:cNvSpPr>
              <a:spLocks noChangeArrowheads="1"/>
            </p:cNvSpPr>
            <p:nvPr/>
          </p:nvSpPr>
          <p:spPr bwMode="auto">
            <a:xfrm>
              <a:off x="-6947336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Rectangle 1558"/>
            <p:cNvSpPr>
              <a:spLocks noChangeArrowheads="1"/>
            </p:cNvSpPr>
            <p:nvPr/>
          </p:nvSpPr>
          <p:spPr bwMode="auto">
            <a:xfrm>
              <a:off x="-6769532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" name="Rectangle 1559"/>
            <p:cNvSpPr>
              <a:spLocks noChangeArrowheads="1"/>
            </p:cNvSpPr>
            <p:nvPr/>
          </p:nvSpPr>
          <p:spPr bwMode="auto">
            <a:xfrm>
              <a:off x="-6337717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Rectangle 1560"/>
            <p:cNvSpPr>
              <a:spLocks noChangeArrowheads="1"/>
            </p:cNvSpPr>
            <p:nvPr/>
          </p:nvSpPr>
          <p:spPr bwMode="auto">
            <a:xfrm>
              <a:off x="-686161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Rectangle 1561"/>
            <p:cNvSpPr>
              <a:spLocks noChangeArrowheads="1"/>
            </p:cNvSpPr>
            <p:nvPr/>
          </p:nvSpPr>
          <p:spPr bwMode="auto">
            <a:xfrm>
              <a:off x="-703624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Rectangle 1562"/>
            <p:cNvSpPr>
              <a:spLocks noChangeArrowheads="1"/>
            </p:cNvSpPr>
            <p:nvPr/>
          </p:nvSpPr>
          <p:spPr bwMode="auto">
            <a:xfrm>
              <a:off x="-6423444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Rectangle 1563"/>
            <p:cNvSpPr>
              <a:spLocks noChangeArrowheads="1"/>
            </p:cNvSpPr>
            <p:nvPr/>
          </p:nvSpPr>
          <p:spPr bwMode="auto">
            <a:xfrm>
              <a:off x="-6337717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Rectangle 1564"/>
            <p:cNvSpPr>
              <a:spLocks noChangeArrowheads="1"/>
            </p:cNvSpPr>
            <p:nvPr/>
          </p:nvSpPr>
          <p:spPr bwMode="auto">
            <a:xfrm>
              <a:off x="-729659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Rectangle 1565"/>
            <p:cNvSpPr>
              <a:spLocks noChangeArrowheads="1"/>
            </p:cNvSpPr>
            <p:nvPr/>
          </p:nvSpPr>
          <p:spPr bwMode="auto">
            <a:xfrm>
              <a:off x="-6683803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Rectangle 1566"/>
            <p:cNvSpPr>
              <a:spLocks noChangeArrowheads="1"/>
            </p:cNvSpPr>
            <p:nvPr/>
          </p:nvSpPr>
          <p:spPr bwMode="auto">
            <a:xfrm>
              <a:off x="-712196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Rectangle 1567"/>
            <p:cNvSpPr>
              <a:spLocks noChangeArrowheads="1"/>
            </p:cNvSpPr>
            <p:nvPr/>
          </p:nvSpPr>
          <p:spPr bwMode="auto">
            <a:xfrm>
              <a:off x="-6509172" y="19161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Rectangle 1568"/>
            <p:cNvSpPr>
              <a:spLocks noChangeArrowheads="1"/>
            </p:cNvSpPr>
            <p:nvPr/>
          </p:nvSpPr>
          <p:spPr bwMode="auto">
            <a:xfrm>
              <a:off x="-6337717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Rectangle 1569"/>
            <p:cNvSpPr>
              <a:spLocks noChangeArrowheads="1"/>
            </p:cNvSpPr>
            <p:nvPr/>
          </p:nvSpPr>
          <p:spPr bwMode="auto">
            <a:xfrm>
              <a:off x="-7296599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Rectangle 1570"/>
            <p:cNvSpPr>
              <a:spLocks noChangeArrowheads="1"/>
            </p:cNvSpPr>
            <p:nvPr/>
          </p:nvSpPr>
          <p:spPr bwMode="auto">
            <a:xfrm>
              <a:off x="-7036240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Rectangle 1571"/>
            <p:cNvSpPr>
              <a:spLocks noChangeArrowheads="1"/>
            </p:cNvSpPr>
            <p:nvPr/>
          </p:nvSpPr>
          <p:spPr bwMode="auto">
            <a:xfrm>
              <a:off x="-7207695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Rectangle 1572"/>
            <p:cNvSpPr>
              <a:spLocks noChangeArrowheads="1"/>
            </p:cNvSpPr>
            <p:nvPr/>
          </p:nvSpPr>
          <p:spPr bwMode="auto">
            <a:xfrm>
              <a:off x="-6598076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Rectangle 1573"/>
            <p:cNvSpPr>
              <a:spLocks noChangeArrowheads="1"/>
            </p:cNvSpPr>
            <p:nvPr/>
          </p:nvSpPr>
          <p:spPr bwMode="auto">
            <a:xfrm>
              <a:off x="-6509172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Rectangle 1574"/>
            <p:cNvSpPr>
              <a:spLocks noChangeArrowheads="1"/>
            </p:cNvSpPr>
            <p:nvPr/>
          </p:nvSpPr>
          <p:spPr bwMode="auto">
            <a:xfrm>
              <a:off x="-7296599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Rectangle 1575"/>
            <p:cNvSpPr>
              <a:spLocks noChangeArrowheads="1"/>
            </p:cNvSpPr>
            <p:nvPr/>
          </p:nvSpPr>
          <p:spPr bwMode="auto">
            <a:xfrm>
              <a:off x="-6683803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Rectangle 1576"/>
            <p:cNvSpPr>
              <a:spLocks noChangeArrowheads="1"/>
            </p:cNvSpPr>
            <p:nvPr/>
          </p:nvSpPr>
          <p:spPr bwMode="auto">
            <a:xfrm>
              <a:off x="-703624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Rectangle 1577"/>
            <p:cNvSpPr>
              <a:spLocks noChangeArrowheads="1"/>
            </p:cNvSpPr>
            <p:nvPr/>
          </p:nvSpPr>
          <p:spPr bwMode="auto">
            <a:xfrm>
              <a:off x="-686161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Rectangle 1578"/>
            <p:cNvSpPr>
              <a:spLocks noChangeArrowheads="1"/>
            </p:cNvSpPr>
            <p:nvPr/>
          </p:nvSpPr>
          <p:spPr bwMode="auto">
            <a:xfrm>
              <a:off x="-6337717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Rectangle 1579"/>
            <p:cNvSpPr>
              <a:spLocks noChangeArrowheads="1"/>
            </p:cNvSpPr>
            <p:nvPr/>
          </p:nvSpPr>
          <p:spPr bwMode="auto">
            <a:xfrm>
              <a:off x="-7296599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Rectangle 1580"/>
            <p:cNvSpPr>
              <a:spLocks noChangeArrowheads="1"/>
            </p:cNvSpPr>
            <p:nvPr/>
          </p:nvSpPr>
          <p:spPr bwMode="auto">
            <a:xfrm>
              <a:off x="-6683803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Rectangle 1581"/>
            <p:cNvSpPr>
              <a:spLocks noChangeArrowheads="1"/>
            </p:cNvSpPr>
            <p:nvPr/>
          </p:nvSpPr>
          <p:spPr bwMode="auto">
            <a:xfrm>
              <a:off x="-7036240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Rectangle 1582"/>
            <p:cNvSpPr>
              <a:spLocks noChangeArrowheads="1"/>
            </p:cNvSpPr>
            <p:nvPr/>
          </p:nvSpPr>
          <p:spPr bwMode="auto">
            <a:xfrm>
              <a:off x="-6769532" y="21574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Rectangle 1583"/>
            <p:cNvSpPr>
              <a:spLocks noChangeArrowheads="1"/>
            </p:cNvSpPr>
            <p:nvPr/>
          </p:nvSpPr>
          <p:spPr bwMode="auto">
            <a:xfrm>
              <a:off x="-6337717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Rectangle 1584"/>
            <p:cNvSpPr>
              <a:spLocks noChangeArrowheads="1"/>
            </p:cNvSpPr>
            <p:nvPr/>
          </p:nvSpPr>
          <p:spPr bwMode="auto">
            <a:xfrm>
              <a:off x="-6683803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Rectangle 1585"/>
            <p:cNvSpPr>
              <a:spLocks noChangeArrowheads="1"/>
            </p:cNvSpPr>
            <p:nvPr/>
          </p:nvSpPr>
          <p:spPr bwMode="auto">
            <a:xfrm>
              <a:off x="-7121969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Rectangle 1586"/>
            <p:cNvSpPr>
              <a:spLocks noChangeArrowheads="1"/>
            </p:cNvSpPr>
            <p:nvPr/>
          </p:nvSpPr>
          <p:spPr bwMode="auto">
            <a:xfrm>
              <a:off x="-6861610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Rectangle 1587"/>
            <p:cNvSpPr>
              <a:spLocks noChangeArrowheads="1"/>
            </p:cNvSpPr>
            <p:nvPr/>
          </p:nvSpPr>
          <p:spPr bwMode="auto">
            <a:xfrm>
              <a:off x="-7296599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Rectangle 1588"/>
            <p:cNvSpPr>
              <a:spLocks noChangeArrowheads="1"/>
            </p:cNvSpPr>
            <p:nvPr/>
          </p:nvSpPr>
          <p:spPr bwMode="auto">
            <a:xfrm>
              <a:off x="-6861610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Rectangle 1589"/>
            <p:cNvSpPr>
              <a:spLocks noChangeArrowheads="1"/>
            </p:cNvSpPr>
            <p:nvPr/>
          </p:nvSpPr>
          <p:spPr bwMode="auto">
            <a:xfrm>
              <a:off x="-6337717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Rectangle 1590"/>
            <p:cNvSpPr>
              <a:spLocks noChangeArrowheads="1"/>
            </p:cNvSpPr>
            <p:nvPr/>
          </p:nvSpPr>
          <p:spPr bwMode="auto">
            <a:xfrm>
              <a:off x="-6683803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Rectangle 1591"/>
            <p:cNvSpPr>
              <a:spLocks noChangeArrowheads="1"/>
            </p:cNvSpPr>
            <p:nvPr/>
          </p:nvSpPr>
          <p:spPr bwMode="auto">
            <a:xfrm>
              <a:off x="-7036240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Rectangle 1592"/>
            <p:cNvSpPr>
              <a:spLocks noChangeArrowheads="1"/>
            </p:cNvSpPr>
            <p:nvPr/>
          </p:nvSpPr>
          <p:spPr bwMode="auto">
            <a:xfrm>
              <a:off x="-7296599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Rectangle 1593"/>
            <p:cNvSpPr>
              <a:spLocks noChangeArrowheads="1"/>
            </p:cNvSpPr>
            <p:nvPr/>
          </p:nvSpPr>
          <p:spPr bwMode="auto">
            <a:xfrm>
              <a:off x="-6861610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3" name="Rectangle 1594"/>
            <p:cNvSpPr>
              <a:spLocks noChangeArrowheads="1"/>
            </p:cNvSpPr>
            <p:nvPr/>
          </p:nvSpPr>
          <p:spPr bwMode="auto">
            <a:xfrm>
              <a:off x="-6337717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4" name="Rectangle 1595"/>
            <p:cNvSpPr>
              <a:spLocks noChangeArrowheads="1"/>
            </p:cNvSpPr>
            <p:nvPr/>
          </p:nvSpPr>
          <p:spPr bwMode="auto">
            <a:xfrm>
              <a:off x="-7296599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5" name="Rectangle 1596"/>
            <p:cNvSpPr>
              <a:spLocks noChangeArrowheads="1"/>
            </p:cNvSpPr>
            <p:nvPr/>
          </p:nvSpPr>
          <p:spPr bwMode="auto">
            <a:xfrm>
              <a:off x="-6337717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" name="Rectangle 1597"/>
            <p:cNvSpPr>
              <a:spLocks noChangeArrowheads="1"/>
            </p:cNvSpPr>
            <p:nvPr/>
          </p:nvSpPr>
          <p:spPr bwMode="auto">
            <a:xfrm>
              <a:off x="-6861610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" name="Rectangle 1598"/>
            <p:cNvSpPr>
              <a:spLocks noChangeArrowheads="1"/>
            </p:cNvSpPr>
            <p:nvPr/>
          </p:nvSpPr>
          <p:spPr bwMode="auto">
            <a:xfrm>
              <a:off x="-6337717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" name="Rectangle 1599"/>
            <p:cNvSpPr>
              <a:spLocks noChangeArrowheads="1"/>
            </p:cNvSpPr>
            <p:nvPr/>
          </p:nvSpPr>
          <p:spPr bwMode="auto">
            <a:xfrm>
              <a:off x="-7296601" y="27432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" name="Rectangle 1600"/>
            <p:cNvSpPr>
              <a:spLocks noChangeArrowheads="1"/>
            </p:cNvSpPr>
            <p:nvPr/>
          </p:nvSpPr>
          <p:spPr bwMode="auto">
            <a:xfrm>
              <a:off x="-6769534" y="27432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" name="Rectangle 1601"/>
            <p:cNvSpPr>
              <a:spLocks noChangeArrowheads="1"/>
            </p:cNvSpPr>
            <p:nvPr/>
          </p:nvSpPr>
          <p:spPr bwMode="auto">
            <a:xfrm>
              <a:off x="-6861612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" name="Rectangle 1602"/>
            <p:cNvSpPr>
              <a:spLocks noChangeArrowheads="1"/>
            </p:cNvSpPr>
            <p:nvPr/>
          </p:nvSpPr>
          <p:spPr bwMode="auto">
            <a:xfrm>
              <a:off x="-6861612" y="29178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" name="Rectangle 1603"/>
            <p:cNvSpPr>
              <a:spLocks noChangeArrowheads="1"/>
            </p:cNvSpPr>
            <p:nvPr/>
          </p:nvSpPr>
          <p:spPr bwMode="auto">
            <a:xfrm>
              <a:off x="-6337717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" name="Freeform 1604"/>
            <p:cNvSpPr/>
            <p:nvPr/>
          </p:nvSpPr>
          <p:spPr bwMode="auto">
            <a:xfrm>
              <a:off x="-6245623" y="-261938"/>
              <a:ext cx="31750" cy="3230563"/>
            </a:xfrm>
            <a:custGeom>
              <a:avLst/>
              <a:gdLst>
                <a:gd name="T0" fmla="*/ 20 w 20"/>
                <a:gd name="T1" fmla="*/ 2035 h 2035"/>
                <a:gd name="T2" fmla="*/ 0 w 20"/>
                <a:gd name="T3" fmla="*/ 2035 h 2035"/>
                <a:gd name="T4" fmla="*/ 0 w 20"/>
                <a:gd name="T5" fmla="*/ 0 h 2035"/>
                <a:gd name="T6" fmla="*/ 20 w 20"/>
                <a:gd name="T7" fmla="*/ 32 h 2035"/>
                <a:gd name="T8" fmla="*/ 20 w 20"/>
                <a:gd name="T9" fmla="*/ 203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35">
                  <a:moveTo>
                    <a:pt x="20" y="2035"/>
                  </a:moveTo>
                  <a:lnTo>
                    <a:pt x="0" y="2035"/>
                  </a:lnTo>
                  <a:lnTo>
                    <a:pt x="0" y="0"/>
                  </a:lnTo>
                  <a:lnTo>
                    <a:pt x="20" y="32"/>
                  </a:lnTo>
                  <a:lnTo>
                    <a:pt x="20" y="20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" name="Freeform 1605"/>
            <p:cNvSpPr/>
            <p:nvPr/>
          </p:nvSpPr>
          <p:spPr bwMode="auto">
            <a:xfrm>
              <a:off x="-6178939" y="-182563"/>
              <a:ext cx="25401" cy="2574926"/>
            </a:xfrm>
            <a:custGeom>
              <a:avLst/>
              <a:gdLst>
                <a:gd name="T0" fmla="*/ 16 w 16"/>
                <a:gd name="T1" fmla="*/ 1622 h 1622"/>
                <a:gd name="T2" fmla="*/ 0 w 16"/>
                <a:gd name="T3" fmla="*/ 1622 h 1622"/>
                <a:gd name="T4" fmla="*/ 0 w 16"/>
                <a:gd name="T5" fmla="*/ 0 h 1622"/>
                <a:gd name="T6" fmla="*/ 16 w 16"/>
                <a:gd name="T7" fmla="*/ 34 h 1622"/>
                <a:gd name="T8" fmla="*/ 16 w 16"/>
                <a:gd name="T9" fmla="*/ 1622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22">
                  <a:moveTo>
                    <a:pt x="16" y="1622"/>
                  </a:moveTo>
                  <a:lnTo>
                    <a:pt x="0" y="1622"/>
                  </a:lnTo>
                  <a:lnTo>
                    <a:pt x="0" y="0"/>
                  </a:lnTo>
                  <a:lnTo>
                    <a:pt x="16" y="34"/>
                  </a:lnTo>
                  <a:lnTo>
                    <a:pt x="16" y="16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" name="Freeform 1606"/>
            <p:cNvSpPr/>
            <p:nvPr/>
          </p:nvSpPr>
          <p:spPr bwMode="auto">
            <a:xfrm>
              <a:off x="-6118423" y="-93663"/>
              <a:ext cx="15875" cy="2241550"/>
            </a:xfrm>
            <a:custGeom>
              <a:avLst/>
              <a:gdLst>
                <a:gd name="T0" fmla="*/ 10 w 10"/>
                <a:gd name="T1" fmla="*/ 1412 h 1412"/>
                <a:gd name="T2" fmla="*/ 0 w 10"/>
                <a:gd name="T3" fmla="*/ 1412 h 1412"/>
                <a:gd name="T4" fmla="*/ 0 w 10"/>
                <a:gd name="T5" fmla="*/ 0 h 1412"/>
                <a:gd name="T6" fmla="*/ 10 w 10"/>
                <a:gd name="T7" fmla="*/ 32 h 1412"/>
                <a:gd name="T8" fmla="*/ 10 w 10"/>
                <a:gd name="T9" fmla="*/ 141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12">
                  <a:moveTo>
                    <a:pt x="10" y="1412"/>
                  </a:moveTo>
                  <a:lnTo>
                    <a:pt x="0" y="1412"/>
                  </a:lnTo>
                  <a:lnTo>
                    <a:pt x="0" y="0"/>
                  </a:lnTo>
                  <a:lnTo>
                    <a:pt x="10" y="32"/>
                  </a:lnTo>
                  <a:lnTo>
                    <a:pt x="10" y="14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611590" y="2845884"/>
            <a:ext cx="4472116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1.</a:t>
            </a:r>
            <a:r>
              <a:rPr lang="zh-CN" altLang="en-US" sz="2400" dirty="0">
                <a:solidFill>
                  <a:schemeClr val="bg1"/>
                </a:solidFill>
              </a:rPr>
              <a:t>数据集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2.</a:t>
            </a:r>
            <a:r>
              <a:rPr lang="zh-CN" altLang="en-US" sz="2400" dirty="0">
                <a:solidFill>
                  <a:schemeClr val="bg1"/>
                </a:solidFill>
              </a:rPr>
              <a:t> 实验</a:t>
            </a:r>
          </a:p>
        </p:txBody>
      </p:sp>
    </p:spTree>
    <p:extLst>
      <p:ext uri="{BB962C8B-B14F-4D97-AF65-F5344CB8AC3E}">
        <p14:creationId xmlns:p14="http://schemas.microsoft.com/office/powerpoint/2010/main" val="323240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1702" y="109554"/>
            <a:ext cx="1367682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数据集</a:t>
            </a:r>
            <a:endParaRPr lang="en-US" altLang="zh-CN" sz="2800" dirty="0">
              <a:solidFill>
                <a:srgbClr val="157E9F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9DFE29B-96E1-394A-AFDE-D01019F9942C}"/>
              </a:ext>
            </a:extLst>
          </p:cNvPr>
          <p:cNvSpPr txBox="1"/>
          <p:nvPr/>
        </p:nvSpPr>
        <p:spPr>
          <a:xfrm>
            <a:off x="478623" y="1239532"/>
            <a:ext cx="10975483" cy="1005784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来源：</a:t>
            </a:r>
            <a:r>
              <a:rPr lang="en-US" altLang="zh-CN" sz="24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kaggle</a:t>
            </a:r>
            <a:r>
              <a:rPr lang="zh-CN" altLang="en-US" sz="24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 </a:t>
            </a:r>
            <a:endParaRPr lang="en-US" altLang="zh-CN" sz="2400" dirty="0">
              <a:solidFill>
                <a:srgbClr val="157E9F"/>
              </a:solidFill>
              <a:latin typeface="方正清刻本悦宋简体" pitchFamily="2" charset="-122"/>
              <a:ea typeface="方正清刻本悦宋简体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Amazon Product Reviews</a:t>
            </a:r>
            <a:r>
              <a:rPr lang="zh-CN" altLang="en-US" sz="24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： </a:t>
            </a:r>
            <a:r>
              <a:rPr lang="en-US" altLang="zh-CN" sz="24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Electronic_Products User Ratings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51B703-E657-DE44-8EFE-2E81C0BB2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384" y="2543262"/>
            <a:ext cx="5627980" cy="234005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847F7E4-FFCC-C04E-B1FB-345679CB328F}"/>
              </a:ext>
            </a:extLst>
          </p:cNvPr>
          <p:cNvSpPr txBox="1"/>
          <p:nvPr/>
        </p:nvSpPr>
        <p:spPr>
          <a:xfrm>
            <a:off x="236479" y="4980620"/>
            <a:ext cx="10874865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userId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：每个用户都有一个唯一的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4,201,696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productId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：每个商品有唯一的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476,001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Rating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：用户对商品的评分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timestamp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：评分的时间（实验中没有使用）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B11DA1-F1F6-D348-BABE-2F1D629052E0}"/>
              </a:ext>
            </a:extLst>
          </p:cNvPr>
          <p:cNvSpPr txBox="1"/>
          <p:nvPr/>
        </p:nvSpPr>
        <p:spPr>
          <a:xfrm>
            <a:off x="5966364" y="4478293"/>
            <a:ext cx="216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(7824482, )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69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1702" y="109554"/>
            <a:ext cx="1367682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数据集</a:t>
            </a:r>
            <a:endParaRPr lang="en-US" altLang="zh-CN" sz="2800" dirty="0">
              <a:solidFill>
                <a:srgbClr val="157E9F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9DFE29B-96E1-394A-AFDE-D01019F9942C}"/>
              </a:ext>
            </a:extLst>
          </p:cNvPr>
          <p:cNvSpPr txBox="1"/>
          <p:nvPr/>
        </p:nvSpPr>
        <p:spPr>
          <a:xfrm>
            <a:off x="478623" y="1239532"/>
            <a:ext cx="10975483" cy="525653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使用数据量：</a:t>
            </a:r>
            <a:r>
              <a:rPr lang="en-US" altLang="zh-CN" sz="24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550000</a:t>
            </a:r>
            <a:r>
              <a:rPr lang="zh-CN" altLang="en-US" sz="24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条数据</a:t>
            </a:r>
            <a:endParaRPr lang="en-US" altLang="zh-CN" sz="2400" dirty="0">
              <a:solidFill>
                <a:srgbClr val="157E9F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51B703-E657-DE44-8EFE-2E81C0BB2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9321" y="2009069"/>
            <a:ext cx="8554322" cy="40526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EB11DA1-F1F6-D348-BABE-2F1D629052E0}"/>
              </a:ext>
            </a:extLst>
          </p:cNvPr>
          <p:cNvSpPr txBox="1"/>
          <p:nvPr/>
        </p:nvSpPr>
        <p:spPr>
          <a:xfrm>
            <a:off x="478623" y="1894829"/>
            <a:ext cx="216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Rating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1BE3315-CB03-A84B-A282-AAB5D5DDBC33}"/>
              </a:ext>
            </a:extLst>
          </p:cNvPr>
          <p:cNvSpPr txBox="1"/>
          <p:nvPr/>
        </p:nvSpPr>
        <p:spPr>
          <a:xfrm>
            <a:off x="1070356" y="6141553"/>
            <a:ext cx="10874865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550000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条评分，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440914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个用户，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33251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个商品</a:t>
            </a:r>
          </a:p>
        </p:txBody>
      </p:sp>
    </p:spTree>
    <p:extLst>
      <p:ext uri="{BB962C8B-B14F-4D97-AF65-F5344CB8AC3E}">
        <p14:creationId xmlns:p14="http://schemas.microsoft.com/office/powerpoint/2010/main" val="299471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1702" y="109554"/>
            <a:ext cx="1008609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实验</a:t>
            </a:r>
            <a:endParaRPr lang="en-US" altLang="zh-CN" sz="2800" dirty="0">
              <a:solidFill>
                <a:srgbClr val="157E9F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9DFE29B-96E1-394A-AFDE-D01019F9942C}"/>
              </a:ext>
            </a:extLst>
          </p:cNvPr>
          <p:cNvSpPr txBox="1"/>
          <p:nvPr/>
        </p:nvSpPr>
        <p:spPr>
          <a:xfrm>
            <a:off x="478623" y="1239532"/>
            <a:ext cx="10975483" cy="525653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基于人气的推荐（热销产品，被评分超过</a:t>
            </a:r>
            <a:r>
              <a:rPr lang="en-US" altLang="zh-CN" sz="24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50</a:t>
            </a:r>
            <a:r>
              <a:rPr lang="zh-CN" altLang="en-US" sz="24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的商品）</a:t>
            </a:r>
            <a:endParaRPr lang="en-US" altLang="zh-CN" sz="2400" dirty="0">
              <a:solidFill>
                <a:srgbClr val="157E9F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51B703-E657-DE44-8EFE-2E81C0BB2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646" y="2382181"/>
            <a:ext cx="5094009" cy="40526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EB11DA1-F1F6-D348-BABE-2F1D629052E0}"/>
              </a:ext>
            </a:extLst>
          </p:cNvPr>
          <p:cNvSpPr txBox="1"/>
          <p:nvPr/>
        </p:nvSpPr>
        <p:spPr>
          <a:xfrm>
            <a:off x="478623" y="1894829"/>
            <a:ext cx="279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推荐排名前十的商品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2A9393-B360-9040-A5C0-A55A3B3DFE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662" y="1275401"/>
            <a:ext cx="3179521" cy="524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5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1702" y="109554"/>
            <a:ext cx="1008609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实验</a:t>
            </a:r>
            <a:endParaRPr lang="en-US" altLang="zh-CN" sz="2800" dirty="0">
              <a:solidFill>
                <a:srgbClr val="157E9F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9DFE29B-96E1-394A-AFDE-D01019F9942C}"/>
              </a:ext>
            </a:extLst>
          </p:cNvPr>
          <p:cNvSpPr txBox="1"/>
          <p:nvPr/>
        </p:nvSpPr>
        <p:spPr>
          <a:xfrm>
            <a:off x="478623" y="1239532"/>
            <a:ext cx="10975483" cy="525653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Surprise</a:t>
            </a:r>
            <a:r>
              <a:rPr lang="zh-CN" altLang="en-US" sz="24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库</a:t>
            </a:r>
            <a:endParaRPr lang="en-US" altLang="zh-CN" sz="2400" dirty="0">
              <a:solidFill>
                <a:srgbClr val="157E9F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51B703-E657-DE44-8EFE-2E81C0BB2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6327" y="825345"/>
            <a:ext cx="8294605" cy="577979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11041F3-E335-B64A-BCEF-40301E7EB21A}"/>
              </a:ext>
            </a:extLst>
          </p:cNvPr>
          <p:cNvSpPr/>
          <p:nvPr/>
        </p:nvSpPr>
        <p:spPr>
          <a:xfrm>
            <a:off x="2235200" y="2015067"/>
            <a:ext cx="2184400" cy="372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2D1D145-A06B-8E48-B72D-B97E9D1A8A3F}"/>
              </a:ext>
            </a:extLst>
          </p:cNvPr>
          <p:cNvSpPr/>
          <p:nvPr/>
        </p:nvSpPr>
        <p:spPr>
          <a:xfrm>
            <a:off x="2235200" y="3056466"/>
            <a:ext cx="2184400" cy="2562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F51A4323-CE98-4A42-81AE-DC2B4C5FA40B}"/>
              </a:ext>
            </a:extLst>
          </p:cNvPr>
          <p:cNvSpPr/>
          <p:nvPr/>
        </p:nvSpPr>
        <p:spPr>
          <a:xfrm>
            <a:off x="1267968" y="2718816"/>
            <a:ext cx="756000" cy="120700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A7A3EA4-54FD-4940-8809-23A72A040F1F}"/>
              </a:ext>
            </a:extLst>
          </p:cNvPr>
          <p:cNvSpPr txBox="1"/>
          <p:nvPr/>
        </p:nvSpPr>
        <p:spPr>
          <a:xfrm>
            <a:off x="272763" y="3137654"/>
            <a:ext cx="107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邻域</a:t>
            </a: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BC2A46D2-D812-C143-89EC-1EE221213475}"/>
              </a:ext>
            </a:extLst>
          </p:cNvPr>
          <p:cNvSpPr/>
          <p:nvPr/>
        </p:nvSpPr>
        <p:spPr>
          <a:xfrm>
            <a:off x="1266006" y="4320964"/>
            <a:ext cx="756000" cy="120700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37EAC73-B3C0-9B40-A663-01E75C7344E0}"/>
              </a:ext>
            </a:extLst>
          </p:cNvPr>
          <p:cNvSpPr txBox="1"/>
          <p:nvPr/>
        </p:nvSpPr>
        <p:spPr>
          <a:xfrm>
            <a:off x="242832" y="4739802"/>
            <a:ext cx="110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矩阵分解</a:t>
            </a:r>
          </a:p>
        </p:txBody>
      </p:sp>
    </p:spTree>
    <p:extLst>
      <p:ext uri="{BB962C8B-B14F-4D97-AF65-F5344CB8AC3E}">
        <p14:creationId xmlns:p14="http://schemas.microsoft.com/office/powerpoint/2010/main" val="267827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1702" y="109554"/>
            <a:ext cx="1008609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实验</a:t>
            </a:r>
            <a:endParaRPr lang="en-US" altLang="zh-CN" sz="2800" dirty="0">
              <a:solidFill>
                <a:srgbClr val="157E9F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9DFE29B-96E1-394A-AFDE-D01019F9942C}"/>
              </a:ext>
            </a:extLst>
          </p:cNvPr>
          <p:cNvSpPr txBox="1"/>
          <p:nvPr/>
        </p:nvSpPr>
        <p:spPr>
          <a:xfrm>
            <a:off x="478623" y="1011604"/>
            <a:ext cx="10975483" cy="525653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Surprise</a:t>
            </a:r>
            <a:r>
              <a:rPr lang="zh-CN" altLang="en-US" sz="24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库</a:t>
            </a:r>
            <a:endParaRPr lang="en-US" altLang="zh-CN" sz="2400" dirty="0">
              <a:solidFill>
                <a:srgbClr val="157E9F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51B703-E657-DE44-8EFE-2E81C0BB2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3200" y="1654629"/>
            <a:ext cx="8068467" cy="24031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1FA110-AD3E-B741-8B7A-AE7CD3802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02" y="4382295"/>
            <a:ext cx="4242603" cy="12672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B355EE-C217-2047-9684-FDD4A139F2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305" y="4382295"/>
            <a:ext cx="4686300" cy="12827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DD86123-9204-6743-B2A7-1C9D54864C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02" y="5649566"/>
            <a:ext cx="3962400" cy="939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B7CB5C-3780-5046-88D2-737D2D95A5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426" y="5764100"/>
            <a:ext cx="33274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4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69145" y="1227919"/>
            <a:ext cx="8998856" cy="4476196"/>
          </a:xfrm>
          <a:prstGeom prst="rect">
            <a:avLst/>
          </a:prstGeom>
          <a:solidFill>
            <a:srgbClr val="157E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2611590" y="1895018"/>
            <a:ext cx="2421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方正清刻本悦宋简体" pitchFamily="2" charset="-122"/>
                <a:ea typeface="方正清刻本悦宋简体" pitchFamily="2" charset="-122"/>
              </a:rPr>
              <a:t>推荐算法</a:t>
            </a:r>
          </a:p>
        </p:txBody>
      </p:sp>
      <p:grpSp>
        <p:nvGrpSpPr>
          <p:cNvPr id="201" name="组合 200"/>
          <p:cNvGrpSpPr/>
          <p:nvPr/>
        </p:nvGrpSpPr>
        <p:grpSpPr>
          <a:xfrm>
            <a:off x="7228116" y="2324903"/>
            <a:ext cx="3081236" cy="3107841"/>
            <a:chOff x="-8677773" y="-3051174"/>
            <a:chExt cx="6986830" cy="7046911"/>
          </a:xfrm>
          <a:solidFill>
            <a:schemeClr val="bg1"/>
          </a:solidFill>
        </p:grpSpPr>
        <p:sp>
          <p:nvSpPr>
            <p:cNvPr id="202" name="Rectangle 42"/>
            <p:cNvSpPr>
              <a:spLocks noChangeArrowheads="1"/>
            </p:cNvSpPr>
            <p:nvPr/>
          </p:nvSpPr>
          <p:spPr bwMode="auto">
            <a:xfrm>
              <a:off x="-8677773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Rectangle 43"/>
            <p:cNvSpPr>
              <a:spLocks noChangeArrowheads="1"/>
            </p:cNvSpPr>
            <p:nvPr/>
          </p:nvSpPr>
          <p:spPr bwMode="auto">
            <a:xfrm>
              <a:off x="-8592044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Rectangle 44"/>
            <p:cNvSpPr>
              <a:spLocks noChangeArrowheads="1"/>
            </p:cNvSpPr>
            <p:nvPr/>
          </p:nvSpPr>
          <p:spPr bwMode="auto">
            <a:xfrm>
              <a:off x="-8417414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Rectangle 45"/>
            <p:cNvSpPr>
              <a:spLocks noChangeArrowheads="1"/>
            </p:cNvSpPr>
            <p:nvPr/>
          </p:nvSpPr>
          <p:spPr bwMode="auto">
            <a:xfrm>
              <a:off x="-8331685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Rectangle 46"/>
            <p:cNvSpPr>
              <a:spLocks noChangeArrowheads="1"/>
            </p:cNvSpPr>
            <p:nvPr/>
          </p:nvSpPr>
          <p:spPr bwMode="auto">
            <a:xfrm>
              <a:off x="-8506317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Rectangle 47"/>
            <p:cNvSpPr>
              <a:spLocks noChangeArrowheads="1"/>
            </p:cNvSpPr>
            <p:nvPr/>
          </p:nvSpPr>
          <p:spPr bwMode="auto">
            <a:xfrm>
              <a:off x="-8331685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Rectangle 48"/>
            <p:cNvSpPr>
              <a:spLocks noChangeArrowheads="1"/>
            </p:cNvSpPr>
            <p:nvPr/>
          </p:nvSpPr>
          <p:spPr bwMode="auto">
            <a:xfrm>
              <a:off x="-8677773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Rectangle 49"/>
            <p:cNvSpPr>
              <a:spLocks noChangeArrowheads="1"/>
            </p:cNvSpPr>
            <p:nvPr/>
          </p:nvSpPr>
          <p:spPr bwMode="auto">
            <a:xfrm>
              <a:off x="-8506317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Rectangle 50"/>
            <p:cNvSpPr>
              <a:spLocks noChangeArrowheads="1"/>
            </p:cNvSpPr>
            <p:nvPr/>
          </p:nvSpPr>
          <p:spPr bwMode="auto">
            <a:xfrm>
              <a:off x="-8245958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51"/>
            <p:cNvSpPr>
              <a:spLocks noChangeArrowheads="1"/>
            </p:cNvSpPr>
            <p:nvPr/>
          </p:nvSpPr>
          <p:spPr bwMode="auto">
            <a:xfrm>
              <a:off x="-8677773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52"/>
            <p:cNvSpPr>
              <a:spLocks noChangeArrowheads="1"/>
            </p:cNvSpPr>
            <p:nvPr/>
          </p:nvSpPr>
          <p:spPr bwMode="auto">
            <a:xfrm>
              <a:off x="-8592044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Rectangle 53"/>
            <p:cNvSpPr>
              <a:spLocks noChangeArrowheads="1"/>
            </p:cNvSpPr>
            <p:nvPr/>
          </p:nvSpPr>
          <p:spPr bwMode="auto">
            <a:xfrm>
              <a:off x="-8417414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Rectangle 54"/>
            <p:cNvSpPr>
              <a:spLocks noChangeArrowheads="1"/>
            </p:cNvSpPr>
            <p:nvPr/>
          </p:nvSpPr>
          <p:spPr bwMode="auto">
            <a:xfrm>
              <a:off x="-8245958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Rectangle 55"/>
            <p:cNvSpPr>
              <a:spLocks noChangeArrowheads="1"/>
            </p:cNvSpPr>
            <p:nvPr/>
          </p:nvSpPr>
          <p:spPr bwMode="auto">
            <a:xfrm>
              <a:off x="-8592044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Rectangle 56"/>
            <p:cNvSpPr>
              <a:spLocks noChangeArrowheads="1"/>
            </p:cNvSpPr>
            <p:nvPr/>
          </p:nvSpPr>
          <p:spPr bwMode="auto">
            <a:xfrm>
              <a:off x="-8506317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Rectangle 57"/>
            <p:cNvSpPr>
              <a:spLocks noChangeArrowheads="1"/>
            </p:cNvSpPr>
            <p:nvPr/>
          </p:nvSpPr>
          <p:spPr bwMode="auto">
            <a:xfrm>
              <a:off x="-8245958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Rectangle 58"/>
            <p:cNvSpPr>
              <a:spLocks noChangeArrowheads="1"/>
            </p:cNvSpPr>
            <p:nvPr/>
          </p:nvSpPr>
          <p:spPr bwMode="auto">
            <a:xfrm>
              <a:off x="-8677773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59"/>
            <p:cNvSpPr>
              <a:spLocks noChangeArrowheads="1"/>
            </p:cNvSpPr>
            <p:nvPr/>
          </p:nvSpPr>
          <p:spPr bwMode="auto">
            <a:xfrm>
              <a:off x="-8506317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Rectangle 60"/>
            <p:cNvSpPr>
              <a:spLocks noChangeArrowheads="1"/>
            </p:cNvSpPr>
            <p:nvPr/>
          </p:nvSpPr>
          <p:spPr bwMode="auto">
            <a:xfrm>
              <a:off x="-8677773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Rectangle 61"/>
            <p:cNvSpPr>
              <a:spLocks noChangeArrowheads="1"/>
            </p:cNvSpPr>
            <p:nvPr/>
          </p:nvSpPr>
          <p:spPr bwMode="auto">
            <a:xfrm>
              <a:off x="-8592044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Rectangle 62"/>
            <p:cNvSpPr>
              <a:spLocks noChangeArrowheads="1"/>
            </p:cNvSpPr>
            <p:nvPr/>
          </p:nvSpPr>
          <p:spPr bwMode="auto">
            <a:xfrm>
              <a:off x="-8417414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Rectangle 63"/>
            <p:cNvSpPr>
              <a:spLocks noChangeArrowheads="1"/>
            </p:cNvSpPr>
            <p:nvPr/>
          </p:nvSpPr>
          <p:spPr bwMode="auto">
            <a:xfrm>
              <a:off x="-8331685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Rectangle 64"/>
            <p:cNvSpPr>
              <a:spLocks noChangeArrowheads="1"/>
            </p:cNvSpPr>
            <p:nvPr/>
          </p:nvSpPr>
          <p:spPr bwMode="auto">
            <a:xfrm>
              <a:off x="-8677773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Rectangle 65"/>
            <p:cNvSpPr>
              <a:spLocks noChangeArrowheads="1"/>
            </p:cNvSpPr>
            <p:nvPr/>
          </p:nvSpPr>
          <p:spPr bwMode="auto">
            <a:xfrm>
              <a:off x="-8506317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Rectangle 66"/>
            <p:cNvSpPr>
              <a:spLocks noChangeArrowheads="1"/>
            </p:cNvSpPr>
            <p:nvPr/>
          </p:nvSpPr>
          <p:spPr bwMode="auto">
            <a:xfrm>
              <a:off x="-8245958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Rectangle 67"/>
            <p:cNvSpPr>
              <a:spLocks noChangeArrowheads="1"/>
            </p:cNvSpPr>
            <p:nvPr/>
          </p:nvSpPr>
          <p:spPr bwMode="auto">
            <a:xfrm>
              <a:off x="-8592044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68"/>
            <p:cNvSpPr>
              <a:spLocks noChangeArrowheads="1"/>
            </p:cNvSpPr>
            <p:nvPr/>
          </p:nvSpPr>
          <p:spPr bwMode="auto">
            <a:xfrm>
              <a:off x="-8417414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69"/>
            <p:cNvSpPr>
              <a:spLocks noChangeArrowheads="1"/>
            </p:cNvSpPr>
            <p:nvPr/>
          </p:nvSpPr>
          <p:spPr bwMode="auto">
            <a:xfrm>
              <a:off x="-8592044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Rectangle 70"/>
            <p:cNvSpPr>
              <a:spLocks noChangeArrowheads="1"/>
            </p:cNvSpPr>
            <p:nvPr/>
          </p:nvSpPr>
          <p:spPr bwMode="auto">
            <a:xfrm>
              <a:off x="-8245958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Rectangle 71"/>
            <p:cNvSpPr>
              <a:spLocks noChangeArrowheads="1"/>
            </p:cNvSpPr>
            <p:nvPr/>
          </p:nvSpPr>
          <p:spPr bwMode="auto">
            <a:xfrm>
              <a:off x="-8677773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72"/>
            <p:cNvSpPr>
              <a:spLocks noChangeArrowheads="1"/>
            </p:cNvSpPr>
            <p:nvPr/>
          </p:nvSpPr>
          <p:spPr bwMode="auto">
            <a:xfrm>
              <a:off x="-8506317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Rectangle 73"/>
            <p:cNvSpPr>
              <a:spLocks noChangeArrowheads="1"/>
            </p:cNvSpPr>
            <p:nvPr/>
          </p:nvSpPr>
          <p:spPr bwMode="auto">
            <a:xfrm>
              <a:off x="-8417414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Rectangle 74"/>
            <p:cNvSpPr>
              <a:spLocks noChangeArrowheads="1"/>
            </p:cNvSpPr>
            <p:nvPr/>
          </p:nvSpPr>
          <p:spPr bwMode="auto">
            <a:xfrm>
              <a:off x="-8245958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Rectangle 75"/>
            <p:cNvSpPr>
              <a:spLocks noChangeArrowheads="1"/>
            </p:cNvSpPr>
            <p:nvPr/>
          </p:nvSpPr>
          <p:spPr bwMode="auto">
            <a:xfrm>
              <a:off x="-8677773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Rectangle 76"/>
            <p:cNvSpPr>
              <a:spLocks noChangeArrowheads="1"/>
            </p:cNvSpPr>
            <p:nvPr/>
          </p:nvSpPr>
          <p:spPr bwMode="auto">
            <a:xfrm>
              <a:off x="-8592044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77"/>
            <p:cNvSpPr>
              <a:spLocks noChangeArrowheads="1"/>
            </p:cNvSpPr>
            <p:nvPr/>
          </p:nvSpPr>
          <p:spPr bwMode="auto">
            <a:xfrm>
              <a:off x="-8677773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Rectangle 78"/>
            <p:cNvSpPr>
              <a:spLocks noChangeArrowheads="1"/>
            </p:cNvSpPr>
            <p:nvPr/>
          </p:nvSpPr>
          <p:spPr bwMode="auto">
            <a:xfrm>
              <a:off x="-8506317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Rectangle 79"/>
            <p:cNvSpPr>
              <a:spLocks noChangeArrowheads="1"/>
            </p:cNvSpPr>
            <p:nvPr/>
          </p:nvSpPr>
          <p:spPr bwMode="auto">
            <a:xfrm>
              <a:off x="-8331685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Rectangle 80"/>
            <p:cNvSpPr>
              <a:spLocks noChangeArrowheads="1"/>
            </p:cNvSpPr>
            <p:nvPr/>
          </p:nvSpPr>
          <p:spPr bwMode="auto">
            <a:xfrm>
              <a:off x="-8245958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Rectangle 81"/>
            <p:cNvSpPr>
              <a:spLocks noChangeArrowheads="1"/>
            </p:cNvSpPr>
            <p:nvPr/>
          </p:nvSpPr>
          <p:spPr bwMode="auto">
            <a:xfrm>
              <a:off x="-8592044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Rectangle 82"/>
            <p:cNvSpPr>
              <a:spLocks noChangeArrowheads="1"/>
            </p:cNvSpPr>
            <p:nvPr/>
          </p:nvSpPr>
          <p:spPr bwMode="auto">
            <a:xfrm>
              <a:off x="-8331685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Rectangle 83"/>
            <p:cNvSpPr>
              <a:spLocks noChangeArrowheads="1"/>
            </p:cNvSpPr>
            <p:nvPr/>
          </p:nvSpPr>
          <p:spPr bwMode="auto">
            <a:xfrm>
              <a:off x="-8592044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Rectangle 84"/>
            <p:cNvSpPr>
              <a:spLocks noChangeArrowheads="1"/>
            </p:cNvSpPr>
            <p:nvPr/>
          </p:nvSpPr>
          <p:spPr bwMode="auto">
            <a:xfrm>
              <a:off x="-8417414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Rectangle 85"/>
            <p:cNvSpPr>
              <a:spLocks noChangeArrowheads="1"/>
            </p:cNvSpPr>
            <p:nvPr/>
          </p:nvSpPr>
          <p:spPr bwMode="auto">
            <a:xfrm>
              <a:off x="-8417414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Rectangle 86"/>
            <p:cNvSpPr>
              <a:spLocks noChangeArrowheads="1"/>
            </p:cNvSpPr>
            <p:nvPr/>
          </p:nvSpPr>
          <p:spPr bwMode="auto">
            <a:xfrm>
              <a:off x="-8245958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Rectangle 87"/>
            <p:cNvSpPr>
              <a:spLocks noChangeArrowheads="1"/>
            </p:cNvSpPr>
            <p:nvPr/>
          </p:nvSpPr>
          <p:spPr bwMode="auto">
            <a:xfrm>
              <a:off x="-8677773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Rectangle 88"/>
            <p:cNvSpPr>
              <a:spLocks noChangeArrowheads="1"/>
            </p:cNvSpPr>
            <p:nvPr/>
          </p:nvSpPr>
          <p:spPr bwMode="auto">
            <a:xfrm>
              <a:off x="-8592044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Rectangle 89"/>
            <p:cNvSpPr>
              <a:spLocks noChangeArrowheads="1"/>
            </p:cNvSpPr>
            <p:nvPr/>
          </p:nvSpPr>
          <p:spPr bwMode="auto">
            <a:xfrm>
              <a:off x="-8417414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Rectangle 90"/>
            <p:cNvSpPr>
              <a:spLocks noChangeArrowheads="1"/>
            </p:cNvSpPr>
            <p:nvPr/>
          </p:nvSpPr>
          <p:spPr bwMode="auto">
            <a:xfrm>
              <a:off x="-8245958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Rectangle 91"/>
            <p:cNvSpPr>
              <a:spLocks noChangeArrowheads="1"/>
            </p:cNvSpPr>
            <p:nvPr/>
          </p:nvSpPr>
          <p:spPr bwMode="auto">
            <a:xfrm>
              <a:off x="-8677773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Rectangle 92"/>
            <p:cNvSpPr>
              <a:spLocks noChangeArrowheads="1"/>
            </p:cNvSpPr>
            <p:nvPr/>
          </p:nvSpPr>
          <p:spPr bwMode="auto">
            <a:xfrm>
              <a:off x="-8506317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Rectangle 93"/>
            <p:cNvSpPr>
              <a:spLocks noChangeArrowheads="1"/>
            </p:cNvSpPr>
            <p:nvPr/>
          </p:nvSpPr>
          <p:spPr bwMode="auto">
            <a:xfrm>
              <a:off x="-8245958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Rectangle 94"/>
            <p:cNvSpPr>
              <a:spLocks noChangeArrowheads="1"/>
            </p:cNvSpPr>
            <p:nvPr/>
          </p:nvSpPr>
          <p:spPr bwMode="auto">
            <a:xfrm>
              <a:off x="-8677773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Rectangle 95"/>
            <p:cNvSpPr>
              <a:spLocks noChangeArrowheads="1"/>
            </p:cNvSpPr>
            <p:nvPr/>
          </p:nvSpPr>
          <p:spPr bwMode="auto">
            <a:xfrm>
              <a:off x="-8506317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Rectangle 96"/>
            <p:cNvSpPr>
              <a:spLocks noChangeArrowheads="1"/>
            </p:cNvSpPr>
            <p:nvPr/>
          </p:nvSpPr>
          <p:spPr bwMode="auto">
            <a:xfrm>
              <a:off x="-8331685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Rectangle 97"/>
            <p:cNvSpPr>
              <a:spLocks noChangeArrowheads="1"/>
            </p:cNvSpPr>
            <p:nvPr/>
          </p:nvSpPr>
          <p:spPr bwMode="auto">
            <a:xfrm>
              <a:off x="-8592044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Rectangle 98"/>
            <p:cNvSpPr>
              <a:spLocks noChangeArrowheads="1"/>
            </p:cNvSpPr>
            <p:nvPr/>
          </p:nvSpPr>
          <p:spPr bwMode="auto">
            <a:xfrm>
              <a:off x="-8417414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Rectangle 99"/>
            <p:cNvSpPr>
              <a:spLocks noChangeArrowheads="1"/>
            </p:cNvSpPr>
            <p:nvPr/>
          </p:nvSpPr>
          <p:spPr bwMode="auto">
            <a:xfrm>
              <a:off x="-8245958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Rectangle 100"/>
            <p:cNvSpPr>
              <a:spLocks noChangeArrowheads="1"/>
            </p:cNvSpPr>
            <p:nvPr/>
          </p:nvSpPr>
          <p:spPr bwMode="auto">
            <a:xfrm>
              <a:off x="-8506317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Rectangle 101"/>
            <p:cNvSpPr>
              <a:spLocks noChangeArrowheads="1"/>
            </p:cNvSpPr>
            <p:nvPr/>
          </p:nvSpPr>
          <p:spPr bwMode="auto">
            <a:xfrm>
              <a:off x="-8153880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Rectangle 102"/>
            <p:cNvSpPr>
              <a:spLocks noChangeArrowheads="1"/>
            </p:cNvSpPr>
            <p:nvPr/>
          </p:nvSpPr>
          <p:spPr bwMode="auto">
            <a:xfrm>
              <a:off x="-806815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Rectangle 103"/>
            <p:cNvSpPr>
              <a:spLocks noChangeArrowheads="1"/>
            </p:cNvSpPr>
            <p:nvPr/>
          </p:nvSpPr>
          <p:spPr bwMode="auto">
            <a:xfrm>
              <a:off x="-789352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Rectangle 104"/>
            <p:cNvSpPr>
              <a:spLocks noChangeArrowheads="1"/>
            </p:cNvSpPr>
            <p:nvPr/>
          </p:nvSpPr>
          <p:spPr bwMode="auto">
            <a:xfrm>
              <a:off x="-7807792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Rectangle 105"/>
            <p:cNvSpPr>
              <a:spLocks noChangeArrowheads="1"/>
            </p:cNvSpPr>
            <p:nvPr/>
          </p:nvSpPr>
          <p:spPr bwMode="auto">
            <a:xfrm>
              <a:off x="-7718889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Rectangle 106"/>
            <p:cNvSpPr>
              <a:spLocks noChangeArrowheads="1"/>
            </p:cNvSpPr>
            <p:nvPr/>
          </p:nvSpPr>
          <p:spPr bwMode="auto">
            <a:xfrm>
              <a:off x="-8153880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Rectangle 107"/>
            <p:cNvSpPr>
              <a:spLocks noChangeArrowheads="1"/>
            </p:cNvSpPr>
            <p:nvPr/>
          </p:nvSpPr>
          <p:spPr bwMode="auto">
            <a:xfrm>
              <a:off x="-7979248" y="579438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Rectangle 108"/>
            <p:cNvSpPr>
              <a:spLocks noChangeArrowheads="1"/>
            </p:cNvSpPr>
            <p:nvPr/>
          </p:nvSpPr>
          <p:spPr bwMode="auto">
            <a:xfrm>
              <a:off x="-7807792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Rectangle 109"/>
            <p:cNvSpPr>
              <a:spLocks noChangeArrowheads="1"/>
            </p:cNvSpPr>
            <p:nvPr/>
          </p:nvSpPr>
          <p:spPr bwMode="auto">
            <a:xfrm>
              <a:off x="-8153880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Rectangle 110"/>
            <p:cNvSpPr>
              <a:spLocks noChangeArrowheads="1"/>
            </p:cNvSpPr>
            <p:nvPr/>
          </p:nvSpPr>
          <p:spPr bwMode="auto">
            <a:xfrm>
              <a:off x="-8068151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Rectangle 111"/>
            <p:cNvSpPr>
              <a:spLocks noChangeArrowheads="1"/>
            </p:cNvSpPr>
            <p:nvPr/>
          </p:nvSpPr>
          <p:spPr bwMode="auto">
            <a:xfrm>
              <a:off x="-7718889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Rectangle 112"/>
            <p:cNvSpPr>
              <a:spLocks noChangeArrowheads="1"/>
            </p:cNvSpPr>
            <p:nvPr/>
          </p:nvSpPr>
          <p:spPr bwMode="auto">
            <a:xfrm>
              <a:off x="-7893521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Rectangle 113"/>
            <p:cNvSpPr>
              <a:spLocks noChangeArrowheads="1"/>
            </p:cNvSpPr>
            <p:nvPr/>
          </p:nvSpPr>
          <p:spPr bwMode="auto">
            <a:xfrm>
              <a:off x="-7807792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Rectangle 114"/>
            <p:cNvSpPr>
              <a:spLocks noChangeArrowheads="1"/>
            </p:cNvSpPr>
            <p:nvPr/>
          </p:nvSpPr>
          <p:spPr bwMode="auto">
            <a:xfrm>
              <a:off x="-7718889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Rectangle 115"/>
            <p:cNvSpPr>
              <a:spLocks noChangeArrowheads="1"/>
            </p:cNvSpPr>
            <p:nvPr/>
          </p:nvSpPr>
          <p:spPr bwMode="auto">
            <a:xfrm>
              <a:off x="-8068151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Rectangle 116"/>
            <p:cNvSpPr>
              <a:spLocks noChangeArrowheads="1"/>
            </p:cNvSpPr>
            <p:nvPr/>
          </p:nvSpPr>
          <p:spPr bwMode="auto">
            <a:xfrm>
              <a:off x="-7979248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Rectangle 117"/>
            <p:cNvSpPr>
              <a:spLocks noChangeArrowheads="1"/>
            </p:cNvSpPr>
            <p:nvPr/>
          </p:nvSpPr>
          <p:spPr bwMode="auto">
            <a:xfrm>
              <a:off x="-7718889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Rectangle 118"/>
            <p:cNvSpPr>
              <a:spLocks noChangeArrowheads="1"/>
            </p:cNvSpPr>
            <p:nvPr/>
          </p:nvSpPr>
          <p:spPr bwMode="auto">
            <a:xfrm>
              <a:off x="-8153880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Rectangle 119"/>
            <p:cNvSpPr>
              <a:spLocks noChangeArrowheads="1"/>
            </p:cNvSpPr>
            <p:nvPr/>
          </p:nvSpPr>
          <p:spPr bwMode="auto">
            <a:xfrm>
              <a:off x="-7979248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Rectangle 120"/>
            <p:cNvSpPr>
              <a:spLocks noChangeArrowheads="1"/>
            </p:cNvSpPr>
            <p:nvPr/>
          </p:nvSpPr>
          <p:spPr bwMode="auto">
            <a:xfrm>
              <a:off x="-7893521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Rectangle 121"/>
            <p:cNvSpPr>
              <a:spLocks noChangeArrowheads="1"/>
            </p:cNvSpPr>
            <p:nvPr/>
          </p:nvSpPr>
          <p:spPr bwMode="auto">
            <a:xfrm>
              <a:off x="-7807792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Rectangle 122"/>
            <p:cNvSpPr>
              <a:spLocks noChangeArrowheads="1"/>
            </p:cNvSpPr>
            <p:nvPr/>
          </p:nvSpPr>
          <p:spPr bwMode="auto">
            <a:xfrm>
              <a:off x="-8153880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Rectangle 123"/>
            <p:cNvSpPr>
              <a:spLocks noChangeArrowheads="1"/>
            </p:cNvSpPr>
            <p:nvPr/>
          </p:nvSpPr>
          <p:spPr bwMode="auto">
            <a:xfrm>
              <a:off x="-7807792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Rectangle 124"/>
            <p:cNvSpPr>
              <a:spLocks noChangeArrowheads="1"/>
            </p:cNvSpPr>
            <p:nvPr/>
          </p:nvSpPr>
          <p:spPr bwMode="auto">
            <a:xfrm>
              <a:off x="-7718889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Rectangle 125"/>
            <p:cNvSpPr>
              <a:spLocks noChangeArrowheads="1"/>
            </p:cNvSpPr>
            <p:nvPr/>
          </p:nvSpPr>
          <p:spPr bwMode="auto">
            <a:xfrm>
              <a:off x="-8153880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Rectangle 126"/>
            <p:cNvSpPr>
              <a:spLocks noChangeArrowheads="1"/>
            </p:cNvSpPr>
            <p:nvPr/>
          </p:nvSpPr>
          <p:spPr bwMode="auto">
            <a:xfrm>
              <a:off x="-7979248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Rectangle 127"/>
            <p:cNvSpPr>
              <a:spLocks noChangeArrowheads="1"/>
            </p:cNvSpPr>
            <p:nvPr/>
          </p:nvSpPr>
          <p:spPr bwMode="auto">
            <a:xfrm>
              <a:off x="-7718889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Rectangle 128"/>
            <p:cNvSpPr>
              <a:spLocks noChangeArrowheads="1"/>
            </p:cNvSpPr>
            <p:nvPr/>
          </p:nvSpPr>
          <p:spPr bwMode="auto">
            <a:xfrm>
              <a:off x="-806815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Rectangle 129"/>
            <p:cNvSpPr>
              <a:spLocks noChangeArrowheads="1"/>
            </p:cNvSpPr>
            <p:nvPr/>
          </p:nvSpPr>
          <p:spPr bwMode="auto">
            <a:xfrm>
              <a:off x="-789352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Rectangle 130"/>
            <p:cNvSpPr>
              <a:spLocks noChangeArrowheads="1"/>
            </p:cNvSpPr>
            <p:nvPr/>
          </p:nvSpPr>
          <p:spPr bwMode="auto">
            <a:xfrm>
              <a:off x="-7807792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Rectangle 131"/>
            <p:cNvSpPr>
              <a:spLocks noChangeArrowheads="1"/>
            </p:cNvSpPr>
            <p:nvPr/>
          </p:nvSpPr>
          <p:spPr bwMode="auto">
            <a:xfrm>
              <a:off x="-7718889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Rectangle 132"/>
            <p:cNvSpPr>
              <a:spLocks noChangeArrowheads="1"/>
            </p:cNvSpPr>
            <p:nvPr/>
          </p:nvSpPr>
          <p:spPr bwMode="auto">
            <a:xfrm>
              <a:off x="-8068151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Rectangle 133"/>
            <p:cNvSpPr>
              <a:spLocks noChangeArrowheads="1"/>
            </p:cNvSpPr>
            <p:nvPr/>
          </p:nvSpPr>
          <p:spPr bwMode="auto">
            <a:xfrm>
              <a:off x="-7979248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Rectangle 134"/>
            <p:cNvSpPr>
              <a:spLocks noChangeArrowheads="1"/>
            </p:cNvSpPr>
            <p:nvPr/>
          </p:nvSpPr>
          <p:spPr bwMode="auto">
            <a:xfrm>
              <a:off x="-7718889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Rectangle 135"/>
            <p:cNvSpPr>
              <a:spLocks noChangeArrowheads="1"/>
            </p:cNvSpPr>
            <p:nvPr/>
          </p:nvSpPr>
          <p:spPr bwMode="auto">
            <a:xfrm>
              <a:off x="-8153880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Rectangle 136"/>
            <p:cNvSpPr>
              <a:spLocks noChangeArrowheads="1"/>
            </p:cNvSpPr>
            <p:nvPr/>
          </p:nvSpPr>
          <p:spPr bwMode="auto">
            <a:xfrm>
              <a:off x="-7979248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Rectangle 137"/>
            <p:cNvSpPr>
              <a:spLocks noChangeArrowheads="1"/>
            </p:cNvSpPr>
            <p:nvPr/>
          </p:nvSpPr>
          <p:spPr bwMode="auto">
            <a:xfrm>
              <a:off x="-7893521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Rectangle 138"/>
            <p:cNvSpPr>
              <a:spLocks noChangeArrowheads="1"/>
            </p:cNvSpPr>
            <p:nvPr/>
          </p:nvSpPr>
          <p:spPr bwMode="auto">
            <a:xfrm>
              <a:off x="-7979248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Rectangle 139"/>
            <p:cNvSpPr>
              <a:spLocks noChangeArrowheads="1"/>
            </p:cNvSpPr>
            <p:nvPr/>
          </p:nvSpPr>
          <p:spPr bwMode="auto">
            <a:xfrm>
              <a:off x="-7718889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Rectangle 140"/>
            <p:cNvSpPr>
              <a:spLocks noChangeArrowheads="1"/>
            </p:cNvSpPr>
            <p:nvPr/>
          </p:nvSpPr>
          <p:spPr bwMode="auto">
            <a:xfrm>
              <a:off x="-806815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Rectangle 141"/>
            <p:cNvSpPr>
              <a:spLocks noChangeArrowheads="1"/>
            </p:cNvSpPr>
            <p:nvPr/>
          </p:nvSpPr>
          <p:spPr bwMode="auto">
            <a:xfrm>
              <a:off x="-789352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Rectangle 142"/>
            <p:cNvSpPr>
              <a:spLocks noChangeArrowheads="1"/>
            </p:cNvSpPr>
            <p:nvPr/>
          </p:nvSpPr>
          <p:spPr bwMode="auto">
            <a:xfrm>
              <a:off x="-7807792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Rectangle 143"/>
            <p:cNvSpPr>
              <a:spLocks noChangeArrowheads="1"/>
            </p:cNvSpPr>
            <p:nvPr/>
          </p:nvSpPr>
          <p:spPr bwMode="auto">
            <a:xfrm>
              <a:off x="-8153880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144"/>
            <p:cNvSpPr>
              <a:spLocks noChangeArrowheads="1"/>
            </p:cNvSpPr>
            <p:nvPr/>
          </p:nvSpPr>
          <p:spPr bwMode="auto">
            <a:xfrm>
              <a:off x="-8068151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Rectangle 145"/>
            <p:cNvSpPr>
              <a:spLocks noChangeArrowheads="1"/>
            </p:cNvSpPr>
            <p:nvPr/>
          </p:nvSpPr>
          <p:spPr bwMode="auto">
            <a:xfrm>
              <a:off x="-7979248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Rectangle 146"/>
            <p:cNvSpPr>
              <a:spLocks noChangeArrowheads="1"/>
            </p:cNvSpPr>
            <p:nvPr/>
          </p:nvSpPr>
          <p:spPr bwMode="auto">
            <a:xfrm>
              <a:off x="-7718889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Rectangle 147"/>
            <p:cNvSpPr>
              <a:spLocks noChangeArrowheads="1"/>
            </p:cNvSpPr>
            <p:nvPr/>
          </p:nvSpPr>
          <p:spPr bwMode="auto">
            <a:xfrm>
              <a:off x="-7979248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Rectangle 148"/>
            <p:cNvSpPr>
              <a:spLocks noChangeArrowheads="1"/>
            </p:cNvSpPr>
            <p:nvPr/>
          </p:nvSpPr>
          <p:spPr bwMode="auto">
            <a:xfrm>
              <a:off x="-7893521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Rectangle 149"/>
            <p:cNvSpPr>
              <a:spLocks noChangeArrowheads="1"/>
            </p:cNvSpPr>
            <p:nvPr/>
          </p:nvSpPr>
          <p:spPr bwMode="auto">
            <a:xfrm>
              <a:off x="-7807792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Rectangle 150"/>
            <p:cNvSpPr>
              <a:spLocks noChangeArrowheads="1"/>
            </p:cNvSpPr>
            <p:nvPr/>
          </p:nvSpPr>
          <p:spPr bwMode="auto">
            <a:xfrm>
              <a:off x="-806815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Rectangle 151"/>
            <p:cNvSpPr>
              <a:spLocks noChangeArrowheads="1"/>
            </p:cNvSpPr>
            <p:nvPr/>
          </p:nvSpPr>
          <p:spPr bwMode="auto">
            <a:xfrm>
              <a:off x="-789352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Rectangle 152"/>
            <p:cNvSpPr>
              <a:spLocks noChangeArrowheads="1"/>
            </p:cNvSpPr>
            <p:nvPr/>
          </p:nvSpPr>
          <p:spPr bwMode="auto">
            <a:xfrm>
              <a:off x="-7979248" y="20113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Rectangle 153"/>
            <p:cNvSpPr>
              <a:spLocks noChangeArrowheads="1"/>
            </p:cNvSpPr>
            <p:nvPr/>
          </p:nvSpPr>
          <p:spPr bwMode="auto">
            <a:xfrm>
              <a:off x="-7807792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Rectangle 154"/>
            <p:cNvSpPr>
              <a:spLocks noChangeArrowheads="1"/>
            </p:cNvSpPr>
            <p:nvPr/>
          </p:nvSpPr>
          <p:spPr bwMode="auto">
            <a:xfrm>
              <a:off x="-8153880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Rectangle 155"/>
            <p:cNvSpPr>
              <a:spLocks noChangeArrowheads="1"/>
            </p:cNvSpPr>
            <p:nvPr/>
          </p:nvSpPr>
          <p:spPr bwMode="auto">
            <a:xfrm>
              <a:off x="-7979248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Rectangle 156"/>
            <p:cNvSpPr>
              <a:spLocks noChangeArrowheads="1"/>
            </p:cNvSpPr>
            <p:nvPr/>
          </p:nvSpPr>
          <p:spPr bwMode="auto">
            <a:xfrm>
              <a:off x="-7718889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Rectangle 157"/>
            <p:cNvSpPr>
              <a:spLocks noChangeArrowheads="1"/>
            </p:cNvSpPr>
            <p:nvPr/>
          </p:nvSpPr>
          <p:spPr bwMode="auto">
            <a:xfrm>
              <a:off x="-8153880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Rectangle 158"/>
            <p:cNvSpPr>
              <a:spLocks noChangeArrowheads="1"/>
            </p:cNvSpPr>
            <p:nvPr/>
          </p:nvSpPr>
          <p:spPr bwMode="auto">
            <a:xfrm>
              <a:off x="-7979248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Rectangle 159"/>
            <p:cNvSpPr>
              <a:spLocks noChangeArrowheads="1"/>
            </p:cNvSpPr>
            <p:nvPr/>
          </p:nvSpPr>
          <p:spPr bwMode="auto">
            <a:xfrm>
              <a:off x="-7807792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Rectangle 160"/>
            <p:cNvSpPr>
              <a:spLocks noChangeArrowheads="1"/>
            </p:cNvSpPr>
            <p:nvPr/>
          </p:nvSpPr>
          <p:spPr bwMode="auto">
            <a:xfrm>
              <a:off x="-806815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161"/>
            <p:cNvSpPr>
              <a:spLocks noChangeArrowheads="1"/>
            </p:cNvSpPr>
            <p:nvPr/>
          </p:nvSpPr>
          <p:spPr bwMode="auto">
            <a:xfrm>
              <a:off x="-789352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162"/>
            <p:cNvSpPr>
              <a:spLocks noChangeArrowheads="1"/>
            </p:cNvSpPr>
            <p:nvPr/>
          </p:nvSpPr>
          <p:spPr bwMode="auto">
            <a:xfrm>
              <a:off x="-7718889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163"/>
            <p:cNvSpPr>
              <a:spLocks noChangeArrowheads="1"/>
            </p:cNvSpPr>
            <p:nvPr/>
          </p:nvSpPr>
          <p:spPr bwMode="auto">
            <a:xfrm>
              <a:off x="-8153880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164"/>
            <p:cNvSpPr>
              <a:spLocks noChangeArrowheads="1"/>
            </p:cNvSpPr>
            <p:nvPr/>
          </p:nvSpPr>
          <p:spPr bwMode="auto">
            <a:xfrm>
              <a:off x="-7979248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Rectangle 165"/>
            <p:cNvSpPr>
              <a:spLocks noChangeArrowheads="1"/>
            </p:cNvSpPr>
            <p:nvPr/>
          </p:nvSpPr>
          <p:spPr bwMode="auto">
            <a:xfrm>
              <a:off x="-7718889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Rectangle 166"/>
            <p:cNvSpPr>
              <a:spLocks noChangeArrowheads="1"/>
            </p:cNvSpPr>
            <p:nvPr/>
          </p:nvSpPr>
          <p:spPr bwMode="auto">
            <a:xfrm>
              <a:off x="-8245958" y="24526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Rectangle 167"/>
            <p:cNvSpPr>
              <a:spLocks noChangeArrowheads="1"/>
            </p:cNvSpPr>
            <p:nvPr/>
          </p:nvSpPr>
          <p:spPr bwMode="auto">
            <a:xfrm>
              <a:off x="-8677773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168"/>
            <p:cNvSpPr>
              <a:spLocks noChangeArrowheads="1"/>
            </p:cNvSpPr>
            <p:nvPr/>
          </p:nvSpPr>
          <p:spPr bwMode="auto">
            <a:xfrm>
              <a:off x="-8331685" y="25352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Rectangle 169"/>
            <p:cNvSpPr>
              <a:spLocks noChangeArrowheads="1"/>
            </p:cNvSpPr>
            <p:nvPr/>
          </p:nvSpPr>
          <p:spPr bwMode="auto">
            <a:xfrm>
              <a:off x="-7718889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Rectangle 170"/>
            <p:cNvSpPr>
              <a:spLocks noChangeArrowheads="1"/>
            </p:cNvSpPr>
            <p:nvPr/>
          </p:nvSpPr>
          <p:spPr bwMode="auto">
            <a:xfrm>
              <a:off x="-8245958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Rectangle 171"/>
            <p:cNvSpPr>
              <a:spLocks noChangeArrowheads="1"/>
            </p:cNvSpPr>
            <p:nvPr/>
          </p:nvSpPr>
          <p:spPr bwMode="auto">
            <a:xfrm>
              <a:off x="-8417414" y="26146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172"/>
            <p:cNvSpPr>
              <a:spLocks noChangeArrowheads="1"/>
            </p:cNvSpPr>
            <p:nvPr/>
          </p:nvSpPr>
          <p:spPr bwMode="auto">
            <a:xfrm>
              <a:off x="-7807792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173"/>
            <p:cNvSpPr>
              <a:spLocks noChangeArrowheads="1"/>
            </p:cNvSpPr>
            <p:nvPr/>
          </p:nvSpPr>
          <p:spPr bwMode="auto">
            <a:xfrm>
              <a:off x="-8677773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174"/>
            <p:cNvSpPr>
              <a:spLocks noChangeArrowheads="1"/>
            </p:cNvSpPr>
            <p:nvPr/>
          </p:nvSpPr>
          <p:spPr bwMode="auto">
            <a:xfrm>
              <a:off x="-806815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175"/>
            <p:cNvSpPr>
              <a:spLocks noChangeArrowheads="1"/>
            </p:cNvSpPr>
            <p:nvPr/>
          </p:nvSpPr>
          <p:spPr bwMode="auto">
            <a:xfrm>
              <a:off x="-789352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176"/>
            <p:cNvSpPr>
              <a:spLocks noChangeArrowheads="1"/>
            </p:cNvSpPr>
            <p:nvPr/>
          </p:nvSpPr>
          <p:spPr bwMode="auto">
            <a:xfrm>
              <a:off x="-7718889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177"/>
            <p:cNvSpPr>
              <a:spLocks noChangeArrowheads="1"/>
            </p:cNvSpPr>
            <p:nvPr/>
          </p:nvSpPr>
          <p:spPr bwMode="auto">
            <a:xfrm>
              <a:off x="-8417414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178"/>
            <p:cNvSpPr>
              <a:spLocks noChangeArrowheads="1"/>
            </p:cNvSpPr>
            <p:nvPr/>
          </p:nvSpPr>
          <p:spPr bwMode="auto">
            <a:xfrm>
              <a:off x="-8592044" y="27749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179"/>
            <p:cNvSpPr>
              <a:spLocks noChangeArrowheads="1"/>
            </p:cNvSpPr>
            <p:nvPr/>
          </p:nvSpPr>
          <p:spPr bwMode="auto">
            <a:xfrm>
              <a:off x="-7979248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180"/>
            <p:cNvSpPr>
              <a:spLocks noChangeArrowheads="1"/>
            </p:cNvSpPr>
            <p:nvPr/>
          </p:nvSpPr>
          <p:spPr bwMode="auto">
            <a:xfrm>
              <a:off x="-8068151" y="2854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181"/>
            <p:cNvSpPr>
              <a:spLocks noChangeArrowheads="1"/>
            </p:cNvSpPr>
            <p:nvPr/>
          </p:nvSpPr>
          <p:spPr bwMode="auto">
            <a:xfrm>
              <a:off x="-7718889" y="2854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182"/>
            <p:cNvSpPr>
              <a:spLocks noChangeArrowheads="1"/>
            </p:cNvSpPr>
            <p:nvPr/>
          </p:nvSpPr>
          <p:spPr bwMode="auto">
            <a:xfrm>
              <a:off x="-8417414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183"/>
            <p:cNvSpPr>
              <a:spLocks noChangeArrowheads="1"/>
            </p:cNvSpPr>
            <p:nvPr/>
          </p:nvSpPr>
          <p:spPr bwMode="auto">
            <a:xfrm>
              <a:off x="-8153880" y="293687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184"/>
            <p:cNvSpPr>
              <a:spLocks noChangeArrowheads="1"/>
            </p:cNvSpPr>
            <p:nvPr/>
          </p:nvSpPr>
          <p:spPr bwMode="auto">
            <a:xfrm>
              <a:off x="-7718889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185"/>
            <p:cNvSpPr>
              <a:spLocks noChangeArrowheads="1"/>
            </p:cNvSpPr>
            <p:nvPr/>
          </p:nvSpPr>
          <p:spPr bwMode="auto">
            <a:xfrm>
              <a:off x="-8068151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186"/>
            <p:cNvSpPr>
              <a:spLocks noChangeArrowheads="1"/>
            </p:cNvSpPr>
            <p:nvPr/>
          </p:nvSpPr>
          <p:spPr bwMode="auto">
            <a:xfrm>
              <a:off x="-8506317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187"/>
            <p:cNvSpPr>
              <a:spLocks noChangeArrowheads="1"/>
            </p:cNvSpPr>
            <p:nvPr/>
          </p:nvSpPr>
          <p:spPr bwMode="auto">
            <a:xfrm>
              <a:off x="-8506317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188"/>
            <p:cNvSpPr>
              <a:spLocks noChangeArrowheads="1"/>
            </p:cNvSpPr>
            <p:nvPr/>
          </p:nvSpPr>
          <p:spPr bwMode="auto">
            <a:xfrm>
              <a:off x="-8506317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189"/>
            <p:cNvSpPr>
              <a:spLocks noChangeArrowheads="1"/>
            </p:cNvSpPr>
            <p:nvPr/>
          </p:nvSpPr>
          <p:spPr bwMode="auto">
            <a:xfrm>
              <a:off x="-8592044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190"/>
            <p:cNvSpPr>
              <a:spLocks noChangeArrowheads="1"/>
            </p:cNvSpPr>
            <p:nvPr/>
          </p:nvSpPr>
          <p:spPr bwMode="auto">
            <a:xfrm>
              <a:off x="-7718889" y="362585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191"/>
            <p:cNvSpPr>
              <a:spLocks noChangeArrowheads="1"/>
            </p:cNvSpPr>
            <p:nvPr/>
          </p:nvSpPr>
          <p:spPr bwMode="auto">
            <a:xfrm>
              <a:off x="-8331685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192"/>
            <p:cNvSpPr>
              <a:spLocks noChangeArrowheads="1"/>
            </p:cNvSpPr>
            <p:nvPr/>
          </p:nvSpPr>
          <p:spPr bwMode="auto">
            <a:xfrm>
              <a:off x="-8331685" y="37274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193"/>
            <p:cNvSpPr>
              <a:spLocks noChangeArrowheads="1"/>
            </p:cNvSpPr>
            <p:nvPr/>
          </p:nvSpPr>
          <p:spPr bwMode="auto">
            <a:xfrm>
              <a:off x="-7979248" y="37274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194"/>
            <p:cNvSpPr>
              <a:spLocks noChangeArrowheads="1"/>
            </p:cNvSpPr>
            <p:nvPr/>
          </p:nvSpPr>
          <p:spPr bwMode="auto">
            <a:xfrm>
              <a:off x="-8068151" y="39449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195"/>
            <p:cNvSpPr>
              <a:spLocks noChangeArrowheads="1"/>
            </p:cNvSpPr>
            <p:nvPr/>
          </p:nvSpPr>
          <p:spPr bwMode="auto">
            <a:xfrm>
              <a:off x="-8245958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196"/>
            <p:cNvSpPr>
              <a:spLocks noChangeArrowheads="1"/>
            </p:cNvSpPr>
            <p:nvPr/>
          </p:nvSpPr>
          <p:spPr bwMode="auto">
            <a:xfrm>
              <a:off x="-8677773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197"/>
            <p:cNvSpPr>
              <a:spLocks noChangeArrowheads="1"/>
            </p:cNvSpPr>
            <p:nvPr/>
          </p:nvSpPr>
          <p:spPr bwMode="auto">
            <a:xfrm>
              <a:off x="-7718889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Rectangle 198"/>
            <p:cNvSpPr>
              <a:spLocks noChangeArrowheads="1"/>
            </p:cNvSpPr>
            <p:nvPr/>
          </p:nvSpPr>
          <p:spPr bwMode="auto">
            <a:xfrm>
              <a:off x="-8068151" y="3171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199"/>
            <p:cNvSpPr>
              <a:spLocks noChangeArrowheads="1"/>
            </p:cNvSpPr>
            <p:nvPr/>
          </p:nvSpPr>
          <p:spPr bwMode="auto">
            <a:xfrm>
              <a:off x="-8068151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200"/>
            <p:cNvSpPr>
              <a:spLocks noChangeArrowheads="1"/>
            </p:cNvSpPr>
            <p:nvPr/>
          </p:nvSpPr>
          <p:spPr bwMode="auto">
            <a:xfrm>
              <a:off x="-8417414" y="3171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201"/>
            <p:cNvSpPr>
              <a:spLocks noChangeArrowheads="1"/>
            </p:cNvSpPr>
            <p:nvPr/>
          </p:nvSpPr>
          <p:spPr bwMode="auto">
            <a:xfrm>
              <a:off x="-8677773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202"/>
            <p:cNvSpPr>
              <a:spLocks noChangeArrowheads="1"/>
            </p:cNvSpPr>
            <p:nvPr/>
          </p:nvSpPr>
          <p:spPr bwMode="auto">
            <a:xfrm>
              <a:off x="-8677773" y="3362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203"/>
            <p:cNvSpPr>
              <a:spLocks noChangeArrowheads="1"/>
            </p:cNvSpPr>
            <p:nvPr/>
          </p:nvSpPr>
          <p:spPr bwMode="auto">
            <a:xfrm>
              <a:off x="-8677773" y="3473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204"/>
            <p:cNvSpPr>
              <a:spLocks noChangeArrowheads="1"/>
            </p:cNvSpPr>
            <p:nvPr/>
          </p:nvSpPr>
          <p:spPr bwMode="auto">
            <a:xfrm>
              <a:off x="-8245958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205"/>
            <p:cNvSpPr>
              <a:spLocks noChangeArrowheads="1"/>
            </p:cNvSpPr>
            <p:nvPr/>
          </p:nvSpPr>
          <p:spPr bwMode="auto">
            <a:xfrm>
              <a:off x="-7718888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206"/>
            <p:cNvSpPr/>
            <p:nvPr/>
          </p:nvSpPr>
          <p:spPr bwMode="auto">
            <a:xfrm>
              <a:off x="-7639510" y="490538"/>
              <a:ext cx="244484" cy="557213"/>
            </a:xfrm>
            <a:custGeom>
              <a:avLst/>
              <a:gdLst>
                <a:gd name="T0" fmla="*/ 0 w 154"/>
                <a:gd name="T1" fmla="*/ 0 h 351"/>
                <a:gd name="T2" fmla="*/ 0 w 154"/>
                <a:gd name="T3" fmla="*/ 32 h 351"/>
                <a:gd name="T4" fmla="*/ 154 w 154"/>
                <a:gd name="T5" fmla="*/ 351 h 351"/>
                <a:gd name="T6" fmla="*/ 154 w 154"/>
                <a:gd name="T7" fmla="*/ 335 h 351"/>
                <a:gd name="T8" fmla="*/ 0 w 154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51">
                  <a:moveTo>
                    <a:pt x="0" y="0"/>
                  </a:moveTo>
                  <a:lnTo>
                    <a:pt x="0" y="32"/>
                  </a:lnTo>
                  <a:lnTo>
                    <a:pt x="154" y="351"/>
                  </a:lnTo>
                  <a:lnTo>
                    <a:pt x="154" y="33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207"/>
            <p:cNvSpPr/>
            <p:nvPr/>
          </p:nvSpPr>
          <p:spPr bwMode="auto">
            <a:xfrm>
              <a:off x="-7528382" y="806450"/>
              <a:ext cx="76203" cy="187324"/>
            </a:xfrm>
            <a:custGeom>
              <a:avLst/>
              <a:gdLst>
                <a:gd name="T0" fmla="*/ 48 w 48"/>
                <a:gd name="T1" fmla="*/ 100 h 118"/>
                <a:gd name="T2" fmla="*/ 48 w 48"/>
                <a:gd name="T3" fmla="*/ 118 h 118"/>
                <a:gd name="T4" fmla="*/ 0 w 48"/>
                <a:gd name="T5" fmla="*/ 24 h 118"/>
                <a:gd name="T6" fmla="*/ 0 w 48"/>
                <a:gd name="T7" fmla="*/ 0 h 118"/>
                <a:gd name="T8" fmla="*/ 48 w 48"/>
                <a:gd name="T9" fmla="*/ 10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18">
                  <a:moveTo>
                    <a:pt x="48" y="100"/>
                  </a:moveTo>
                  <a:lnTo>
                    <a:pt x="48" y="11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48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68" name="Group 409"/>
            <p:cNvGrpSpPr/>
            <p:nvPr/>
          </p:nvGrpSpPr>
          <p:grpSpPr bwMode="auto">
            <a:xfrm>
              <a:off x="-7639510" y="-3051174"/>
              <a:ext cx="3211625" cy="6216650"/>
              <a:chOff x="2459" y="-335"/>
              <a:chExt cx="2023" cy="3916"/>
            </a:xfrm>
            <a:grpFill/>
          </p:grpSpPr>
          <p:sp>
            <p:nvSpPr>
              <p:cNvPr id="1566" name="Freeform 209"/>
              <p:cNvSpPr/>
              <p:nvPr/>
            </p:nvSpPr>
            <p:spPr bwMode="auto">
              <a:xfrm>
                <a:off x="2593" y="222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7" name="Freeform 210"/>
              <p:cNvSpPr/>
              <p:nvPr/>
            </p:nvSpPr>
            <p:spPr bwMode="auto">
              <a:xfrm>
                <a:off x="2459" y="2009"/>
                <a:ext cx="154" cy="306"/>
              </a:xfrm>
              <a:custGeom>
                <a:avLst/>
                <a:gdLst>
                  <a:gd name="T0" fmla="*/ 0 w 154"/>
                  <a:gd name="T1" fmla="*/ 0 h 306"/>
                  <a:gd name="T2" fmla="*/ 0 w 154"/>
                  <a:gd name="T3" fmla="*/ 32 h 306"/>
                  <a:gd name="T4" fmla="*/ 154 w 154"/>
                  <a:gd name="T5" fmla="*/ 306 h 306"/>
                  <a:gd name="T6" fmla="*/ 154 w 154"/>
                  <a:gd name="T7" fmla="*/ 290 h 306"/>
                  <a:gd name="T8" fmla="*/ 0 w 154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6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6"/>
                    </a:lnTo>
                    <a:lnTo>
                      <a:pt x="154" y="2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8" name="Freeform 211"/>
              <p:cNvSpPr/>
              <p:nvPr/>
            </p:nvSpPr>
            <p:spPr bwMode="auto">
              <a:xfrm>
                <a:off x="2459" y="206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9" name="Freeform 212"/>
              <p:cNvSpPr/>
              <p:nvPr/>
            </p:nvSpPr>
            <p:spPr bwMode="auto">
              <a:xfrm>
                <a:off x="2541" y="2209"/>
                <a:ext cx="24" cy="64"/>
              </a:xfrm>
              <a:custGeom>
                <a:avLst/>
                <a:gdLst>
                  <a:gd name="T0" fmla="*/ 24 w 24"/>
                  <a:gd name="T1" fmla="*/ 44 h 64"/>
                  <a:gd name="T2" fmla="*/ 24 w 24"/>
                  <a:gd name="T3" fmla="*/ 64 h 64"/>
                  <a:gd name="T4" fmla="*/ 0 w 24"/>
                  <a:gd name="T5" fmla="*/ 24 h 64"/>
                  <a:gd name="T6" fmla="*/ 0 w 24"/>
                  <a:gd name="T7" fmla="*/ 0 h 64"/>
                  <a:gd name="T8" fmla="*/ 24 w 24"/>
                  <a:gd name="T9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44"/>
                    </a:moveTo>
                    <a:lnTo>
                      <a:pt x="24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0" name="Freeform 213"/>
              <p:cNvSpPr/>
              <p:nvPr/>
            </p:nvSpPr>
            <p:spPr bwMode="auto">
              <a:xfrm>
                <a:off x="2579" y="227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20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1" name="Freeform 214"/>
              <p:cNvSpPr/>
              <p:nvPr/>
            </p:nvSpPr>
            <p:spPr bwMode="auto">
              <a:xfrm>
                <a:off x="2605" y="232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2" name="Freeform 215"/>
              <p:cNvSpPr/>
              <p:nvPr/>
            </p:nvSpPr>
            <p:spPr bwMode="auto">
              <a:xfrm>
                <a:off x="2459" y="212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3" name="Freeform 216"/>
              <p:cNvSpPr/>
              <p:nvPr/>
            </p:nvSpPr>
            <p:spPr bwMode="auto">
              <a:xfrm>
                <a:off x="2509" y="2205"/>
                <a:ext cx="104" cy="186"/>
              </a:xfrm>
              <a:custGeom>
                <a:avLst/>
                <a:gdLst>
                  <a:gd name="T0" fmla="*/ 104 w 104"/>
                  <a:gd name="T1" fmla="*/ 170 h 186"/>
                  <a:gd name="T2" fmla="*/ 104 w 104"/>
                  <a:gd name="T3" fmla="*/ 186 h 186"/>
                  <a:gd name="T4" fmla="*/ 0 w 104"/>
                  <a:gd name="T5" fmla="*/ 26 h 186"/>
                  <a:gd name="T6" fmla="*/ 0 w 104"/>
                  <a:gd name="T7" fmla="*/ 0 h 186"/>
                  <a:gd name="T8" fmla="*/ 104 w 104"/>
                  <a:gd name="T9" fmla="*/ 17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6">
                    <a:moveTo>
                      <a:pt x="104" y="170"/>
                    </a:moveTo>
                    <a:lnTo>
                      <a:pt x="104" y="18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4" name="Freeform 217"/>
              <p:cNvSpPr/>
              <p:nvPr/>
            </p:nvSpPr>
            <p:spPr bwMode="auto">
              <a:xfrm>
                <a:off x="2459" y="2181"/>
                <a:ext cx="58" cy="114"/>
              </a:xfrm>
              <a:custGeom>
                <a:avLst/>
                <a:gdLst>
                  <a:gd name="T0" fmla="*/ 0 w 58"/>
                  <a:gd name="T1" fmla="*/ 0 h 114"/>
                  <a:gd name="T2" fmla="*/ 58 w 58"/>
                  <a:gd name="T3" fmla="*/ 88 h 114"/>
                  <a:gd name="T4" fmla="*/ 58 w 58"/>
                  <a:gd name="T5" fmla="*/ 114 h 114"/>
                  <a:gd name="T6" fmla="*/ 0 w 58"/>
                  <a:gd name="T7" fmla="*/ 32 h 114"/>
                  <a:gd name="T8" fmla="*/ 0 w 58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4">
                    <a:moveTo>
                      <a:pt x="0" y="0"/>
                    </a:moveTo>
                    <a:lnTo>
                      <a:pt x="58" y="88"/>
                    </a:lnTo>
                    <a:lnTo>
                      <a:pt x="58" y="11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5" name="Freeform 218"/>
              <p:cNvSpPr/>
              <p:nvPr/>
            </p:nvSpPr>
            <p:spPr bwMode="auto">
              <a:xfrm>
                <a:off x="2575" y="2357"/>
                <a:ext cx="38" cy="72"/>
              </a:xfrm>
              <a:custGeom>
                <a:avLst/>
                <a:gdLst>
                  <a:gd name="T0" fmla="*/ 38 w 38"/>
                  <a:gd name="T1" fmla="*/ 56 h 72"/>
                  <a:gd name="T2" fmla="*/ 38 w 38"/>
                  <a:gd name="T3" fmla="*/ 72 h 72"/>
                  <a:gd name="T4" fmla="*/ 0 w 38"/>
                  <a:gd name="T5" fmla="*/ 20 h 72"/>
                  <a:gd name="T6" fmla="*/ 0 w 38"/>
                  <a:gd name="T7" fmla="*/ 0 h 72"/>
                  <a:gd name="T8" fmla="*/ 38 w 38"/>
                  <a:gd name="T9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2">
                    <a:moveTo>
                      <a:pt x="38" y="56"/>
                    </a:moveTo>
                    <a:lnTo>
                      <a:pt x="38" y="7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8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6" name="Freeform 219"/>
              <p:cNvSpPr/>
              <p:nvPr/>
            </p:nvSpPr>
            <p:spPr bwMode="auto">
              <a:xfrm>
                <a:off x="2459" y="2235"/>
                <a:ext cx="16" cy="52"/>
              </a:xfrm>
              <a:custGeom>
                <a:avLst/>
                <a:gdLst>
                  <a:gd name="T0" fmla="*/ 0 w 16"/>
                  <a:gd name="T1" fmla="*/ 0 h 52"/>
                  <a:gd name="T2" fmla="*/ 16 w 16"/>
                  <a:gd name="T3" fmla="*/ 24 h 52"/>
                  <a:gd name="T4" fmla="*/ 16 w 16"/>
                  <a:gd name="T5" fmla="*/ 52 h 52"/>
                  <a:gd name="T6" fmla="*/ 0 w 16"/>
                  <a:gd name="T7" fmla="*/ 30 h 52"/>
                  <a:gd name="T8" fmla="*/ 0 w 1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2">
                    <a:moveTo>
                      <a:pt x="0" y="0"/>
                    </a:moveTo>
                    <a:lnTo>
                      <a:pt x="16" y="24"/>
                    </a:lnTo>
                    <a:lnTo>
                      <a:pt x="16" y="5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7" name="Freeform 220"/>
              <p:cNvSpPr/>
              <p:nvPr/>
            </p:nvSpPr>
            <p:spPr bwMode="auto">
              <a:xfrm>
                <a:off x="2491" y="2279"/>
                <a:ext cx="56" cy="102"/>
              </a:xfrm>
              <a:custGeom>
                <a:avLst/>
                <a:gdLst>
                  <a:gd name="T0" fmla="*/ 56 w 56"/>
                  <a:gd name="T1" fmla="*/ 80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8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80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8" name="Freeform 221"/>
              <p:cNvSpPr/>
              <p:nvPr/>
            </p:nvSpPr>
            <p:spPr bwMode="auto">
              <a:xfrm>
                <a:off x="2563" y="2379"/>
                <a:ext cx="8" cy="34"/>
              </a:xfrm>
              <a:custGeom>
                <a:avLst/>
                <a:gdLst>
                  <a:gd name="T0" fmla="*/ 8 w 8"/>
                  <a:gd name="T1" fmla="*/ 14 h 34"/>
                  <a:gd name="T2" fmla="*/ 8 w 8"/>
                  <a:gd name="T3" fmla="*/ 34 h 34"/>
                  <a:gd name="T4" fmla="*/ 0 w 8"/>
                  <a:gd name="T5" fmla="*/ 22 h 34"/>
                  <a:gd name="T6" fmla="*/ 0 w 8"/>
                  <a:gd name="T7" fmla="*/ 0 h 34"/>
                  <a:gd name="T8" fmla="*/ 8 w 8"/>
                  <a:gd name="T9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4">
                    <a:moveTo>
                      <a:pt x="8" y="14"/>
                    </a:moveTo>
                    <a:lnTo>
                      <a:pt x="8" y="3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9" name="Freeform 222"/>
              <p:cNvSpPr/>
              <p:nvPr/>
            </p:nvSpPr>
            <p:spPr bwMode="auto">
              <a:xfrm>
                <a:off x="2587" y="241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20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0" name="Freeform 223"/>
              <p:cNvSpPr/>
              <p:nvPr/>
            </p:nvSpPr>
            <p:spPr bwMode="auto">
              <a:xfrm>
                <a:off x="2459" y="2291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0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1" name="Freeform 224"/>
              <p:cNvSpPr/>
              <p:nvPr/>
            </p:nvSpPr>
            <p:spPr bwMode="auto">
              <a:xfrm>
                <a:off x="2523" y="237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6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6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2" name="Freeform 225"/>
              <p:cNvSpPr/>
              <p:nvPr/>
            </p:nvSpPr>
            <p:spPr bwMode="auto">
              <a:xfrm>
                <a:off x="2547" y="240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3" name="Freeform 226"/>
              <p:cNvSpPr/>
              <p:nvPr/>
            </p:nvSpPr>
            <p:spPr bwMode="auto">
              <a:xfrm>
                <a:off x="2595" y="2463"/>
                <a:ext cx="18" cy="38"/>
              </a:xfrm>
              <a:custGeom>
                <a:avLst/>
                <a:gdLst>
                  <a:gd name="T0" fmla="*/ 18 w 18"/>
                  <a:gd name="T1" fmla="*/ 22 h 38"/>
                  <a:gd name="T2" fmla="*/ 18 w 18"/>
                  <a:gd name="T3" fmla="*/ 38 h 38"/>
                  <a:gd name="T4" fmla="*/ 0 w 18"/>
                  <a:gd name="T5" fmla="*/ 18 h 38"/>
                  <a:gd name="T6" fmla="*/ 0 w 18"/>
                  <a:gd name="T7" fmla="*/ 0 h 38"/>
                  <a:gd name="T8" fmla="*/ 18 w 18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22"/>
                    </a:moveTo>
                    <a:lnTo>
                      <a:pt x="18" y="3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4" name="Freeform 227"/>
              <p:cNvSpPr/>
              <p:nvPr/>
            </p:nvSpPr>
            <p:spPr bwMode="auto">
              <a:xfrm>
                <a:off x="2595" y="2503"/>
                <a:ext cx="18" cy="36"/>
              </a:xfrm>
              <a:custGeom>
                <a:avLst/>
                <a:gdLst>
                  <a:gd name="T0" fmla="*/ 18 w 18"/>
                  <a:gd name="T1" fmla="*/ 20 h 36"/>
                  <a:gd name="T2" fmla="*/ 18 w 18"/>
                  <a:gd name="T3" fmla="*/ 36 h 36"/>
                  <a:gd name="T4" fmla="*/ 0 w 18"/>
                  <a:gd name="T5" fmla="*/ 16 h 36"/>
                  <a:gd name="T6" fmla="*/ 0 w 18"/>
                  <a:gd name="T7" fmla="*/ 0 h 36"/>
                  <a:gd name="T8" fmla="*/ 18 w 18"/>
                  <a:gd name="T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0"/>
                    </a:moveTo>
                    <a:lnTo>
                      <a:pt x="18" y="3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8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5" name="Freeform 228"/>
              <p:cNvSpPr/>
              <p:nvPr/>
            </p:nvSpPr>
            <p:spPr bwMode="auto">
              <a:xfrm>
                <a:off x="2459" y="2403"/>
                <a:ext cx="50" cy="80"/>
              </a:xfrm>
              <a:custGeom>
                <a:avLst/>
                <a:gdLst>
                  <a:gd name="T0" fmla="*/ 0 w 50"/>
                  <a:gd name="T1" fmla="*/ 0 h 80"/>
                  <a:gd name="T2" fmla="*/ 50 w 50"/>
                  <a:gd name="T3" fmla="*/ 54 h 80"/>
                  <a:gd name="T4" fmla="*/ 50 w 50"/>
                  <a:gd name="T5" fmla="*/ 80 h 80"/>
                  <a:gd name="T6" fmla="*/ 0 w 50"/>
                  <a:gd name="T7" fmla="*/ 32 h 80"/>
                  <a:gd name="T8" fmla="*/ 0 w 50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80">
                    <a:moveTo>
                      <a:pt x="0" y="0"/>
                    </a:moveTo>
                    <a:lnTo>
                      <a:pt x="50" y="54"/>
                    </a:lnTo>
                    <a:lnTo>
                      <a:pt x="50" y="8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6" name="Freeform 229"/>
              <p:cNvSpPr/>
              <p:nvPr/>
            </p:nvSpPr>
            <p:spPr bwMode="auto">
              <a:xfrm>
                <a:off x="2525" y="247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6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7" name="Freeform 230"/>
              <p:cNvSpPr/>
              <p:nvPr/>
            </p:nvSpPr>
            <p:spPr bwMode="auto">
              <a:xfrm>
                <a:off x="2553" y="2501"/>
                <a:ext cx="60" cy="76"/>
              </a:xfrm>
              <a:custGeom>
                <a:avLst/>
                <a:gdLst>
                  <a:gd name="T0" fmla="*/ 60 w 60"/>
                  <a:gd name="T1" fmla="*/ 62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2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8" name="Freeform 231"/>
              <p:cNvSpPr/>
              <p:nvPr/>
            </p:nvSpPr>
            <p:spPr bwMode="auto">
              <a:xfrm>
                <a:off x="2459" y="245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9" name="Freeform 232"/>
              <p:cNvSpPr/>
              <p:nvPr/>
            </p:nvSpPr>
            <p:spPr bwMode="auto">
              <a:xfrm>
                <a:off x="2597" y="2585"/>
                <a:ext cx="16" cy="30"/>
              </a:xfrm>
              <a:custGeom>
                <a:avLst/>
                <a:gdLst>
                  <a:gd name="T0" fmla="*/ 16 w 16"/>
                  <a:gd name="T1" fmla="*/ 14 h 30"/>
                  <a:gd name="T2" fmla="*/ 16 w 16"/>
                  <a:gd name="T3" fmla="*/ 30 h 30"/>
                  <a:gd name="T4" fmla="*/ 0 w 16"/>
                  <a:gd name="T5" fmla="*/ 18 h 30"/>
                  <a:gd name="T6" fmla="*/ 0 w 16"/>
                  <a:gd name="T7" fmla="*/ 0 h 30"/>
                  <a:gd name="T8" fmla="*/ 16 w 16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0">
                    <a:moveTo>
                      <a:pt x="16" y="14"/>
                    </a:moveTo>
                    <a:lnTo>
                      <a:pt x="16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0" name="Freeform 233"/>
              <p:cNvSpPr/>
              <p:nvPr/>
            </p:nvSpPr>
            <p:spPr bwMode="auto">
              <a:xfrm>
                <a:off x="2459" y="251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1" name="Freeform 234"/>
              <p:cNvSpPr/>
              <p:nvPr/>
            </p:nvSpPr>
            <p:spPr bwMode="auto">
              <a:xfrm>
                <a:off x="2531" y="2573"/>
                <a:ext cx="18" cy="36"/>
              </a:xfrm>
              <a:custGeom>
                <a:avLst/>
                <a:gdLst>
                  <a:gd name="T0" fmla="*/ 18 w 18"/>
                  <a:gd name="T1" fmla="*/ 12 h 36"/>
                  <a:gd name="T2" fmla="*/ 18 w 18"/>
                  <a:gd name="T3" fmla="*/ 36 h 36"/>
                  <a:gd name="T4" fmla="*/ 2 w 18"/>
                  <a:gd name="T5" fmla="*/ 24 h 36"/>
                  <a:gd name="T6" fmla="*/ 2 w 18"/>
                  <a:gd name="T7" fmla="*/ 2 h 36"/>
                  <a:gd name="T8" fmla="*/ 0 w 18"/>
                  <a:gd name="T9" fmla="*/ 0 h 36"/>
                  <a:gd name="T10" fmla="*/ 18 w 18"/>
                  <a:gd name="T1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18" y="12"/>
                    </a:move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2" name="Freeform 235"/>
              <p:cNvSpPr/>
              <p:nvPr/>
            </p:nvSpPr>
            <p:spPr bwMode="auto">
              <a:xfrm>
                <a:off x="2565" y="2597"/>
                <a:ext cx="48" cy="55"/>
              </a:xfrm>
              <a:custGeom>
                <a:avLst/>
                <a:gdLst>
                  <a:gd name="T0" fmla="*/ 48 w 48"/>
                  <a:gd name="T1" fmla="*/ 39 h 55"/>
                  <a:gd name="T2" fmla="*/ 48 w 48"/>
                  <a:gd name="T3" fmla="*/ 55 h 55"/>
                  <a:gd name="T4" fmla="*/ 0 w 48"/>
                  <a:gd name="T5" fmla="*/ 22 h 55"/>
                  <a:gd name="T6" fmla="*/ 0 w 48"/>
                  <a:gd name="T7" fmla="*/ 0 h 55"/>
                  <a:gd name="T8" fmla="*/ 48 w 48"/>
                  <a:gd name="T9" fmla="*/ 3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5">
                    <a:moveTo>
                      <a:pt x="48" y="39"/>
                    </a:moveTo>
                    <a:lnTo>
                      <a:pt x="48" y="55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48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3" name="Freeform 236"/>
              <p:cNvSpPr/>
              <p:nvPr/>
            </p:nvSpPr>
            <p:spPr bwMode="auto">
              <a:xfrm>
                <a:off x="2459" y="2571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2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4" name="Freeform 237"/>
              <p:cNvSpPr/>
              <p:nvPr/>
            </p:nvSpPr>
            <p:spPr bwMode="auto">
              <a:xfrm>
                <a:off x="2493" y="2593"/>
                <a:ext cx="16" cy="38"/>
              </a:xfrm>
              <a:custGeom>
                <a:avLst/>
                <a:gdLst>
                  <a:gd name="T0" fmla="*/ 16 w 16"/>
                  <a:gd name="T1" fmla="*/ 12 h 38"/>
                  <a:gd name="T2" fmla="*/ 16 w 16"/>
                  <a:gd name="T3" fmla="*/ 38 h 38"/>
                  <a:gd name="T4" fmla="*/ 0 w 16"/>
                  <a:gd name="T5" fmla="*/ 28 h 38"/>
                  <a:gd name="T6" fmla="*/ 0 w 16"/>
                  <a:gd name="T7" fmla="*/ 0 h 38"/>
                  <a:gd name="T8" fmla="*/ 16 w 16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8">
                    <a:moveTo>
                      <a:pt x="16" y="12"/>
                    </a:moveTo>
                    <a:lnTo>
                      <a:pt x="16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5" name="Freeform 238"/>
              <p:cNvSpPr/>
              <p:nvPr/>
            </p:nvSpPr>
            <p:spPr bwMode="auto">
              <a:xfrm>
                <a:off x="2525" y="2615"/>
                <a:ext cx="50" cy="53"/>
              </a:xfrm>
              <a:custGeom>
                <a:avLst/>
                <a:gdLst>
                  <a:gd name="T0" fmla="*/ 50 w 50"/>
                  <a:gd name="T1" fmla="*/ 33 h 53"/>
                  <a:gd name="T2" fmla="*/ 50 w 50"/>
                  <a:gd name="T3" fmla="*/ 53 h 53"/>
                  <a:gd name="T4" fmla="*/ 0 w 50"/>
                  <a:gd name="T5" fmla="*/ 25 h 53"/>
                  <a:gd name="T6" fmla="*/ 0 w 50"/>
                  <a:gd name="T7" fmla="*/ 0 h 53"/>
                  <a:gd name="T8" fmla="*/ 50 w 50"/>
                  <a:gd name="T9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3">
                    <a:moveTo>
                      <a:pt x="50" y="33"/>
                    </a:moveTo>
                    <a:lnTo>
                      <a:pt x="50" y="53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50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6" name="Freeform 239"/>
              <p:cNvSpPr/>
              <p:nvPr/>
            </p:nvSpPr>
            <p:spPr bwMode="auto">
              <a:xfrm>
                <a:off x="2459" y="2627"/>
                <a:ext cx="30" cy="45"/>
              </a:xfrm>
              <a:custGeom>
                <a:avLst/>
                <a:gdLst>
                  <a:gd name="T0" fmla="*/ 0 w 30"/>
                  <a:gd name="T1" fmla="*/ 0 h 45"/>
                  <a:gd name="T2" fmla="*/ 30 w 30"/>
                  <a:gd name="T3" fmla="*/ 17 h 45"/>
                  <a:gd name="T4" fmla="*/ 30 w 30"/>
                  <a:gd name="T5" fmla="*/ 45 h 45"/>
                  <a:gd name="T6" fmla="*/ 0 w 30"/>
                  <a:gd name="T7" fmla="*/ 33 h 45"/>
                  <a:gd name="T8" fmla="*/ 0 w 30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5">
                    <a:moveTo>
                      <a:pt x="0" y="0"/>
                    </a:moveTo>
                    <a:lnTo>
                      <a:pt x="30" y="17"/>
                    </a:lnTo>
                    <a:lnTo>
                      <a:pt x="30" y="4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7" name="Freeform 240"/>
              <p:cNvSpPr/>
              <p:nvPr/>
            </p:nvSpPr>
            <p:spPr bwMode="auto">
              <a:xfrm>
                <a:off x="2553" y="2678"/>
                <a:ext cx="60" cy="46"/>
              </a:xfrm>
              <a:custGeom>
                <a:avLst/>
                <a:gdLst>
                  <a:gd name="T0" fmla="*/ 60 w 60"/>
                  <a:gd name="T1" fmla="*/ 30 h 46"/>
                  <a:gd name="T2" fmla="*/ 60 w 60"/>
                  <a:gd name="T3" fmla="*/ 46 h 46"/>
                  <a:gd name="T4" fmla="*/ 0 w 60"/>
                  <a:gd name="T5" fmla="*/ 20 h 46"/>
                  <a:gd name="T6" fmla="*/ 0 w 60"/>
                  <a:gd name="T7" fmla="*/ 0 h 46"/>
                  <a:gd name="T8" fmla="*/ 60 w 60"/>
                  <a:gd name="T9" fmla="*/ 3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0"/>
                    </a:moveTo>
                    <a:lnTo>
                      <a:pt x="60" y="46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60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8" name="Freeform 241"/>
              <p:cNvSpPr/>
              <p:nvPr/>
            </p:nvSpPr>
            <p:spPr bwMode="auto">
              <a:xfrm>
                <a:off x="2459" y="268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4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4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9" name="Freeform 242"/>
              <p:cNvSpPr/>
              <p:nvPr/>
            </p:nvSpPr>
            <p:spPr bwMode="auto">
              <a:xfrm>
                <a:off x="2533" y="2714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6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6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0" name="Freeform 243"/>
              <p:cNvSpPr/>
              <p:nvPr/>
            </p:nvSpPr>
            <p:spPr bwMode="auto">
              <a:xfrm>
                <a:off x="2497" y="2750"/>
                <a:ext cx="36" cy="34"/>
              </a:xfrm>
              <a:custGeom>
                <a:avLst/>
                <a:gdLst>
                  <a:gd name="T0" fmla="*/ 36 w 36"/>
                  <a:gd name="T1" fmla="*/ 10 h 34"/>
                  <a:gd name="T2" fmla="*/ 36 w 36"/>
                  <a:gd name="T3" fmla="*/ 34 h 34"/>
                  <a:gd name="T4" fmla="*/ 0 w 36"/>
                  <a:gd name="T5" fmla="*/ 28 h 34"/>
                  <a:gd name="T6" fmla="*/ 0 w 36"/>
                  <a:gd name="T7" fmla="*/ 0 h 34"/>
                  <a:gd name="T8" fmla="*/ 36 w 36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36" y="10"/>
                    </a:move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1" name="Freeform 244"/>
              <p:cNvSpPr/>
              <p:nvPr/>
            </p:nvSpPr>
            <p:spPr bwMode="auto">
              <a:xfrm>
                <a:off x="2581" y="2772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10 w 32"/>
                  <a:gd name="T9" fmla="*/ 2 h 24"/>
                  <a:gd name="T10" fmla="*/ 32 w 32"/>
                  <a:gd name="T11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2" name="Freeform 245"/>
              <p:cNvSpPr/>
              <p:nvPr/>
            </p:nvSpPr>
            <p:spPr bwMode="auto">
              <a:xfrm>
                <a:off x="2459" y="2798"/>
                <a:ext cx="54" cy="32"/>
              </a:xfrm>
              <a:custGeom>
                <a:avLst/>
                <a:gdLst>
                  <a:gd name="T0" fmla="*/ 0 w 54"/>
                  <a:gd name="T1" fmla="*/ 0 h 32"/>
                  <a:gd name="T2" fmla="*/ 54 w 54"/>
                  <a:gd name="T3" fmla="*/ 6 h 32"/>
                  <a:gd name="T4" fmla="*/ 54 w 54"/>
                  <a:gd name="T5" fmla="*/ 32 h 32"/>
                  <a:gd name="T6" fmla="*/ 0 w 54"/>
                  <a:gd name="T7" fmla="*/ 30 h 32"/>
                  <a:gd name="T8" fmla="*/ 0 w 5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2">
                    <a:moveTo>
                      <a:pt x="0" y="0"/>
                    </a:moveTo>
                    <a:lnTo>
                      <a:pt x="54" y="6"/>
                    </a:lnTo>
                    <a:lnTo>
                      <a:pt x="54" y="3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3" name="Freeform 246"/>
              <p:cNvSpPr/>
              <p:nvPr/>
            </p:nvSpPr>
            <p:spPr bwMode="auto">
              <a:xfrm>
                <a:off x="2529" y="2806"/>
                <a:ext cx="18" cy="26"/>
              </a:xfrm>
              <a:custGeom>
                <a:avLst/>
                <a:gdLst>
                  <a:gd name="T0" fmla="*/ 18 w 18"/>
                  <a:gd name="T1" fmla="*/ 4 h 26"/>
                  <a:gd name="T2" fmla="*/ 18 w 18"/>
                  <a:gd name="T3" fmla="*/ 26 h 26"/>
                  <a:gd name="T4" fmla="*/ 0 w 18"/>
                  <a:gd name="T5" fmla="*/ 26 h 26"/>
                  <a:gd name="T6" fmla="*/ 0 w 18"/>
                  <a:gd name="T7" fmla="*/ 0 h 26"/>
                  <a:gd name="T8" fmla="*/ 18 w 18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4"/>
                    </a:moveTo>
                    <a:lnTo>
                      <a:pt x="18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4" name="Freeform 247"/>
              <p:cNvSpPr/>
              <p:nvPr/>
            </p:nvSpPr>
            <p:spPr bwMode="auto">
              <a:xfrm>
                <a:off x="2563" y="2812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5" name="Freeform 248"/>
              <p:cNvSpPr/>
              <p:nvPr/>
            </p:nvSpPr>
            <p:spPr bwMode="auto">
              <a:xfrm>
                <a:off x="2459" y="2854"/>
                <a:ext cx="24" cy="30"/>
              </a:xfrm>
              <a:custGeom>
                <a:avLst/>
                <a:gdLst>
                  <a:gd name="T0" fmla="*/ 0 w 24"/>
                  <a:gd name="T1" fmla="*/ 0 h 30"/>
                  <a:gd name="T2" fmla="*/ 24 w 24"/>
                  <a:gd name="T3" fmla="*/ 0 h 30"/>
                  <a:gd name="T4" fmla="*/ 24 w 24"/>
                  <a:gd name="T5" fmla="*/ 28 h 30"/>
                  <a:gd name="T6" fmla="*/ 0 w 24"/>
                  <a:gd name="T7" fmla="*/ 30 h 30"/>
                  <a:gd name="T8" fmla="*/ 0 w 24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0">
                    <a:moveTo>
                      <a:pt x="0" y="0"/>
                    </a:moveTo>
                    <a:lnTo>
                      <a:pt x="24" y="0"/>
                    </a:lnTo>
                    <a:lnTo>
                      <a:pt x="24" y="2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6" name="Freeform 249"/>
              <p:cNvSpPr/>
              <p:nvPr/>
            </p:nvSpPr>
            <p:spPr bwMode="auto">
              <a:xfrm>
                <a:off x="2547" y="2854"/>
                <a:ext cx="38" cy="22"/>
              </a:xfrm>
              <a:custGeom>
                <a:avLst/>
                <a:gdLst>
                  <a:gd name="T0" fmla="*/ 38 w 38"/>
                  <a:gd name="T1" fmla="*/ 2 h 22"/>
                  <a:gd name="T2" fmla="*/ 38 w 38"/>
                  <a:gd name="T3" fmla="*/ 20 h 22"/>
                  <a:gd name="T4" fmla="*/ 0 w 38"/>
                  <a:gd name="T5" fmla="*/ 22 h 22"/>
                  <a:gd name="T6" fmla="*/ 0 w 38"/>
                  <a:gd name="T7" fmla="*/ 0 h 22"/>
                  <a:gd name="T8" fmla="*/ 38 w 38"/>
                  <a:gd name="T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2">
                    <a:moveTo>
                      <a:pt x="38" y="2"/>
                    </a:moveTo>
                    <a:lnTo>
                      <a:pt x="38" y="2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8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7" name="Rectangle 250"/>
              <p:cNvSpPr>
                <a:spLocks noChangeArrowheads="1"/>
              </p:cNvSpPr>
              <p:nvPr/>
            </p:nvSpPr>
            <p:spPr bwMode="auto">
              <a:xfrm>
                <a:off x="2599" y="2856"/>
                <a:ext cx="14" cy="1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8" name="Freeform 251"/>
              <p:cNvSpPr/>
              <p:nvPr/>
            </p:nvSpPr>
            <p:spPr bwMode="auto">
              <a:xfrm>
                <a:off x="2459" y="2902"/>
                <a:ext cx="58" cy="38"/>
              </a:xfrm>
              <a:custGeom>
                <a:avLst/>
                <a:gdLst>
                  <a:gd name="T0" fmla="*/ 0 w 58"/>
                  <a:gd name="T1" fmla="*/ 8 h 38"/>
                  <a:gd name="T2" fmla="*/ 58 w 58"/>
                  <a:gd name="T3" fmla="*/ 0 h 38"/>
                  <a:gd name="T4" fmla="*/ 58 w 58"/>
                  <a:gd name="T5" fmla="*/ 26 h 38"/>
                  <a:gd name="T6" fmla="*/ 0 w 58"/>
                  <a:gd name="T7" fmla="*/ 38 h 38"/>
                  <a:gd name="T8" fmla="*/ 0 w 58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8">
                    <a:moveTo>
                      <a:pt x="0" y="8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9" name="Freeform 252"/>
              <p:cNvSpPr/>
              <p:nvPr/>
            </p:nvSpPr>
            <p:spPr bwMode="auto">
              <a:xfrm>
                <a:off x="2533" y="2900"/>
                <a:ext cx="14" cy="24"/>
              </a:xfrm>
              <a:custGeom>
                <a:avLst/>
                <a:gdLst>
                  <a:gd name="T0" fmla="*/ 14 w 14"/>
                  <a:gd name="T1" fmla="*/ 0 h 24"/>
                  <a:gd name="T2" fmla="*/ 14 w 14"/>
                  <a:gd name="T3" fmla="*/ 22 h 24"/>
                  <a:gd name="T4" fmla="*/ 0 w 14"/>
                  <a:gd name="T5" fmla="*/ 24 h 24"/>
                  <a:gd name="T6" fmla="*/ 0 w 14"/>
                  <a:gd name="T7" fmla="*/ 0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4" y="22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0" name="Freeform 253"/>
              <p:cNvSpPr/>
              <p:nvPr/>
            </p:nvSpPr>
            <p:spPr bwMode="auto">
              <a:xfrm>
                <a:off x="2503" y="2948"/>
                <a:ext cx="30" cy="32"/>
              </a:xfrm>
              <a:custGeom>
                <a:avLst/>
                <a:gdLst>
                  <a:gd name="T0" fmla="*/ 30 w 30"/>
                  <a:gd name="T1" fmla="*/ 0 h 32"/>
                  <a:gd name="T2" fmla="*/ 30 w 30"/>
                  <a:gd name="T3" fmla="*/ 22 h 32"/>
                  <a:gd name="T4" fmla="*/ 0 w 30"/>
                  <a:gd name="T5" fmla="*/ 32 h 32"/>
                  <a:gd name="T6" fmla="*/ 0 w 30"/>
                  <a:gd name="T7" fmla="*/ 6 h 32"/>
                  <a:gd name="T8" fmla="*/ 30 w 3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2">
                    <a:moveTo>
                      <a:pt x="30" y="0"/>
                    </a:moveTo>
                    <a:lnTo>
                      <a:pt x="30" y="22"/>
                    </a:lnTo>
                    <a:lnTo>
                      <a:pt x="0" y="32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1" name="Freeform 254"/>
              <p:cNvSpPr/>
              <p:nvPr/>
            </p:nvSpPr>
            <p:spPr bwMode="auto">
              <a:xfrm>
                <a:off x="2547" y="2936"/>
                <a:ext cx="36" cy="30"/>
              </a:xfrm>
              <a:custGeom>
                <a:avLst/>
                <a:gdLst>
                  <a:gd name="T0" fmla="*/ 36 w 36"/>
                  <a:gd name="T1" fmla="*/ 0 h 30"/>
                  <a:gd name="T2" fmla="*/ 36 w 36"/>
                  <a:gd name="T3" fmla="*/ 20 h 30"/>
                  <a:gd name="T4" fmla="*/ 0 w 36"/>
                  <a:gd name="T5" fmla="*/ 30 h 30"/>
                  <a:gd name="T6" fmla="*/ 0 w 36"/>
                  <a:gd name="T7" fmla="*/ 8 h 30"/>
                  <a:gd name="T8" fmla="*/ 16 w 36"/>
                  <a:gd name="T9" fmla="*/ 4 h 30"/>
                  <a:gd name="T10" fmla="*/ 16 w 36"/>
                  <a:gd name="T11" fmla="*/ 4 h 30"/>
                  <a:gd name="T12" fmla="*/ 36 w 36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36" y="0"/>
                    </a:moveTo>
                    <a:lnTo>
                      <a:pt x="36" y="20"/>
                    </a:lnTo>
                    <a:lnTo>
                      <a:pt x="0" y="30"/>
                    </a:lnTo>
                    <a:lnTo>
                      <a:pt x="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2" name="Freeform 255"/>
              <p:cNvSpPr/>
              <p:nvPr/>
            </p:nvSpPr>
            <p:spPr bwMode="auto">
              <a:xfrm>
                <a:off x="2597" y="2930"/>
                <a:ext cx="16" cy="20"/>
              </a:xfrm>
              <a:custGeom>
                <a:avLst/>
                <a:gdLst>
                  <a:gd name="T0" fmla="*/ 16 w 16"/>
                  <a:gd name="T1" fmla="*/ 0 h 20"/>
                  <a:gd name="T2" fmla="*/ 16 w 16"/>
                  <a:gd name="T3" fmla="*/ 16 h 20"/>
                  <a:gd name="T4" fmla="*/ 0 w 16"/>
                  <a:gd name="T5" fmla="*/ 20 h 20"/>
                  <a:gd name="T6" fmla="*/ 0 w 16"/>
                  <a:gd name="T7" fmla="*/ 4 h 20"/>
                  <a:gd name="T8" fmla="*/ 16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16" y="0"/>
                    </a:moveTo>
                    <a:lnTo>
                      <a:pt x="16" y="16"/>
                    </a:lnTo>
                    <a:lnTo>
                      <a:pt x="0" y="20"/>
                    </a:lnTo>
                    <a:lnTo>
                      <a:pt x="0" y="4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3" name="Freeform 256"/>
              <p:cNvSpPr/>
              <p:nvPr/>
            </p:nvSpPr>
            <p:spPr bwMode="auto">
              <a:xfrm>
                <a:off x="2495" y="2986"/>
                <a:ext cx="66" cy="50"/>
              </a:xfrm>
              <a:custGeom>
                <a:avLst/>
                <a:gdLst>
                  <a:gd name="T0" fmla="*/ 66 w 66"/>
                  <a:gd name="T1" fmla="*/ 0 h 50"/>
                  <a:gd name="T2" fmla="*/ 66 w 66"/>
                  <a:gd name="T3" fmla="*/ 22 h 50"/>
                  <a:gd name="T4" fmla="*/ 0 w 66"/>
                  <a:gd name="T5" fmla="*/ 50 h 50"/>
                  <a:gd name="T6" fmla="*/ 0 w 66"/>
                  <a:gd name="T7" fmla="*/ 22 h 50"/>
                  <a:gd name="T8" fmla="*/ 66 w 6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50">
                    <a:moveTo>
                      <a:pt x="66" y="0"/>
                    </a:moveTo>
                    <a:lnTo>
                      <a:pt x="66" y="22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4" name="Freeform 257"/>
              <p:cNvSpPr/>
              <p:nvPr/>
            </p:nvSpPr>
            <p:spPr bwMode="auto">
              <a:xfrm>
                <a:off x="2575" y="2968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4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5" name="Freeform 258"/>
              <p:cNvSpPr/>
              <p:nvPr/>
            </p:nvSpPr>
            <p:spPr bwMode="auto">
              <a:xfrm>
                <a:off x="2459" y="3050"/>
                <a:ext cx="58" cy="58"/>
              </a:xfrm>
              <a:custGeom>
                <a:avLst/>
                <a:gdLst>
                  <a:gd name="T0" fmla="*/ 0 w 58"/>
                  <a:gd name="T1" fmla="*/ 26 h 58"/>
                  <a:gd name="T2" fmla="*/ 58 w 58"/>
                  <a:gd name="T3" fmla="*/ 0 h 58"/>
                  <a:gd name="T4" fmla="*/ 58 w 58"/>
                  <a:gd name="T5" fmla="*/ 26 h 58"/>
                  <a:gd name="T6" fmla="*/ 0 w 58"/>
                  <a:gd name="T7" fmla="*/ 58 h 58"/>
                  <a:gd name="T8" fmla="*/ 0 w 58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8">
                    <a:moveTo>
                      <a:pt x="0" y="26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6" name="Freeform 259"/>
              <p:cNvSpPr/>
              <p:nvPr/>
            </p:nvSpPr>
            <p:spPr bwMode="auto">
              <a:xfrm>
                <a:off x="2533" y="302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7" name="Freeform 260"/>
              <p:cNvSpPr/>
              <p:nvPr/>
            </p:nvSpPr>
            <p:spPr bwMode="auto">
              <a:xfrm>
                <a:off x="2499" y="3094"/>
                <a:ext cx="34" cy="44"/>
              </a:xfrm>
              <a:custGeom>
                <a:avLst/>
                <a:gdLst>
                  <a:gd name="T0" fmla="*/ 34 w 34"/>
                  <a:gd name="T1" fmla="*/ 0 h 44"/>
                  <a:gd name="T2" fmla="*/ 34 w 34"/>
                  <a:gd name="T3" fmla="*/ 24 h 44"/>
                  <a:gd name="T4" fmla="*/ 0 w 34"/>
                  <a:gd name="T5" fmla="*/ 44 h 44"/>
                  <a:gd name="T6" fmla="*/ 0 w 34"/>
                  <a:gd name="T7" fmla="*/ 18 h 44"/>
                  <a:gd name="T8" fmla="*/ 34 w 3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4">
                    <a:moveTo>
                      <a:pt x="34" y="0"/>
                    </a:moveTo>
                    <a:lnTo>
                      <a:pt x="34" y="24"/>
                    </a:lnTo>
                    <a:lnTo>
                      <a:pt x="0" y="44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8" name="Freeform 261"/>
              <p:cNvSpPr/>
              <p:nvPr/>
            </p:nvSpPr>
            <p:spPr bwMode="auto">
              <a:xfrm>
                <a:off x="2585" y="3050"/>
                <a:ext cx="28" cy="34"/>
              </a:xfrm>
              <a:custGeom>
                <a:avLst/>
                <a:gdLst>
                  <a:gd name="T0" fmla="*/ 28 w 28"/>
                  <a:gd name="T1" fmla="*/ 0 h 34"/>
                  <a:gd name="T2" fmla="*/ 28 w 28"/>
                  <a:gd name="T3" fmla="*/ 16 h 34"/>
                  <a:gd name="T4" fmla="*/ 0 w 28"/>
                  <a:gd name="T5" fmla="*/ 34 h 34"/>
                  <a:gd name="T6" fmla="*/ 0 w 28"/>
                  <a:gd name="T7" fmla="*/ 14 h 34"/>
                  <a:gd name="T8" fmla="*/ 28 w 2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4">
                    <a:moveTo>
                      <a:pt x="28" y="0"/>
                    </a:moveTo>
                    <a:lnTo>
                      <a:pt x="28" y="16"/>
                    </a:lnTo>
                    <a:lnTo>
                      <a:pt x="0" y="34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9" name="Freeform 262"/>
              <p:cNvSpPr/>
              <p:nvPr/>
            </p:nvSpPr>
            <p:spPr bwMode="auto">
              <a:xfrm>
                <a:off x="2459" y="3160"/>
                <a:ext cx="40" cy="54"/>
              </a:xfrm>
              <a:custGeom>
                <a:avLst/>
                <a:gdLst>
                  <a:gd name="T0" fmla="*/ 0 w 40"/>
                  <a:gd name="T1" fmla="*/ 24 h 54"/>
                  <a:gd name="T2" fmla="*/ 40 w 40"/>
                  <a:gd name="T3" fmla="*/ 0 h 54"/>
                  <a:gd name="T4" fmla="*/ 40 w 40"/>
                  <a:gd name="T5" fmla="*/ 28 h 54"/>
                  <a:gd name="T6" fmla="*/ 0 w 40"/>
                  <a:gd name="T7" fmla="*/ 54 h 54"/>
                  <a:gd name="T8" fmla="*/ 0 w 40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4"/>
                    </a:moveTo>
                    <a:lnTo>
                      <a:pt x="40" y="0"/>
                    </a:lnTo>
                    <a:lnTo>
                      <a:pt x="40" y="28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0" name="Freeform 263"/>
              <p:cNvSpPr/>
              <p:nvPr/>
            </p:nvSpPr>
            <p:spPr bwMode="auto">
              <a:xfrm>
                <a:off x="2563" y="3094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28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1" name="Freeform 264"/>
              <p:cNvSpPr/>
              <p:nvPr/>
            </p:nvSpPr>
            <p:spPr bwMode="auto">
              <a:xfrm>
                <a:off x="2495" y="3156"/>
                <a:ext cx="84" cy="82"/>
              </a:xfrm>
              <a:custGeom>
                <a:avLst/>
                <a:gdLst>
                  <a:gd name="T0" fmla="*/ 0 w 84"/>
                  <a:gd name="T1" fmla="*/ 54 h 82"/>
                  <a:gd name="T2" fmla="*/ 84 w 84"/>
                  <a:gd name="T3" fmla="*/ 0 h 82"/>
                  <a:gd name="T4" fmla="*/ 84 w 84"/>
                  <a:gd name="T5" fmla="*/ 18 h 82"/>
                  <a:gd name="T6" fmla="*/ 0 w 84"/>
                  <a:gd name="T7" fmla="*/ 82 h 82"/>
                  <a:gd name="T8" fmla="*/ 0 w 84"/>
                  <a:gd name="T9" fmla="*/ 5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2">
                    <a:moveTo>
                      <a:pt x="0" y="54"/>
                    </a:moveTo>
                    <a:lnTo>
                      <a:pt x="84" y="0"/>
                    </a:lnTo>
                    <a:lnTo>
                      <a:pt x="84" y="18"/>
                    </a:lnTo>
                    <a:lnTo>
                      <a:pt x="0" y="82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2" name="Freeform 265"/>
              <p:cNvSpPr/>
              <p:nvPr/>
            </p:nvSpPr>
            <p:spPr bwMode="auto">
              <a:xfrm>
                <a:off x="2593" y="3132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3" name="Freeform 266"/>
              <p:cNvSpPr/>
              <p:nvPr/>
            </p:nvSpPr>
            <p:spPr bwMode="auto">
              <a:xfrm>
                <a:off x="2459" y="3242"/>
                <a:ext cx="58" cy="75"/>
              </a:xfrm>
              <a:custGeom>
                <a:avLst/>
                <a:gdLst>
                  <a:gd name="T0" fmla="*/ 0 w 58"/>
                  <a:gd name="T1" fmla="*/ 42 h 75"/>
                  <a:gd name="T2" fmla="*/ 58 w 58"/>
                  <a:gd name="T3" fmla="*/ 0 h 75"/>
                  <a:gd name="T4" fmla="*/ 58 w 58"/>
                  <a:gd name="T5" fmla="*/ 26 h 75"/>
                  <a:gd name="T6" fmla="*/ 0 w 58"/>
                  <a:gd name="T7" fmla="*/ 75 h 75"/>
                  <a:gd name="T8" fmla="*/ 0 w 58"/>
                  <a:gd name="T9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5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5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4" name="Freeform 267"/>
              <p:cNvSpPr/>
              <p:nvPr/>
            </p:nvSpPr>
            <p:spPr bwMode="auto">
              <a:xfrm>
                <a:off x="2565" y="3174"/>
                <a:ext cx="48" cy="54"/>
              </a:xfrm>
              <a:custGeom>
                <a:avLst/>
                <a:gdLst>
                  <a:gd name="T0" fmla="*/ 48 w 48"/>
                  <a:gd name="T1" fmla="*/ 0 h 54"/>
                  <a:gd name="T2" fmla="*/ 48 w 48"/>
                  <a:gd name="T3" fmla="*/ 16 h 54"/>
                  <a:gd name="T4" fmla="*/ 0 w 48"/>
                  <a:gd name="T5" fmla="*/ 54 h 54"/>
                  <a:gd name="T6" fmla="*/ 0 w 48"/>
                  <a:gd name="T7" fmla="*/ 34 h 54"/>
                  <a:gd name="T8" fmla="*/ 48 w 48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0"/>
                    </a:moveTo>
                    <a:lnTo>
                      <a:pt x="48" y="16"/>
                    </a:lnTo>
                    <a:lnTo>
                      <a:pt x="0" y="54"/>
                    </a:lnTo>
                    <a:lnTo>
                      <a:pt x="0" y="34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5" name="Freeform 268"/>
              <p:cNvSpPr/>
              <p:nvPr/>
            </p:nvSpPr>
            <p:spPr bwMode="auto">
              <a:xfrm>
                <a:off x="2505" y="3252"/>
                <a:ext cx="58" cy="73"/>
              </a:xfrm>
              <a:custGeom>
                <a:avLst/>
                <a:gdLst>
                  <a:gd name="T0" fmla="*/ 58 w 58"/>
                  <a:gd name="T1" fmla="*/ 0 h 73"/>
                  <a:gd name="T2" fmla="*/ 58 w 58"/>
                  <a:gd name="T3" fmla="*/ 22 h 73"/>
                  <a:gd name="T4" fmla="*/ 0 w 58"/>
                  <a:gd name="T5" fmla="*/ 73 h 73"/>
                  <a:gd name="T6" fmla="*/ 0 w 58"/>
                  <a:gd name="T7" fmla="*/ 46 h 73"/>
                  <a:gd name="T8" fmla="*/ 58 w 58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3">
                    <a:moveTo>
                      <a:pt x="58" y="0"/>
                    </a:moveTo>
                    <a:lnTo>
                      <a:pt x="58" y="22"/>
                    </a:lnTo>
                    <a:lnTo>
                      <a:pt x="0" y="73"/>
                    </a:lnTo>
                    <a:lnTo>
                      <a:pt x="0" y="46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6" name="Freeform 269"/>
              <p:cNvSpPr/>
              <p:nvPr/>
            </p:nvSpPr>
            <p:spPr bwMode="auto">
              <a:xfrm>
                <a:off x="2577" y="3214"/>
                <a:ext cx="36" cy="46"/>
              </a:xfrm>
              <a:custGeom>
                <a:avLst/>
                <a:gdLst>
                  <a:gd name="T0" fmla="*/ 36 w 36"/>
                  <a:gd name="T1" fmla="*/ 0 h 46"/>
                  <a:gd name="T2" fmla="*/ 36 w 36"/>
                  <a:gd name="T3" fmla="*/ 16 h 46"/>
                  <a:gd name="T4" fmla="*/ 0 w 36"/>
                  <a:gd name="T5" fmla="*/ 46 h 46"/>
                  <a:gd name="T6" fmla="*/ 0 w 36"/>
                  <a:gd name="T7" fmla="*/ 28 h 46"/>
                  <a:gd name="T8" fmla="*/ 36 w 36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6">
                    <a:moveTo>
                      <a:pt x="36" y="0"/>
                    </a:moveTo>
                    <a:lnTo>
                      <a:pt x="36" y="16"/>
                    </a:lnTo>
                    <a:lnTo>
                      <a:pt x="0" y="46"/>
                    </a:lnTo>
                    <a:lnTo>
                      <a:pt x="0" y="28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7" name="Freeform 270"/>
              <p:cNvSpPr/>
              <p:nvPr/>
            </p:nvSpPr>
            <p:spPr bwMode="auto">
              <a:xfrm>
                <a:off x="2459" y="3371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8" name="Freeform 271"/>
              <p:cNvSpPr/>
              <p:nvPr/>
            </p:nvSpPr>
            <p:spPr bwMode="auto">
              <a:xfrm>
                <a:off x="2491" y="3313"/>
                <a:ext cx="54" cy="72"/>
              </a:xfrm>
              <a:custGeom>
                <a:avLst/>
                <a:gdLst>
                  <a:gd name="T0" fmla="*/ 0 w 54"/>
                  <a:gd name="T1" fmla="*/ 44 h 72"/>
                  <a:gd name="T2" fmla="*/ 54 w 54"/>
                  <a:gd name="T3" fmla="*/ 0 h 72"/>
                  <a:gd name="T4" fmla="*/ 54 w 54"/>
                  <a:gd name="T5" fmla="*/ 22 h 72"/>
                  <a:gd name="T6" fmla="*/ 0 w 54"/>
                  <a:gd name="T7" fmla="*/ 72 h 72"/>
                  <a:gd name="T8" fmla="*/ 0 w 54"/>
                  <a:gd name="T9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0" y="44"/>
                    </a:moveTo>
                    <a:lnTo>
                      <a:pt x="54" y="0"/>
                    </a:lnTo>
                    <a:lnTo>
                      <a:pt x="54" y="22"/>
                    </a:lnTo>
                    <a:lnTo>
                      <a:pt x="0" y="72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9" name="Freeform 272"/>
              <p:cNvSpPr/>
              <p:nvPr/>
            </p:nvSpPr>
            <p:spPr bwMode="auto">
              <a:xfrm>
                <a:off x="2561" y="3254"/>
                <a:ext cx="52" cy="67"/>
              </a:xfrm>
              <a:custGeom>
                <a:avLst/>
                <a:gdLst>
                  <a:gd name="T0" fmla="*/ 52 w 52"/>
                  <a:gd name="T1" fmla="*/ 0 h 67"/>
                  <a:gd name="T2" fmla="*/ 52 w 52"/>
                  <a:gd name="T3" fmla="*/ 16 h 67"/>
                  <a:gd name="T4" fmla="*/ 0 w 52"/>
                  <a:gd name="T5" fmla="*/ 67 h 67"/>
                  <a:gd name="T6" fmla="*/ 0 w 52"/>
                  <a:gd name="T7" fmla="*/ 44 h 67"/>
                  <a:gd name="T8" fmla="*/ 52 w 52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7">
                    <a:moveTo>
                      <a:pt x="52" y="0"/>
                    </a:moveTo>
                    <a:lnTo>
                      <a:pt x="52" y="16"/>
                    </a:lnTo>
                    <a:lnTo>
                      <a:pt x="0" y="67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0" name="Freeform 273"/>
              <p:cNvSpPr/>
              <p:nvPr/>
            </p:nvSpPr>
            <p:spPr bwMode="auto">
              <a:xfrm>
                <a:off x="2459" y="3403"/>
                <a:ext cx="36" cy="66"/>
              </a:xfrm>
              <a:custGeom>
                <a:avLst/>
                <a:gdLst>
                  <a:gd name="T0" fmla="*/ 0 w 36"/>
                  <a:gd name="T1" fmla="*/ 34 h 66"/>
                  <a:gd name="T2" fmla="*/ 36 w 36"/>
                  <a:gd name="T3" fmla="*/ 0 h 66"/>
                  <a:gd name="T4" fmla="*/ 36 w 36"/>
                  <a:gd name="T5" fmla="*/ 28 h 66"/>
                  <a:gd name="T6" fmla="*/ 0 w 36"/>
                  <a:gd name="T7" fmla="*/ 66 h 66"/>
                  <a:gd name="T8" fmla="*/ 0 w 36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6">
                    <a:moveTo>
                      <a:pt x="0" y="34"/>
                    </a:moveTo>
                    <a:lnTo>
                      <a:pt x="36" y="0"/>
                    </a:lnTo>
                    <a:lnTo>
                      <a:pt x="36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1" name="Freeform 274"/>
              <p:cNvSpPr/>
              <p:nvPr/>
            </p:nvSpPr>
            <p:spPr bwMode="auto">
              <a:xfrm>
                <a:off x="2541" y="3337"/>
                <a:ext cx="30" cy="48"/>
              </a:xfrm>
              <a:custGeom>
                <a:avLst/>
                <a:gdLst>
                  <a:gd name="T0" fmla="*/ 30 w 30"/>
                  <a:gd name="T1" fmla="*/ 0 h 48"/>
                  <a:gd name="T2" fmla="*/ 30 w 30"/>
                  <a:gd name="T3" fmla="*/ 20 h 48"/>
                  <a:gd name="T4" fmla="*/ 0 w 30"/>
                  <a:gd name="T5" fmla="*/ 48 h 48"/>
                  <a:gd name="T6" fmla="*/ 0 w 30"/>
                  <a:gd name="T7" fmla="*/ 26 h 48"/>
                  <a:gd name="T8" fmla="*/ 30 w 3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30" y="0"/>
                    </a:moveTo>
                    <a:lnTo>
                      <a:pt x="30" y="20"/>
                    </a:lnTo>
                    <a:lnTo>
                      <a:pt x="0" y="48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2" name="Freeform 275"/>
              <p:cNvSpPr/>
              <p:nvPr/>
            </p:nvSpPr>
            <p:spPr bwMode="auto">
              <a:xfrm>
                <a:off x="2585" y="3298"/>
                <a:ext cx="28" cy="43"/>
              </a:xfrm>
              <a:custGeom>
                <a:avLst/>
                <a:gdLst>
                  <a:gd name="T0" fmla="*/ 28 w 28"/>
                  <a:gd name="T1" fmla="*/ 0 h 43"/>
                  <a:gd name="T2" fmla="*/ 28 w 28"/>
                  <a:gd name="T3" fmla="*/ 15 h 43"/>
                  <a:gd name="T4" fmla="*/ 0 w 28"/>
                  <a:gd name="T5" fmla="*/ 43 h 43"/>
                  <a:gd name="T6" fmla="*/ 0 w 28"/>
                  <a:gd name="T7" fmla="*/ 25 h 43"/>
                  <a:gd name="T8" fmla="*/ 28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28" y="0"/>
                    </a:moveTo>
                    <a:lnTo>
                      <a:pt x="28" y="15"/>
                    </a:lnTo>
                    <a:lnTo>
                      <a:pt x="0" y="43"/>
                    </a:lnTo>
                    <a:lnTo>
                      <a:pt x="0" y="25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3" name="Freeform 276"/>
              <p:cNvSpPr/>
              <p:nvPr/>
            </p:nvSpPr>
            <p:spPr bwMode="auto">
              <a:xfrm>
                <a:off x="2459" y="3461"/>
                <a:ext cx="26" cy="56"/>
              </a:xfrm>
              <a:custGeom>
                <a:avLst/>
                <a:gdLst>
                  <a:gd name="T0" fmla="*/ 0 w 26"/>
                  <a:gd name="T1" fmla="*/ 26 h 56"/>
                  <a:gd name="T2" fmla="*/ 26 w 26"/>
                  <a:gd name="T3" fmla="*/ 0 h 56"/>
                  <a:gd name="T4" fmla="*/ 26 w 26"/>
                  <a:gd name="T5" fmla="*/ 28 h 56"/>
                  <a:gd name="T6" fmla="*/ 0 w 26"/>
                  <a:gd name="T7" fmla="*/ 56 h 56"/>
                  <a:gd name="T8" fmla="*/ 0 w 26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6">
                    <a:moveTo>
                      <a:pt x="0" y="26"/>
                    </a:moveTo>
                    <a:lnTo>
                      <a:pt x="26" y="0"/>
                    </a:lnTo>
                    <a:lnTo>
                      <a:pt x="26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4" name="Freeform 277"/>
              <p:cNvSpPr/>
              <p:nvPr/>
            </p:nvSpPr>
            <p:spPr bwMode="auto">
              <a:xfrm>
                <a:off x="2501" y="3389"/>
                <a:ext cx="56" cy="84"/>
              </a:xfrm>
              <a:custGeom>
                <a:avLst/>
                <a:gdLst>
                  <a:gd name="T0" fmla="*/ 56 w 56"/>
                  <a:gd name="T1" fmla="*/ 0 h 84"/>
                  <a:gd name="T2" fmla="*/ 56 w 56"/>
                  <a:gd name="T3" fmla="*/ 22 h 84"/>
                  <a:gd name="T4" fmla="*/ 0 w 56"/>
                  <a:gd name="T5" fmla="*/ 84 h 84"/>
                  <a:gd name="T6" fmla="*/ 0 w 56"/>
                  <a:gd name="T7" fmla="*/ 56 h 84"/>
                  <a:gd name="T8" fmla="*/ 56 w 56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4">
                    <a:moveTo>
                      <a:pt x="56" y="0"/>
                    </a:moveTo>
                    <a:lnTo>
                      <a:pt x="56" y="22"/>
                    </a:lnTo>
                    <a:lnTo>
                      <a:pt x="0" y="84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5" name="Freeform 278"/>
              <p:cNvSpPr/>
              <p:nvPr/>
            </p:nvSpPr>
            <p:spPr bwMode="auto">
              <a:xfrm>
                <a:off x="2573" y="3337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6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6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6" name="Freeform 279"/>
              <p:cNvSpPr/>
              <p:nvPr/>
            </p:nvSpPr>
            <p:spPr bwMode="auto">
              <a:xfrm>
                <a:off x="2601" y="3379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7" name="Freeform 280"/>
              <p:cNvSpPr/>
              <p:nvPr/>
            </p:nvSpPr>
            <p:spPr bwMode="auto">
              <a:xfrm>
                <a:off x="2489" y="3529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26 h 52"/>
                  <a:gd name="T4" fmla="*/ 0 w 22"/>
                  <a:gd name="T5" fmla="*/ 52 h 52"/>
                  <a:gd name="T6" fmla="*/ 0 w 22"/>
                  <a:gd name="T7" fmla="*/ 24 h 52"/>
                  <a:gd name="T8" fmla="*/ 22 w 2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26"/>
                    </a:lnTo>
                    <a:lnTo>
                      <a:pt x="0" y="52"/>
                    </a:lnTo>
                    <a:lnTo>
                      <a:pt x="0" y="2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8" name="Freeform 281"/>
              <p:cNvSpPr/>
              <p:nvPr/>
            </p:nvSpPr>
            <p:spPr bwMode="auto">
              <a:xfrm>
                <a:off x="2527" y="3419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4 h 118"/>
                  <a:gd name="T4" fmla="*/ 0 w 86"/>
                  <a:gd name="T5" fmla="*/ 118 h 118"/>
                  <a:gd name="T6" fmla="*/ 0 w 86"/>
                  <a:gd name="T7" fmla="*/ 92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4"/>
                    </a:lnTo>
                    <a:lnTo>
                      <a:pt x="0" y="118"/>
                    </a:lnTo>
                    <a:lnTo>
                      <a:pt x="0" y="92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9" name="Freeform 282"/>
              <p:cNvSpPr/>
              <p:nvPr/>
            </p:nvSpPr>
            <p:spPr bwMode="auto">
              <a:xfrm>
                <a:off x="2561" y="3461"/>
                <a:ext cx="52" cy="78"/>
              </a:xfrm>
              <a:custGeom>
                <a:avLst/>
                <a:gdLst>
                  <a:gd name="T0" fmla="*/ 52 w 52"/>
                  <a:gd name="T1" fmla="*/ 0 h 78"/>
                  <a:gd name="T2" fmla="*/ 52 w 52"/>
                  <a:gd name="T3" fmla="*/ 14 h 78"/>
                  <a:gd name="T4" fmla="*/ 0 w 52"/>
                  <a:gd name="T5" fmla="*/ 78 h 78"/>
                  <a:gd name="T6" fmla="*/ 0 w 52"/>
                  <a:gd name="T7" fmla="*/ 58 h 78"/>
                  <a:gd name="T8" fmla="*/ 52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52" y="0"/>
                    </a:moveTo>
                    <a:lnTo>
                      <a:pt x="52" y="14"/>
                    </a:lnTo>
                    <a:lnTo>
                      <a:pt x="0" y="78"/>
                    </a:lnTo>
                    <a:lnTo>
                      <a:pt x="0" y="58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0" name="Rectangle 283"/>
              <p:cNvSpPr>
                <a:spLocks noChangeArrowheads="1"/>
              </p:cNvSpPr>
              <p:nvPr/>
            </p:nvSpPr>
            <p:spPr bwMode="auto">
              <a:xfrm>
                <a:off x="2563" y="294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1" name="Rectangle 284"/>
              <p:cNvSpPr>
                <a:spLocks noChangeArrowheads="1"/>
              </p:cNvSpPr>
              <p:nvPr/>
            </p:nvSpPr>
            <p:spPr bwMode="auto">
              <a:xfrm>
                <a:off x="3511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2" name="Rectangle 285"/>
              <p:cNvSpPr>
                <a:spLocks noChangeArrowheads="1"/>
              </p:cNvSpPr>
              <p:nvPr/>
            </p:nvSpPr>
            <p:spPr bwMode="auto">
              <a:xfrm>
                <a:off x="3613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3" name="Rectangle 286"/>
              <p:cNvSpPr>
                <a:spLocks noChangeArrowheads="1"/>
              </p:cNvSpPr>
              <p:nvPr/>
            </p:nvSpPr>
            <p:spPr bwMode="auto">
              <a:xfrm>
                <a:off x="3713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4" name="Rectangle 287"/>
              <p:cNvSpPr>
                <a:spLocks noChangeArrowheads="1"/>
              </p:cNvSpPr>
              <p:nvPr/>
            </p:nvSpPr>
            <p:spPr bwMode="auto">
              <a:xfrm>
                <a:off x="3815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5" name="Rectangle 288"/>
              <p:cNvSpPr>
                <a:spLocks noChangeArrowheads="1"/>
              </p:cNvSpPr>
              <p:nvPr/>
            </p:nvSpPr>
            <p:spPr bwMode="auto">
              <a:xfrm>
                <a:off x="39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6" name="Rectangle 289"/>
              <p:cNvSpPr>
                <a:spLocks noChangeArrowheads="1"/>
              </p:cNvSpPr>
              <p:nvPr/>
            </p:nvSpPr>
            <p:spPr bwMode="auto">
              <a:xfrm>
                <a:off x="3511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7" name="Rectangle 290"/>
              <p:cNvSpPr>
                <a:spLocks noChangeArrowheads="1"/>
              </p:cNvSpPr>
              <p:nvPr/>
            </p:nvSpPr>
            <p:spPr bwMode="auto">
              <a:xfrm>
                <a:off x="3613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8" name="Rectangle 291"/>
              <p:cNvSpPr>
                <a:spLocks noChangeArrowheads="1"/>
              </p:cNvSpPr>
              <p:nvPr/>
            </p:nvSpPr>
            <p:spPr bwMode="auto">
              <a:xfrm>
                <a:off x="3713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9" name="Rectangle 292"/>
              <p:cNvSpPr>
                <a:spLocks noChangeArrowheads="1"/>
              </p:cNvSpPr>
              <p:nvPr/>
            </p:nvSpPr>
            <p:spPr bwMode="auto">
              <a:xfrm>
                <a:off x="3815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0" name="Rectangle 293"/>
              <p:cNvSpPr>
                <a:spLocks noChangeArrowheads="1"/>
              </p:cNvSpPr>
              <p:nvPr/>
            </p:nvSpPr>
            <p:spPr bwMode="auto">
              <a:xfrm>
                <a:off x="3511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1" name="Rectangle 294"/>
              <p:cNvSpPr>
                <a:spLocks noChangeArrowheads="1"/>
              </p:cNvSpPr>
              <p:nvPr/>
            </p:nvSpPr>
            <p:spPr bwMode="auto">
              <a:xfrm>
                <a:off x="3713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2" name="Rectangle 295"/>
              <p:cNvSpPr>
                <a:spLocks noChangeArrowheads="1"/>
              </p:cNvSpPr>
              <p:nvPr/>
            </p:nvSpPr>
            <p:spPr bwMode="auto">
              <a:xfrm>
                <a:off x="3815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3" name="Rectangle 296"/>
              <p:cNvSpPr>
                <a:spLocks noChangeArrowheads="1"/>
              </p:cNvSpPr>
              <p:nvPr/>
            </p:nvSpPr>
            <p:spPr bwMode="auto">
              <a:xfrm>
                <a:off x="3918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4" name="Rectangle 297"/>
              <p:cNvSpPr>
                <a:spLocks noChangeArrowheads="1"/>
              </p:cNvSpPr>
              <p:nvPr/>
            </p:nvSpPr>
            <p:spPr bwMode="auto">
              <a:xfrm>
                <a:off x="3511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5" name="Rectangle 298"/>
              <p:cNvSpPr>
                <a:spLocks noChangeArrowheads="1"/>
              </p:cNvSpPr>
              <p:nvPr/>
            </p:nvSpPr>
            <p:spPr bwMode="auto">
              <a:xfrm>
                <a:off x="3613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6" name="Rectangle 299"/>
              <p:cNvSpPr>
                <a:spLocks noChangeArrowheads="1"/>
              </p:cNvSpPr>
              <p:nvPr/>
            </p:nvSpPr>
            <p:spPr bwMode="auto">
              <a:xfrm>
                <a:off x="3713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7" name="Rectangle 300"/>
              <p:cNvSpPr>
                <a:spLocks noChangeArrowheads="1"/>
              </p:cNvSpPr>
              <p:nvPr/>
            </p:nvSpPr>
            <p:spPr bwMode="auto">
              <a:xfrm>
                <a:off x="3815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8" name="Rectangle 301"/>
              <p:cNvSpPr>
                <a:spLocks noChangeArrowheads="1"/>
              </p:cNvSpPr>
              <p:nvPr/>
            </p:nvSpPr>
            <p:spPr bwMode="auto">
              <a:xfrm>
                <a:off x="39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9" name="Rectangle 302"/>
              <p:cNvSpPr>
                <a:spLocks noChangeArrowheads="1"/>
              </p:cNvSpPr>
              <p:nvPr/>
            </p:nvSpPr>
            <p:spPr bwMode="auto">
              <a:xfrm>
                <a:off x="3511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0" name="Rectangle 303"/>
              <p:cNvSpPr>
                <a:spLocks noChangeArrowheads="1"/>
              </p:cNvSpPr>
              <p:nvPr/>
            </p:nvSpPr>
            <p:spPr bwMode="auto">
              <a:xfrm>
                <a:off x="3613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1" name="Rectangle 304"/>
              <p:cNvSpPr>
                <a:spLocks noChangeArrowheads="1"/>
              </p:cNvSpPr>
              <p:nvPr/>
            </p:nvSpPr>
            <p:spPr bwMode="auto">
              <a:xfrm>
                <a:off x="3713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2" name="Rectangle 305"/>
              <p:cNvSpPr>
                <a:spLocks noChangeArrowheads="1"/>
              </p:cNvSpPr>
              <p:nvPr/>
            </p:nvSpPr>
            <p:spPr bwMode="auto">
              <a:xfrm>
                <a:off x="3815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3" name="Rectangle 306"/>
              <p:cNvSpPr>
                <a:spLocks noChangeArrowheads="1"/>
              </p:cNvSpPr>
              <p:nvPr/>
            </p:nvSpPr>
            <p:spPr bwMode="auto">
              <a:xfrm>
                <a:off x="39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4" name="Rectangle 307"/>
              <p:cNvSpPr>
                <a:spLocks noChangeArrowheads="1"/>
              </p:cNvSpPr>
              <p:nvPr/>
            </p:nvSpPr>
            <p:spPr bwMode="auto">
              <a:xfrm>
                <a:off x="3511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5" name="Rectangle 308"/>
              <p:cNvSpPr>
                <a:spLocks noChangeArrowheads="1"/>
              </p:cNvSpPr>
              <p:nvPr/>
            </p:nvSpPr>
            <p:spPr bwMode="auto">
              <a:xfrm>
                <a:off x="3613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6" name="Rectangle 309"/>
              <p:cNvSpPr>
                <a:spLocks noChangeArrowheads="1"/>
              </p:cNvSpPr>
              <p:nvPr/>
            </p:nvSpPr>
            <p:spPr bwMode="auto">
              <a:xfrm>
                <a:off x="3713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7" name="Rectangle 310"/>
              <p:cNvSpPr>
                <a:spLocks noChangeArrowheads="1"/>
              </p:cNvSpPr>
              <p:nvPr/>
            </p:nvSpPr>
            <p:spPr bwMode="auto">
              <a:xfrm>
                <a:off x="39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8" name="Rectangle 311"/>
              <p:cNvSpPr>
                <a:spLocks noChangeArrowheads="1"/>
              </p:cNvSpPr>
              <p:nvPr/>
            </p:nvSpPr>
            <p:spPr bwMode="auto">
              <a:xfrm>
                <a:off x="3511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9" name="Rectangle 312"/>
              <p:cNvSpPr>
                <a:spLocks noChangeArrowheads="1"/>
              </p:cNvSpPr>
              <p:nvPr/>
            </p:nvSpPr>
            <p:spPr bwMode="auto">
              <a:xfrm>
                <a:off x="3713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0" name="Rectangle 313"/>
              <p:cNvSpPr>
                <a:spLocks noChangeArrowheads="1"/>
              </p:cNvSpPr>
              <p:nvPr/>
            </p:nvSpPr>
            <p:spPr bwMode="auto">
              <a:xfrm>
                <a:off x="3815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1" name="Rectangle 314"/>
              <p:cNvSpPr>
                <a:spLocks noChangeArrowheads="1"/>
              </p:cNvSpPr>
              <p:nvPr/>
            </p:nvSpPr>
            <p:spPr bwMode="auto">
              <a:xfrm>
                <a:off x="39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2" name="Rectangle 315"/>
              <p:cNvSpPr>
                <a:spLocks noChangeArrowheads="1"/>
              </p:cNvSpPr>
              <p:nvPr/>
            </p:nvSpPr>
            <p:spPr bwMode="auto">
              <a:xfrm>
                <a:off x="3511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3" name="Rectangle 316"/>
              <p:cNvSpPr>
                <a:spLocks noChangeArrowheads="1"/>
              </p:cNvSpPr>
              <p:nvPr/>
            </p:nvSpPr>
            <p:spPr bwMode="auto">
              <a:xfrm>
                <a:off x="3613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4" name="Rectangle 317"/>
              <p:cNvSpPr>
                <a:spLocks noChangeArrowheads="1"/>
              </p:cNvSpPr>
              <p:nvPr/>
            </p:nvSpPr>
            <p:spPr bwMode="auto">
              <a:xfrm>
                <a:off x="3713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5" name="Rectangle 318"/>
              <p:cNvSpPr>
                <a:spLocks noChangeArrowheads="1"/>
              </p:cNvSpPr>
              <p:nvPr/>
            </p:nvSpPr>
            <p:spPr bwMode="auto">
              <a:xfrm>
                <a:off x="3815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6" name="Rectangle 319"/>
              <p:cNvSpPr>
                <a:spLocks noChangeArrowheads="1"/>
              </p:cNvSpPr>
              <p:nvPr/>
            </p:nvSpPr>
            <p:spPr bwMode="auto">
              <a:xfrm>
                <a:off x="39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7" name="Rectangle 320"/>
              <p:cNvSpPr>
                <a:spLocks noChangeArrowheads="1"/>
              </p:cNvSpPr>
              <p:nvPr/>
            </p:nvSpPr>
            <p:spPr bwMode="auto">
              <a:xfrm>
                <a:off x="3511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8" name="Rectangle 321"/>
              <p:cNvSpPr>
                <a:spLocks noChangeArrowheads="1"/>
              </p:cNvSpPr>
              <p:nvPr/>
            </p:nvSpPr>
            <p:spPr bwMode="auto">
              <a:xfrm>
                <a:off x="3613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9" name="Rectangle 322"/>
              <p:cNvSpPr>
                <a:spLocks noChangeArrowheads="1"/>
              </p:cNvSpPr>
              <p:nvPr/>
            </p:nvSpPr>
            <p:spPr bwMode="auto">
              <a:xfrm>
                <a:off x="3713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0" name="Rectangle 323"/>
              <p:cNvSpPr>
                <a:spLocks noChangeArrowheads="1"/>
              </p:cNvSpPr>
              <p:nvPr/>
            </p:nvSpPr>
            <p:spPr bwMode="auto">
              <a:xfrm>
                <a:off x="3815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1" name="Rectangle 324"/>
              <p:cNvSpPr>
                <a:spLocks noChangeArrowheads="1"/>
              </p:cNvSpPr>
              <p:nvPr/>
            </p:nvSpPr>
            <p:spPr bwMode="auto">
              <a:xfrm>
                <a:off x="3918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2" name="Rectangle 325"/>
              <p:cNvSpPr>
                <a:spLocks noChangeArrowheads="1"/>
              </p:cNvSpPr>
              <p:nvPr/>
            </p:nvSpPr>
            <p:spPr bwMode="auto">
              <a:xfrm>
                <a:off x="3511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3" name="Rectangle 326"/>
              <p:cNvSpPr>
                <a:spLocks noChangeArrowheads="1"/>
              </p:cNvSpPr>
              <p:nvPr/>
            </p:nvSpPr>
            <p:spPr bwMode="auto">
              <a:xfrm>
                <a:off x="3613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4" name="Rectangle 327"/>
              <p:cNvSpPr>
                <a:spLocks noChangeArrowheads="1"/>
              </p:cNvSpPr>
              <p:nvPr/>
            </p:nvSpPr>
            <p:spPr bwMode="auto">
              <a:xfrm>
                <a:off x="3815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5" name="Rectangle 328"/>
              <p:cNvSpPr>
                <a:spLocks noChangeArrowheads="1"/>
              </p:cNvSpPr>
              <p:nvPr/>
            </p:nvSpPr>
            <p:spPr bwMode="auto">
              <a:xfrm>
                <a:off x="39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6" name="Rectangle 329"/>
              <p:cNvSpPr>
                <a:spLocks noChangeArrowheads="1"/>
              </p:cNvSpPr>
              <p:nvPr/>
            </p:nvSpPr>
            <p:spPr bwMode="auto">
              <a:xfrm>
                <a:off x="3511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7" name="Rectangle 330"/>
              <p:cNvSpPr>
                <a:spLocks noChangeArrowheads="1"/>
              </p:cNvSpPr>
              <p:nvPr/>
            </p:nvSpPr>
            <p:spPr bwMode="auto">
              <a:xfrm>
                <a:off x="3613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8" name="Rectangle 331"/>
              <p:cNvSpPr>
                <a:spLocks noChangeArrowheads="1"/>
              </p:cNvSpPr>
              <p:nvPr/>
            </p:nvSpPr>
            <p:spPr bwMode="auto">
              <a:xfrm>
                <a:off x="3713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9" name="Rectangle 332"/>
              <p:cNvSpPr>
                <a:spLocks noChangeArrowheads="1"/>
              </p:cNvSpPr>
              <p:nvPr/>
            </p:nvSpPr>
            <p:spPr bwMode="auto">
              <a:xfrm>
                <a:off x="3815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0" name="Rectangle 333"/>
              <p:cNvSpPr>
                <a:spLocks noChangeArrowheads="1"/>
              </p:cNvSpPr>
              <p:nvPr/>
            </p:nvSpPr>
            <p:spPr bwMode="auto">
              <a:xfrm>
                <a:off x="39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1" name="Rectangle 334"/>
              <p:cNvSpPr>
                <a:spLocks noChangeArrowheads="1"/>
              </p:cNvSpPr>
              <p:nvPr/>
            </p:nvSpPr>
            <p:spPr bwMode="auto">
              <a:xfrm>
                <a:off x="3511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2" name="Rectangle 335"/>
              <p:cNvSpPr>
                <a:spLocks noChangeArrowheads="1"/>
              </p:cNvSpPr>
              <p:nvPr/>
            </p:nvSpPr>
            <p:spPr bwMode="auto">
              <a:xfrm>
                <a:off x="3613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3" name="Rectangle 336"/>
              <p:cNvSpPr>
                <a:spLocks noChangeArrowheads="1"/>
              </p:cNvSpPr>
              <p:nvPr/>
            </p:nvSpPr>
            <p:spPr bwMode="auto">
              <a:xfrm>
                <a:off x="3713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4" name="Rectangle 337"/>
              <p:cNvSpPr>
                <a:spLocks noChangeArrowheads="1"/>
              </p:cNvSpPr>
              <p:nvPr/>
            </p:nvSpPr>
            <p:spPr bwMode="auto">
              <a:xfrm>
                <a:off x="3815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5" name="Rectangle 338"/>
              <p:cNvSpPr>
                <a:spLocks noChangeArrowheads="1"/>
              </p:cNvSpPr>
              <p:nvPr/>
            </p:nvSpPr>
            <p:spPr bwMode="auto">
              <a:xfrm>
                <a:off x="3511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6" name="Rectangle 339"/>
              <p:cNvSpPr>
                <a:spLocks noChangeArrowheads="1"/>
              </p:cNvSpPr>
              <p:nvPr/>
            </p:nvSpPr>
            <p:spPr bwMode="auto">
              <a:xfrm>
                <a:off x="3613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7" name="Rectangle 340"/>
              <p:cNvSpPr>
                <a:spLocks noChangeArrowheads="1"/>
              </p:cNvSpPr>
              <p:nvPr/>
            </p:nvSpPr>
            <p:spPr bwMode="auto">
              <a:xfrm>
                <a:off x="3815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8" name="Rectangle 341"/>
              <p:cNvSpPr>
                <a:spLocks noChangeArrowheads="1"/>
              </p:cNvSpPr>
              <p:nvPr/>
            </p:nvSpPr>
            <p:spPr bwMode="auto">
              <a:xfrm>
                <a:off x="39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9" name="Rectangle 342"/>
              <p:cNvSpPr>
                <a:spLocks noChangeArrowheads="1"/>
              </p:cNvSpPr>
              <p:nvPr/>
            </p:nvSpPr>
            <p:spPr bwMode="auto">
              <a:xfrm>
                <a:off x="3511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0" name="Rectangle 343"/>
              <p:cNvSpPr>
                <a:spLocks noChangeArrowheads="1"/>
              </p:cNvSpPr>
              <p:nvPr/>
            </p:nvSpPr>
            <p:spPr bwMode="auto">
              <a:xfrm>
                <a:off x="3713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1" name="Rectangle 344"/>
              <p:cNvSpPr>
                <a:spLocks noChangeArrowheads="1"/>
              </p:cNvSpPr>
              <p:nvPr/>
            </p:nvSpPr>
            <p:spPr bwMode="auto">
              <a:xfrm>
                <a:off x="3815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2" name="Rectangle 345"/>
              <p:cNvSpPr>
                <a:spLocks noChangeArrowheads="1"/>
              </p:cNvSpPr>
              <p:nvPr/>
            </p:nvSpPr>
            <p:spPr bwMode="auto">
              <a:xfrm>
                <a:off x="39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3" name="Rectangle 346"/>
              <p:cNvSpPr>
                <a:spLocks noChangeArrowheads="1"/>
              </p:cNvSpPr>
              <p:nvPr/>
            </p:nvSpPr>
            <p:spPr bwMode="auto">
              <a:xfrm>
                <a:off x="40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4" name="Rectangle 347"/>
              <p:cNvSpPr>
                <a:spLocks noChangeArrowheads="1"/>
              </p:cNvSpPr>
              <p:nvPr/>
            </p:nvSpPr>
            <p:spPr bwMode="auto">
              <a:xfrm>
                <a:off x="4120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5" name="Rectangle 348"/>
              <p:cNvSpPr>
                <a:spLocks noChangeArrowheads="1"/>
              </p:cNvSpPr>
              <p:nvPr/>
            </p:nvSpPr>
            <p:spPr bwMode="auto">
              <a:xfrm>
                <a:off x="4222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6" name="Rectangle 349"/>
              <p:cNvSpPr>
                <a:spLocks noChangeArrowheads="1"/>
              </p:cNvSpPr>
              <p:nvPr/>
            </p:nvSpPr>
            <p:spPr bwMode="auto">
              <a:xfrm>
                <a:off x="4324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7" name="Rectangle 350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8" name="Rectangle 351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9" name="Rectangle 352"/>
              <p:cNvSpPr>
                <a:spLocks noChangeArrowheads="1"/>
              </p:cNvSpPr>
              <p:nvPr/>
            </p:nvSpPr>
            <p:spPr bwMode="auto">
              <a:xfrm>
                <a:off x="4018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0" name="Rectangle 353"/>
              <p:cNvSpPr>
                <a:spLocks noChangeArrowheads="1"/>
              </p:cNvSpPr>
              <p:nvPr/>
            </p:nvSpPr>
            <p:spPr bwMode="auto">
              <a:xfrm>
                <a:off x="4120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1" name="Rectangle 354"/>
              <p:cNvSpPr>
                <a:spLocks noChangeArrowheads="1"/>
              </p:cNvSpPr>
              <p:nvPr/>
            </p:nvSpPr>
            <p:spPr bwMode="auto">
              <a:xfrm>
                <a:off x="4222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2" name="Rectangle 355"/>
              <p:cNvSpPr>
                <a:spLocks noChangeArrowheads="1"/>
              </p:cNvSpPr>
              <p:nvPr/>
            </p:nvSpPr>
            <p:spPr bwMode="auto">
              <a:xfrm>
                <a:off x="4324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3" name="Rectangle 356"/>
              <p:cNvSpPr>
                <a:spLocks noChangeArrowheads="1"/>
              </p:cNvSpPr>
              <p:nvPr/>
            </p:nvSpPr>
            <p:spPr bwMode="auto">
              <a:xfrm>
                <a:off x="4426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4" name="Rectangle 357"/>
              <p:cNvSpPr>
                <a:spLocks noChangeArrowheads="1"/>
              </p:cNvSpPr>
              <p:nvPr/>
            </p:nvSpPr>
            <p:spPr bwMode="auto">
              <a:xfrm>
                <a:off x="4120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5" name="Rectangle 358"/>
              <p:cNvSpPr>
                <a:spLocks noChangeArrowheads="1"/>
              </p:cNvSpPr>
              <p:nvPr/>
            </p:nvSpPr>
            <p:spPr bwMode="auto">
              <a:xfrm>
                <a:off x="4222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6" name="Rectangle 359"/>
              <p:cNvSpPr>
                <a:spLocks noChangeArrowheads="1"/>
              </p:cNvSpPr>
              <p:nvPr/>
            </p:nvSpPr>
            <p:spPr bwMode="auto">
              <a:xfrm>
                <a:off x="4426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7" name="Rectangle 360"/>
              <p:cNvSpPr>
                <a:spLocks noChangeArrowheads="1"/>
              </p:cNvSpPr>
              <p:nvPr/>
            </p:nvSpPr>
            <p:spPr bwMode="auto">
              <a:xfrm>
                <a:off x="40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8" name="Rectangle 361"/>
              <p:cNvSpPr>
                <a:spLocks noChangeArrowheads="1"/>
              </p:cNvSpPr>
              <p:nvPr/>
            </p:nvSpPr>
            <p:spPr bwMode="auto">
              <a:xfrm>
                <a:off x="4120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9" name="Rectangle 362"/>
              <p:cNvSpPr>
                <a:spLocks noChangeArrowheads="1"/>
              </p:cNvSpPr>
              <p:nvPr/>
            </p:nvSpPr>
            <p:spPr bwMode="auto">
              <a:xfrm>
                <a:off x="4222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0" name="Rectangle 363"/>
              <p:cNvSpPr>
                <a:spLocks noChangeArrowheads="1"/>
              </p:cNvSpPr>
              <p:nvPr/>
            </p:nvSpPr>
            <p:spPr bwMode="auto">
              <a:xfrm>
                <a:off x="4324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1" name="Rectangle 364"/>
              <p:cNvSpPr>
                <a:spLocks noChangeArrowheads="1"/>
              </p:cNvSpPr>
              <p:nvPr/>
            </p:nvSpPr>
            <p:spPr bwMode="auto">
              <a:xfrm>
                <a:off x="4426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2" name="Rectangle 365"/>
              <p:cNvSpPr>
                <a:spLocks noChangeArrowheads="1"/>
              </p:cNvSpPr>
              <p:nvPr/>
            </p:nvSpPr>
            <p:spPr bwMode="auto">
              <a:xfrm>
                <a:off x="40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3" name="Rectangle 366"/>
              <p:cNvSpPr>
                <a:spLocks noChangeArrowheads="1"/>
              </p:cNvSpPr>
              <p:nvPr/>
            </p:nvSpPr>
            <p:spPr bwMode="auto">
              <a:xfrm>
                <a:off x="4222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4" name="Rectangle 367"/>
              <p:cNvSpPr>
                <a:spLocks noChangeArrowheads="1"/>
              </p:cNvSpPr>
              <p:nvPr/>
            </p:nvSpPr>
            <p:spPr bwMode="auto">
              <a:xfrm>
                <a:off x="4324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5" name="Rectangle 368"/>
              <p:cNvSpPr>
                <a:spLocks noChangeArrowheads="1"/>
              </p:cNvSpPr>
              <p:nvPr/>
            </p:nvSpPr>
            <p:spPr bwMode="auto">
              <a:xfrm>
                <a:off x="40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6" name="Rectangle 369"/>
              <p:cNvSpPr>
                <a:spLocks noChangeArrowheads="1"/>
              </p:cNvSpPr>
              <p:nvPr/>
            </p:nvSpPr>
            <p:spPr bwMode="auto">
              <a:xfrm>
                <a:off x="4120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7" name="Rectangle 370"/>
              <p:cNvSpPr>
                <a:spLocks noChangeArrowheads="1"/>
              </p:cNvSpPr>
              <p:nvPr/>
            </p:nvSpPr>
            <p:spPr bwMode="auto">
              <a:xfrm>
                <a:off x="4222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8" name="Rectangle 371"/>
              <p:cNvSpPr>
                <a:spLocks noChangeArrowheads="1"/>
              </p:cNvSpPr>
              <p:nvPr/>
            </p:nvSpPr>
            <p:spPr bwMode="auto">
              <a:xfrm>
                <a:off x="4324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9" name="Rectangle 372"/>
              <p:cNvSpPr>
                <a:spLocks noChangeArrowheads="1"/>
              </p:cNvSpPr>
              <p:nvPr/>
            </p:nvSpPr>
            <p:spPr bwMode="auto">
              <a:xfrm>
                <a:off x="4426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0" name="Rectangle 373"/>
              <p:cNvSpPr>
                <a:spLocks noChangeArrowheads="1"/>
              </p:cNvSpPr>
              <p:nvPr/>
            </p:nvSpPr>
            <p:spPr bwMode="auto">
              <a:xfrm>
                <a:off x="40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1" name="Rectangle 374"/>
              <p:cNvSpPr>
                <a:spLocks noChangeArrowheads="1"/>
              </p:cNvSpPr>
              <p:nvPr/>
            </p:nvSpPr>
            <p:spPr bwMode="auto">
              <a:xfrm>
                <a:off x="4120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2" name="Rectangle 375"/>
              <p:cNvSpPr>
                <a:spLocks noChangeArrowheads="1"/>
              </p:cNvSpPr>
              <p:nvPr/>
            </p:nvSpPr>
            <p:spPr bwMode="auto">
              <a:xfrm>
                <a:off x="4222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3" name="Rectangle 376"/>
              <p:cNvSpPr>
                <a:spLocks noChangeArrowheads="1"/>
              </p:cNvSpPr>
              <p:nvPr/>
            </p:nvSpPr>
            <p:spPr bwMode="auto">
              <a:xfrm>
                <a:off x="4426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4" name="Rectangle 377"/>
              <p:cNvSpPr>
                <a:spLocks noChangeArrowheads="1"/>
              </p:cNvSpPr>
              <p:nvPr/>
            </p:nvSpPr>
            <p:spPr bwMode="auto">
              <a:xfrm>
                <a:off x="40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5" name="Rectangle 378"/>
              <p:cNvSpPr>
                <a:spLocks noChangeArrowheads="1"/>
              </p:cNvSpPr>
              <p:nvPr/>
            </p:nvSpPr>
            <p:spPr bwMode="auto">
              <a:xfrm>
                <a:off x="4120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6" name="Rectangle 379"/>
              <p:cNvSpPr>
                <a:spLocks noChangeArrowheads="1"/>
              </p:cNvSpPr>
              <p:nvPr/>
            </p:nvSpPr>
            <p:spPr bwMode="auto">
              <a:xfrm>
                <a:off x="4222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7" name="Rectangle 380"/>
              <p:cNvSpPr>
                <a:spLocks noChangeArrowheads="1"/>
              </p:cNvSpPr>
              <p:nvPr/>
            </p:nvSpPr>
            <p:spPr bwMode="auto">
              <a:xfrm>
                <a:off x="4324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8" name="Rectangle 381"/>
              <p:cNvSpPr>
                <a:spLocks noChangeArrowheads="1"/>
              </p:cNvSpPr>
              <p:nvPr/>
            </p:nvSpPr>
            <p:spPr bwMode="auto">
              <a:xfrm>
                <a:off x="4426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9" name="Rectangle 382"/>
              <p:cNvSpPr>
                <a:spLocks noChangeArrowheads="1"/>
              </p:cNvSpPr>
              <p:nvPr/>
            </p:nvSpPr>
            <p:spPr bwMode="auto">
              <a:xfrm>
                <a:off x="4120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0" name="Rectangle 383"/>
              <p:cNvSpPr>
                <a:spLocks noChangeArrowheads="1"/>
              </p:cNvSpPr>
              <p:nvPr/>
            </p:nvSpPr>
            <p:spPr bwMode="auto">
              <a:xfrm>
                <a:off x="4222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1" name="Rectangle 384"/>
              <p:cNvSpPr>
                <a:spLocks noChangeArrowheads="1"/>
              </p:cNvSpPr>
              <p:nvPr/>
            </p:nvSpPr>
            <p:spPr bwMode="auto">
              <a:xfrm>
                <a:off x="4324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2" name="Rectangle 385"/>
              <p:cNvSpPr>
                <a:spLocks noChangeArrowheads="1"/>
              </p:cNvSpPr>
              <p:nvPr/>
            </p:nvSpPr>
            <p:spPr bwMode="auto">
              <a:xfrm>
                <a:off x="4426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3" name="Rectangle 386"/>
              <p:cNvSpPr>
                <a:spLocks noChangeArrowheads="1"/>
              </p:cNvSpPr>
              <p:nvPr/>
            </p:nvSpPr>
            <p:spPr bwMode="auto">
              <a:xfrm>
                <a:off x="40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4" name="Rectangle 387"/>
              <p:cNvSpPr>
                <a:spLocks noChangeArrowheads="1"/>
              </p:cNvSpPr>
              <p:nvPr/>
            </p:nvSpPr>
            <p:spPr bwMode="auto">
              <a:xfrm>
                <a:off x="4120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5" name="Rectangle 388"/>
              <p:cNvSpPr>
                <a:spLocks noChangeArrowheads="1"/>
              </p:cNvSpPr>
              <p:nvPr/>
            </p:nvSpPr>
            <p:spPr bwMode="auto">
              <a:xfrm>
                <a:off x="4222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6" name="Rectangle 389"/>
              <p:cNvSpPr>
                <a:spLocks noChangeArrowheads="1"/>
              </p:cNvSpPr>
              <p:nvPr/>
            </p:nvSpPr>
            <p:spPr bwMode="auto">
              <a:xfrm>
                <a:off x="4324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7" name="Rectangle 390"/>
              <p:cNvSpPr>
                <a:spLocks noChangeArrowheads="1"/>
              </p:cNvSpPr>
              <p:nvPr/>
            </p:nvSpPr>
            <p:spPr bwMode="auto">
              <a:xfrm>
                <a:off x="4426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8" name="Rectangle 391"/>
              <p:cNvSpPr>
                <a:spLocks noChangeArrowheads="1"/>
              </p:cNvSpPr>
              <p:nvPr/>
            </p:nvSpPr>
            <p:spPr bwMode="auto">
              <a:xfrm>
                <a:off x="40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9" name="Rectangle 392"/>
              <p:cNvSpPr>
                <a:spLocks noChangeArrowheads="1"/>
              </p:cNvSpPr>
              <p:nvPr/>
            </p:nvSpPr>
            <p:spPr bwMode="auto">
              <a:xfrm>
                <a:off x="4120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0" name="Rectangle 393"/>
              <p:cNvSpPr>
                <a:spLocks noChangeArrowheads="1"/>
              </p:cNvSpPr>
              <p:nvPr/>
            </p:nvSpPr>
            <p:spPr bwMode="auto">
              <a:xfrm>
                <a:off x="4324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1" name="Rectangle 394"/>
              <p:cNvSpPr>
                <a:spLocks noChangeArrowheads="1"/>
              </p:cNvSpPr>
              <p:nvPr/>
            </p:nvSpPr>
            <p:spPr bwMode="auto">
              <a:xfrm>
                <a:off x="4426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2" name="Rectangle 395"/>
              <p:cNvSpPr>
                <a:spLocks noChangeArrowheads="1"/>
              </p:cNvSpPr>
              <p:nvPr/>
            </p:nvSpPr>
            <p:spPr bwMode="auto">
              <a:xfrm>
                <a:off x="4018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3" name="Rectangle 396"/>
              <p:cNvSpPr>
                <a:spLocks noChangeArrowheads="1"/>
              </p:cNvSpPr>
              <p:nvPr/>
            </p:nvSpPr>
            <p:spPr bwMode="auto">
              <a:xfrm>
                <a:off x="4222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4" name="Rectangle 397"/>
              <p:cNvSpPr>
                <a:spLocks noChangeArrowheads="1"/>
              </p:cNvSpPr>
              <p:nvPr/>
            </p:nvSpPr>
            <p:spPr bwMode="auto">
              <a:xfrm>
                <a:off x="4324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5" name="Rectangle 398"/>
              <p:cNvSpPr>
                <a:spLocks noChangeArrowheads="1"/>
              </p:cNvSpPr>
              <p:nvPr/>
            </p:nvSpPr>
            <p:spPr bwMode="auto">
              <a:xfrm>
                <a:off x="4426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6" name="Rectangle 399"/>
              <p:cNvSpPr>
                <a:spLocks noChangeArrowheads="1"/>
              </p:cNvSpPr>
              <p:nvPr/>
            </p:nvSpPr>
            <p:spPr bwMode="auto">
              <a:xfrm>
                <a:off x="40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7" name="Rectangle 400"/>
              <p:cNvSpPr>
                <a:spLocks noChangeArrowheads="1"/>
              </p:cNvSpPr>
              <p:nvPr/>
            </p:nvSpPr>
            <p:spPr bwMode="auto">
              <a:xfrm>
                <a:off x="4120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8" name="Rectangle 401"/>
              <p:cNvSpPr>
                <a:spLocks noChangeArrowheads="1"/>
              </p:cNvSpPr>
              <p:nvPr/>
            </p:nvSpPr>
            <p:spPr bwMode="auto">
              <a:xfrm>
                <a:off x="4324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9" name="Rectangle 402"/>
              <p:cNvSpPr>
                <a:spLocks noChangeArrowheads="1"/>
              </p:cNvSpPr>
              <p:nvPr/>
            </p:nvSpPr>
            <p:spPr bwMode="auto">
              <a:xfrm>
                <a:off x="4426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0" name="Rectangle 403"/>
              <p:cNvSpPr>
                <a:spLocks noChangeArrowheads="1"/>
              </p:cNvSpPr>
              <p:nvPr/>
            </p:nvSpPr>
            <p:spPr bwMode="auto">
              <a:xfrm>
                <a:off x="40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1" name="Rectangle 404"/>
              <p:cNvSpPr>
                <a:spLocks noChangeArrowheads="1"/>
              </p:cNvSpPr>
              <p:nvPr/>
            </p:nvSpPr>
            <p:spPr bwMode="auto">
              <a:xfrm>
                <a:off x="4120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2" name="Rectangle 405"/>
              <p:cNvSpPr>
                <a:spLocks noChangeArrowheads="1"/>
              </p:cNvSpPr>
              <p:nvPr/>
            </p:nvSpPr>
            <p:spPr bwMode="auto">
              <a:xfrm>
                <a:off x="4222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3" name="Rectangle 406"/>
              <p:cNvSpPr>
                <a:spLocks noChangeArrowheads="1"/>
              </p:cNvSpPr>
              <p:nvPr/>
            </p:nvSpPr>
            <p:spPr bwMode="auto">
              <a:xfrm>
                <a:off x="4426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4" name="Rectangle 407"/>
              <p:cNvSpPr>
                <a:spLocks noChangeArrowheads="1"/>
              </p:cNvSpPr>
              <p:nvPr/>
            </p:nvSpPr>
            <p:spPr bwMode="auto">
              <a:xfrm>
                <a:off x="3511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5" name="Rectangle 408"/>
              <p:cNvSpPr>
                <a:spLocks noChangeArrowheads="1"/>
              </p:cNvSpPr>
              <p:nvPr/>
            </p:nvSpPr>
            <p:spPr bwMode="auto">
              <a:xfrm>
                <a:off x="3613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69" name="Group 610"/>
            <p:cNvGrpSpPr/>
            <p:nvPr/>
          </p:nvGrpSpPr>
          <p:grpSpPr bwMode="auto">
            <a:xfrm>
              <a:off x="-5969403" y="-3051174"/>
              <a:ext cx="1986032" cy="4760913"/>
              <a:chOff x="3511" y="-335"/>
              <a:chExt cx="1251" cy="2999"/>
            </a:xfrm>
            <a:grpFill/>
          </p:grpSpPr>
          <p:sp>
            <p:nvSpPr>
              <p:cNvPr id="1366" name="Rectangle 410"/>
              <p:cNvSpPr>
                <a:spLocks noChangeArrowheads="1"/>
              </p:cNvSpPr>
              <p:nvPr/>
            </p:nvSpPr>
            <p:spPr bwMode="auto">
              <a:xfrm>
                <a:off x="3713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7" name="Rectangle 411"/>
              <p:cNvSpPr>
                <a:spLocks noChangeArrowheads="1"/>
              </p:cNvSpPr>
              <p:nvPr/>
            </p:nvSpPr>
            <p:spPr bwMode="auto">
              <a:xfrm>
                <a:off x="39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8" name="Rectangle 412"/>
              <p:cNvSpPr>
                <a:spLocks noChangeArrowheads="1"/>
              </p:cNvSpPr>
              <p:nvPr/>
            </p:nvSpPr>
            <p:spPr bwMode="auto">
              <a:xfrm>
                <a:off x="40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9" name="Rectangle 413"/>
              <p:cNvSpPr>
                <a:spLocks noChangeArrowheads="1"/>
              </p:cNvSpPr>
              <p:nvPr/>
            </p:nvSpPr>
            <p:spPr bwMode="auto">
              <a:xfrm>
                <a:off x="4222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0" name="Rectangle 414"/>
              <p:cNvSpPr>
                <a:spLocks noChangeArrowheads="1"/>
              </p:cNvSpPr>
              <p:nvPr/>
            </p:nvSpPr>
            <p:spPr bwMode="auto">
              <a:xfrm>
                <a:off x="4324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1" name="Rectangle 415"/>
              <p:cNvSpPr>
                <a:spLocks noChangeArrowheads="1"/>
              </p:cNvSpPr>
              <p:nvPr/>
            </p:nvSpPr>
            <p:spPr bwMode="auto">
              <a:xfrm>
                <a:off x="4426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2" name="Rectangle 416"/>
              <p:cNvSpPr>
                <a:spLocks noChangeArrowheads="1"/>
              </p:cNvSpPr>
              <p:nvPr/>
            </p:nvSpPr>
            <p:spPr bwMode="auto">
              <a:xfrm>
                <a:off x="3613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3" name="Rectangle 417"/>
              <p:cNvSpPr>
                <a:spLocks noChangeArrowheads="1"/>
              </p:cNvSpPr>
              <p:nvPr/>
            </p:nvSpPr>
            <p:spPr bwMode="auto">
              <a:xfrm>
                <a:off x="3713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4" name="Rectangle 418"/>
              <p:cNvSpPr>
                <a:spLocks noChangeArrowheads="1"/>
              </p:cNvSpPr>
              <p:nvPr/>
            </p:nvSpPr>
            <p:spPr bwMode="auto">
              <a:xfrm>
                <a:off x="3815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5" name="Rectangle 419"/>
              <p:cNvSpPr>
                <a:spLocks noChangeArrowheads="1"/>
              </p:cNvSpPr>
              <p:nvPr/>
            </p:nvSpPr>
            <p:spPr bwMode="auto">
              <a:xfrm>
                <a:off x="4018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6" name="Rectangle 420"/>
              <p:cNvSpPr>
                <a:spLocks noChangeArrowheads="1"/>
              </p:cNvSpPr>
              <p:nvPr/>
            </p:nvSpPr>
            <p:spPr bwMode="auto">
              <a:xfrm>
                <a:off x="4120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7" name="Rectangle 421"/>
              <p:cNvSpPr>
                <a:spLocks noChangeArrowheads="1"/>
              </p:cNvSpPr>
              <p:nvPr/>
            </p:nvSpPr>
            <p:spPr bwMode="auto">
              <a:xfrm>
                <a:off x="4222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8" name="Rectangle 422"/>
              <p:cNvSpPr>
                <a:spLocks noChangeArrowheads="1"/>
              </p:cNvSpPr>
              <p:nvPr/>
            </p:nvSpPr>
            <p:spPr bwMode="auto">
              <a:xfrm>
                <a:off x="4324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9" name="Rectangle 423"/>
              <p:cNvSpPr>
                <a:spLocks noChangeArrowheads="1"/>
              </p:cNvSpPr>
              <p:nvPr/>
            </p:nvSpPr>
            <p:spPr bwMode="auto">
              <a:xfrm>
                <a:off x="4426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0" name="Rectangle 424"/>
              <p:cNvSpPr>
                <a:spLocks noChangeArrowheads="1"/>
              </p:cNvSpPr>
              <p:nvPr/>
            </p:nvSpPr>
            <p:spPr bwMode="auto">
              <a:xfrm>
                <a:off x="3511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1" name="Rectangle 425"/>
              <p:cNvSpPr>
                <a:spLocks noChangeArrowheads="1"/>
              </p:cNvSpPr>
              <p:nvPr/>
            </p:nvSpPr>
            <p:spPr bwMode="auto">
              <a:xfrm>
                <a:off x="3613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2" name="Rectangle 426"/>
              <p:cNvSpPr>
                <a:spLocks noChangeArrowheads="1"/>
              </p:cNvSpPr>
              <p:nvPr/>
            </p:nvSpPr>
            <p:spPr bwMode="auto">
              <a:xfrm>
                <a:off x="3815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3" name="Rectangle 427"/>
              <p:cNvSpPr>
                <a:spLocks noChangeArrowheads="1"/>
              </p:cNvSpPr>
              <p:nvPr/>
            </p:nvSpPr>
            <p:spPr bwMode="auto">
              <a:xfrm>
                <a:off x="39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4" name="Rectangle 428"/>
              <p:cNvSpPr>
                <a:spLocks noChangeArrowheads="1"/>
              </p:cNvSpPr>
              <p:nvPr/>
            </p:nvSpPr>
            <p:spPr bwMode="auto">
              <a:xfrm>
                <a:off x="40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5" name="Rectangle 429"/>
              <p:cNvSpPr>
                <a:spLocks noChangeArrowheads="1"/>
              </p:cNvSpPr>
              <p:nvPr/>
            </p:nvSpPr>
            <p:spPr bwMode="auto">
              <a:xfrm>
                <a:off x="4120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6" name="Rectangle 430"/>
              <p:cNvSpPr>
                <a:spLocks noChangeArrowheads="1"/>
              </p:cNvSpPr>
              <p:nvPr/>
            </p:nvSpPr>
            <p:spPr bwMode="auto">
              <a:xfrm>
                <a:off x="4324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7" name="Rectangle 431"/>
              <p:cNvSpPr>
                <a:spLocks noChangeArrowheads="1"/>
              </p:cNvSpPr>
              <p:nvPr/>
            </p:nvSpPr>
            <p:spPr bwMode="auto">
              <a:xfrm>
                <a:off x="4426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8" name="Rectangle 432"/>
              <p:cNvSpPr>
                <a:spLocks noChangeArrowheads="1"/>
              </p:cNvSpPr>
              <p:nvPr/>
            </p:nvSpPr>
            <p:spPr bwMode="auto">
              <a:xfrm>
                <a:off x="3511" y="1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9" name="Rectangle 433"/>
              <p:cNvSpPr>
                <a:spLocks noChangeArrowheads="1"/>
              </p:cNvSpPr>
              <p:nvPr/>
            </p:nvSpPr>
            <p:spPr bwMode="auto">
              <a:xfrm>
                <a:off x="3713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0" name="Rectangle 434"/>
              <p:cNvSpPr>
                <a:spLocks noChangeArrowheads="1"/>
              </p:cNvSpPr>
              <p:nvPr/>
            </p:nvSpPr>
            <p:spPr bwMode="auto">
              <a:xfrm>
                <a:off x="3815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1" name="Rectangle 435"/>
              <p:cNvSpPr>
                <a:spLocks noChangeArrowheads="1"/>
              </p:cNvSpPr>
              <p:nvPr/>
            </p:nvSpPr>
            <p:spPr bwMode="auto">
              <a:xfrm>
                <a:off x="3918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2" name="Rectangle 436"/>
              <p:cNvSpPr>
                <a:spLocks noChangeArrowheads="1"/>
              </p:cNvSpPr>
              <p:nvPr/>
            </p:nvSpPr>
            <p:spPr bwMode="auto">
              <a:xfrm>
                <a:off x="4120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3" name="Rectangle 437"/>
              <p:cNvSpPr>
                <a:spLocks noChangeArrowheads="1"/>
              </p:cNvSpPr>
              <p:nvPr/>
            </p:nvSpPr>
            <p:spPr bwMode="auto">
              <a:xfrm>
                <a:off x="4222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4" name="Rectangle 438"/>
              <p:cNvSpPr>
                <a:spLocks noChangeArrowheads="1"/>
              </p:cNvSpPr>
              <p:nvPr/>
            </p:nvSpPr>
            <p:spPr bwMode="auto">
              <a:xfrm>
                <a:off x="3613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5" name="Rectangle 439"/>
              <p:cNvSpPr>
                <a:spLocks noChangeArrowheads="1"/>
              </p:cNvSpPr>
              <p:nvPr/>
            </p:nvSpPr>
            <p:spPr bwMode="auto">
              <a:xfrm>
                <a:off x="3713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6" name="Rectangle 440"/>
              <p:cNvSpPr>
                <a:spLocks noChangeArrowheads="1"/>
              </p:cNvSpPr>
              <p:nvPr/>
            </p:nvSpPr>
            <p:spPr bwMode="auto">
              <a:xfrm>
                <a:off x="39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7" name="Rectangle 441"/>
              <p:cNvSpPr>
                <a:spLocks noChangeArrowheads="1"/>
              </p:cNvSpPr>
              <p:nvPr/>
            </p:nvSpPr>
            <p:spPr bwMode="auto">
              <a:xfrm>
                <a:off x="40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8" name="Rectangle 442"/>
              <p:cNvSpPr>
                <a:spLocks noChangeArrowheads="1"/>
              </p:cNvSpPr>
              <p:nvPr/>
            </p:nvSpPr>
            <p:spPr bwMode="auto">
              <a:xfrm>
                <a:off x="4222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9" name="Rectangle 443"/>
              <p:cNvSpPr>
                <a:spLocks noChangeArrowheads="1"/>
              </p:cNvSpPr>
              <p:nvPr/>
            </p:nvSpPr>
            <p:spPr bwMode="auto">
              <a:xfrm>
                <a:off x="4324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0" name="Rectangle 444"/>
              <p:cNvSpPr>
                <a:spLocks noChangeArrowheads="1"/>
              </p:cNvSpPr>
              <p:nvPr/>
            </p:nvSpPr>
            <p:spPr bwMode="auto">
              <a:xfrm>
                <a:off x="4426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1" name="Rectangle 445"/>
              <p:cNvSpPr>
                <a:spLocks noChangeArrowheads="1"/>
              </p:cNvSpPr>
              <p:nvPr/>
            </p:nvSpPr>
            <p:spPr bwMode="auto">
              <a:xfrm>
                <a:off x="3511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2" name="Rectangle 446"/>
              <p:cNvSpPr>
                <a:spLocks noChangeArrowheads="1"/>
              </p:cNvSpPr>
              <p:nvPr/>
            </p:nvSpPr>
            <p:spPr bwMode="auto">
              <a:xfrm>
                <a:off x="3613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3" name="Rectangle 447"/>
              <p:cNvSpPr>
                <a:spLocks noChangeArrowheads="1"/>
              </p:cNvSpPr>
              <p:nvPr/>
            </p:nvSpPr>
            <p:spPr bwMode="auto">
              <a:xfrm>
                <a:off x="3815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4" name="Rectangle 448"/>
              <p:cNvSpPr>
                <a:spLocks noChangeArrowheads="1"/>
              </p:cNvSpPr>
              <p:nvPr/>
            </p:nvSpPr>
            <p:spPr bwMode="auto">
              <a:xfrm>
                <a:off x="4018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5" name="Rectangle 449"/>
              <p:cNvSpPr>
                <a:spLocks noChangeArrowheads="1"/>
              </p:cNvSpPr>
              <p:nvPr/>
            </p:nvSpPr>
            <p:spPr bwMode="auto">
              <a:xfrm>
                <a:off x="4120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6" name="Rectangle 450"/>
              <p:cNvSpPr>
                <a:spLocks noChangeArrowheads="1"/>
              </p:cNvSpPr>
              <p:nvPr/>
            </p:nvSpPr>
            <p:spPr bwMode="auto">
              <a:xfrm>
                <a:off x="4324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7" name="Rectangle 451"/>
              <p:cNvSpPr>
                <a:spLocks noChangeArrowheads="1"/>
              </p:cNvSpPr>
              <p:nvPr/>
            </p:nvSpPr>
            <p:spPr bwMode="auto">
              <a:xfrm>
                <a:off x="3511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8" name="Rectangle 452"/>
              <p:cNvSpPr>
                <a:spLocks noChangeArrowheads="1"/>
              </p:cNvSpPr>
              <p:nvPr/>
            </p:nvSpPr>
            <p:spPr bwMode="auto">
              <a:xfrm>
                <a:off x="3713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9" name="Rectangle 453"/>
              <p:cNvSpPr>
                <a:spLocks noChangeArrowheads="1"/>
              </p:cNvSpPr>
              <p:nvPr/>
            </p:nvSpPr>
            <p:spPr bwMode="auto">
              <a:xfrm>
                <a:off x="39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0" name="Rectangle 454"/>
              <p:cNvSpPr>
                <a:spLocks noChangeArrowheads="1"/>
              </p:cNvSpPr>
              <p:nvPr/>
            </p:nvSpPr>
            <p:spPr bwMode="auto">
              <a:xfrm>
                <a:off x="40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1" name="Rectangle 455"/>
              <p:cNvSpPr>
                <a:spLocks noChangeArrowheads="1"/>
              </p:cNvSpPr>
              <p:nvPr/>
            </p:nvSpPr>
            <p:spPr bwMode="auto">
              <a:xfrm>
                <a:off x="4222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2" name="Rectangle 456"/>
              <p:cNvSpPr>
                <a:spLocks noChangeArrowheads="1"/>
              </p:cNvSpPr>
              <p:nvPr/>
            </p:nvSpPr>
            <p:spPr bwMode="auto">
              <a:xfrm>
                <a:off x="4426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3" name="Rectangle 457"/>
              <p:cNvSpPr>
                <a:spLocks noChangeArrowheads="1"/>
              </p:cNvSpPr>
              <p:nvPr/>
            </p:nvSpPr>
            <p:spPr bwMode="auto">
              <a:xfrm>
                <a:off x="3613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4" name="Rectangle 458"/>
              <p:cNvSpPr>
                <a:spLocks noChangeArrowheads="1"/>
              </p:cNvSpPr>
              <p:nvPr/>
            </p:nvSpPr>
            <p:spPr bwMode="auto">
              <a:xfrm>
                <a:off x="3815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5" name="Rectangle 459"/>
              <p:cNvSpPr>
                <a:spLocks noChangeArrowheads="1"/>
              </p:cNvSpPr>
              <p:nvPr/>
            </p:nvSpPr>
            <p:spPr bwMode="auto">
              <a:xfrm>
                <a:off x="3918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6" name="Rectangle 460"/>
              <p:cNvSpPr>
                <a:spLocks noChangeArrowheads="1"/>
              </p:cNvSpPr>
              <p:nvPr/>
            </p:nvSpPr>
            <p:spPr bwMode="auto">
              <a:xfrm>
                <a:off x="4120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7" name="Rectangle 461"/>
              <p:cNvSpPr>
                <a:spLocks noChangeArrowheads="1"/>
              </p:cNvSpPr>
              <p:nvPr/>
            </p:nvSpPr>
            <p:spPr bwMode="auto">
              <a:xfrm>
                <a:off x="4324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8" name="Rectangle 462"/>
              <p:cNvSpPr>
                <a:spLocks noChangeArrowheads="1"/>
              </p:cNvSpPr>
              <p:nvPr/>
            </p:nvSpPr>
            <p:spPr bwMode="auto">
              <a:xfrm>
                <a:off x="4426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9" name="Rectangle 463"/>
              <p:cNvSpPr>
                <a:spLocks noChangeArrowheads="1"/>
              </p:cNvSpPr>
              <p:nvPr/>
            </p:nvSpPr>
            <p:spPr bwMode="auto">
              <a:xfrm>
                <a:off x="3511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Rectangle 464"/>
              <p:cNvSpPr>
                <a:spLocks noChangeArrowheads="1"/>
              </p:cNvSpPr>
              <p:nvPr/>
            </p:nvSpPr>
            <p:spPr bwMode="auto">
              <a:xfrm>
                <a:off x="3613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Rectangle 465"/>
              <p:cNvSpPr>
                <a:spLocks noChangeArrowheads="1"/>
              </p:cNvSpPr>
              <p:nvPr/>
            </p:nvSpPr>
            <p:spPr bwMode="auto">
              <a:xfrm>
                <a:off x="3815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Rectangle 466"/>
              <p:cNvSpPr>
                <a:spLocks noChangeArrowheads="1"/>
              </p:cNvSpPr>
              <p:nvPr/>
            </p:nvSpPr>
            <p:spPr bwMode="auto">
              <a:xfrm>
                <a:off x="4018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Rectangle 467"/>
              <p:cNvSpPr>
                <a:spLocks noChangeArrowheads="1"/>
              </p:cNvSpPr>
              <p:nvPr/>
            </p:nvSpPr>
            <p:spPr bwMode="auto">
              <a:xfrm>
                <a:off x="4120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Rectangle 468"/>
              <p:cNvSpPr>
                <a:spLocks noChangeArrowheads="1"/>
              </p:cNvSpPr>
              <p:nvPr/>
            </p:nvSpPr>
            <p:spPr bwMode="auto">
              <a:xfrm>
                <a:off x="4324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Rectangle 469"/>
              <p:cNvSpPr>
                <a:spLocks noChangeArrowheads="1"/>
              </p:cNvSpPr>
              <p:nvPr/>
            </p:nvSpPr>
            <p:spPr bwMode="auto">
              <a:xfrm>
                <a:off x="3713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Rectangle 470"/>
              <p:cNvSpPr>
                <a:spLocks noChangeArrowheads="1"/>
              </p:cNvSpPr>
              <p:nvPr/>
            </p:nvSpPr>
            <p:spPr bwMode="auto">
              <a:xfrm>
                <a:off x="39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Rectangle 471"/>
              <p:cNvSpPr>
                <a:spLocks noChangeArrowheads="1"/>
              </p:cNvSpPr>
              <p:nvPr/>
            </p:nvSpPr>
            <p:spPr bwMode="auto">
              <a:xfrm>
                <a:off x="40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Rectangle 472"/>
              <p:cNvSpPr>
                <a:spLocks noChangeArrowheads="1"/>
              </p:cNvSpPr>
              <p:nvPr/>
            </p:nvSpPr>
            <p:spPr bwMode="auto">
              <a:xfrm>
                <a:off x="4222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Rectangle 473"/>
              <p:cNvSpPr>
                <a:spLocks noChangeArrowheads="1"/>
              </p:cNvSpPr>
              <p:nvPr/>
            </p:nvSpPr>
            <p:spPr bwMode="auto">
              <a:xfrm>
                <a:off x="4426" y="196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Rectangle 474"/>
              <p:cNvSpPr>
                <a:spLocks noChangeArrowheads="1"/>
              </p:cNvSpPr>
              <p:nvPr/>
            </p:nvSpPr>
            <p:spPr bwMode="auto">
              <a:xfrm>
                <a:off x="3713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Rectangle 475"/>
              <p:cNvSpPr>
                <a:spLocks noChangeArrowheads="1"/>
              </p:cNvSpPr>
              <p:nvPr/>
            </p:nvSpPr>
            <p:spPr bwMode="auto">
              <a:xfrm>
                <a:off x="3918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Rectangle 476"/>
              <p:cNvSpPr>
                <a:spLocks noChangeArrowheads="1"/>
              </p:cNvSpPr>
              <p:nvPr/>
            </p:nvSpPr>
            <p:spPr bwMode="auto">
              <a:xfrm>
                <a:off x="4222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Rectangle 477"/>
              <p:cNvSpPr>
                <a:spLocks noChangeArrowheads="1"/>
              </p:cNvSpPr>
              <p:nvPr/>
            </p:nvSpPr>
            <p:spPr bwMode="auto">
              <a:xfrm>
                <a:off x="3815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Rectangle 478"/>
              <p:cNvSpPr>
                <a:spLocks noChangeArrowheads="1"/>
              </p:cNvSpPr>
              <p:nvPr/>
            </p:nvSpPr>
            <p:spPr bwMode="auto">
              <a:xfrm>
                <a:off x="3613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Rectangle 479"/>
              <p:cNvSpPr>
                <a:spLocks noChangeArrowheads="1"/>
              </p:cNvSpPr>
              <p:nvPr/>
            </p:nvSpPr>
            <p:spPr bwMode="auto">
              <a:xfrm>
                <a:off x="3613" y="240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Rectangle 480"/>
              <p:cNvSpPr>
                <a:spLocks noChangeArrowheads="1"/>
              </p:cNvSpPr>
              <p:nvPr/>
            </p:nvSpPr>
            <p:spPr bwMode="auto">
              <a:xfrm>
                <a:off x="3511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Rectangle 481"/>
              <p:cNvSpPr>
                <a:spLocks noChangeArrowheads="1"/>
              </p:cNvSpPr>
              <p:nvPr/>
            </p:nvSpPr>
            <p:spPr bwMode="auto">
              <a:xfrm>
                <a:off x="4426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Rectangle 482"/>
              <p:cNvSpPr>
                <a:spLocks noChangeArrowheads="1"/>
              </p:cNvSpPr>
              <p:nvPr/>
            </p:nvSpPr>
            <p:spPr bwMode="auto">
              <a:xfrm>
                <a:off x="4020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Rectangle 483"/>
              <p:cNvSpPr>
                <a:spLocks noChangeArrowheads="1"/>
              </p:cNvSpPr>
              <p:nvPr/>
            </p:nvSpPr>
            <p:spPr bwMode="auto">
              <a:xfrm>
                <a:off x="3918" y="227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Rectangle 484"/>
              <p:cNvSpPr>
                <a:spLocks noChangeArrowheads="1"/>
              </p:cNvSpPr>
              <p:nvPr/>
            </p:nvSpPr>
            <p:spPr bwMode="auto">
              <a:xfrm>
                <a:off x="4122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Rectangle 485"/>
              <p:cNvSpPr>
                <a:spLocks noChangeArrowheads="1"/>
              </p:cNvSpPr>
              <p:nvPr/>
            </p:nvSpPr>
            <p:spPr bwMode="auto">
              <a:xfrm>
                <a:off x="4020" y="248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Rectangle 486"/>
              <p:cNvSpPr>
                <a:spLocks noChangeArrowheads="1"/>
              </p:cNvSpPr>
              <p:nvPr/>
            </p:nvSpPr>
            <p:spPr bwMode="auto">
              <a:xfrm>
                <a:off x="4120" y="2605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Rectangle 487"/>
              <p:cNvSpPr>
                <a:spLocks noChangeArrowheads="1"/>
              </p:cNvSpPr>
              <p:nvPr/>
            </p:nvSpPr>
            <p:spPr bwMode="auto">
              <a:xfrm>
                <a:off x="4324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Rectangle 488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Rectangle 489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490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491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492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493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494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95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96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97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98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99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Freeform 500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501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502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503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504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5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06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07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08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09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10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11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12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13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14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515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516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517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518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519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520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521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522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9" name="Freeform 523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0" name="Freeform 524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1" name="Freeform 525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2" name="Freeform 526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3" name="Freeform 527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4" name="Freeform 528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5" name="Freeform 529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6" name="Freeform 530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7" name="Freeform 531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8" name="Freeform 532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9" name="Freeform 533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0" name="Freeform 534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1" name="Freeform 535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2" name="Freeform 536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3" name="Freeform 537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4" name="Freeform 538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5" name="Freeform 539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6" name="Freeform 540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7" name="Freeform 541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8" name="Freeform 542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9" name="Freeform 543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0" name="Freeform 544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1" name="Freeform 545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2" name="Freeform 546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3" name="Freeform 547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4" name="Freeform 548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5" name="Freeform 549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6" name="Freeform 550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7" name="Freeform 551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8" name="Freeform 552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9" name="Freeform 553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0" name="Freeform 554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1" name="Freeform 555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2" name="Freeform 556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3" name="Freeform 557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4" name="Freeform 558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5" name="Freeform 559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6" name="Freeform 560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7" name="Freeform 561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8" name="Freeform 562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9" name="Freeform 563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0" name="Freeform 564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1" name="Freeform 565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2" name="Freeform 566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3" name="Freeform 567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4" name="Freeform 568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5" name="Freeform 569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6" name="Freeform 570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7" name="Freeform 571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8" name="Freeform 572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9" name="Freeform 573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0" name="Freeform 574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1" name="Freeform 575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2" name="Freeform 576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3" name="Freeform 577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4" name="Freeform 578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5" name="Freeform 579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6" name="Freeform 580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7" name="Freeform 581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8" name="Freeform 582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9" name="Freeform 583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0" name="Freeform 584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1" name="Freeform 585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2" name="Freeform 586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3" name="Freeform 587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4" name="Freeform 588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5" name="Freeform 589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6" name="Freeform 590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7" name="Freeform 591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8" name="Freeform 592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9" name="Freeform 593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0" name="Freeform 594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1" name="Freeform 595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2" name="Freeform 596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3" name="Freeform 597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4" name="Freeform 598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5" name="Freeform 599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6" name="Freeform 600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7" name="Freeform 601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8" name="Freeform 602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9" name="Freeform 603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0" name="Freeform 604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1" name="Freeform 605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2" name="Freeform 606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3" name="Freeform 607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4" name="Freeform 608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5" name="Freeform 609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0" name="Group 811"/>
            <p:cNvGrpSpPr/>
            <p:nvPr/>
          </p:nvGrpSpPr>
          <p:grpSpPr bwMode="auto">
            <a:xfrm>
              <a:off x="-4373911" y="-404813"/>
              <a:ext cx="2409908" cy="3767136"/>
              <a:chOff x="4516" y="1332"/>
              <a:chExt cx="1518" cy="2373"/>
            </a:xfrm>
            <a:grpFill/>
          </p:grpSpPr>
          <p:sp>
            <p:nvSpPr>
              <p:cNvPr id="1166" name="Freeform 611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Freeform 612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Freeform 613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Freeform 614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0" name="Freeform 615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Freeform 616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Freeform 617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Freeform 618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Freeform 619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Freeform 620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Freeform 621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Freeform 622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Freeform 623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9" name="Freeform 624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0" name="Freeform 625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1" name="Freeform 626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2" name="Freeform 627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3" name="Freeform 628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4" name="Freeform 629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5" name="Freeform 630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6" name="Freeform 631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7" name="Freeform 632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8" name="Freeform 633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9" name="Freeform 634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0" name="Freeform 635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1" name="Freeform 636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2" name="Freeform 637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3" name="Freeform 638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4" name="Freeform 639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5" name="Freeform 640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6" name="Freeform 641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7" name="Freeform 642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8" name="Freeform 643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9" name="Freeform 644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0" name="Freeform 645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1" name="Freeform 646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2" name="Freeform 647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3" name="Freeform 648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4" name="Freeform 649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5" name="Freeform 650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6" name="Freeform 651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7" name="Freeform 652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8" name="Freeform 653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9" name="Freeform 654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0" name="Freeform 655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1" name="Freeform 656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2" name="Freeform 657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3" name="Freeform 658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4" name="Freeform 659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5" name="Freeform 660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6" name="Freeform 661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7" name="Freeform 662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8" name="Freeform 663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9" name="Freeform 664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0" name="Freeform 665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1" name="Freeform 666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2" name="Freeform 667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3" name="Freeform 668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4" name="Freeform 669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5" name="Freeform 670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6" name="Freeform 671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7" name="Freeform 672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8" name="Freeform 673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9" name="Freeform 674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0" name="Freeform 675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1" name="Freeform 676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2" name="Freeform 677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3" name="Freeform 678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4" name="Freeform 679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5" name="Freeform 680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6" name="Freeform 681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7" name="Freeform 682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8" name="Rectangle 683"/>
              <p:cNvSpPr>
                <a:spLocks noChangeArrowheads="1"/>
              </p:cNvSpPr>
              <p:nvPr/>
            </p:nvSpPr>
            <p:spPr bwMode="auto">
              <a:xfrm>
                <a:off x="4682" y="1332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9" name="Freeform 684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0" name="Freeform 685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1" name="Freeform 686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2" name="Rectangle 687"/>
              <p:cNvSpPr>
                <a:spLocks noChangeArrowheads="1"/>
              </p:cNvSpPr>
              <p:nvPr/>
            </p:nvSpPr>
            <p:spPr bwMode="auto">
              <a:xfrm>
                <a:off x="555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3" name="Rectangle 688"/>
              <p:cNvSpPr>
                <a:spLocks noChangeArrowheads="1"/>
              </p:cNvSpPr>
              <p:nvPr/>
            </p:nvSpPr>
            <p:spPr bwMode="auto">
              <a:xfrm>
                <a:off x="55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4" name="Rectangle 689"/>
              <p:cNvSpPr>
                <a:spLocks noChangeArrowheads="1"/>
              </p:cNvSpPr>
              <p:nvPr/>
            </p:nvSpPr>
            <p:spPr bwMode="auto">
              <a:xfrm>
                <a:off x="55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5" name="Rectangle 690"/>
              <p:cNvSpPr>
                <a:spLocks noChangeArrowheads="1"/>
              </p:cNvSpPr>
              <p:nvPr/>
            </p:nvSpPr>
            <p:spPr bwMode="auto">
              <a:xfrm>
                <a:off x="555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6" name="Rectangle 691"/>
              <p:cNvSpPr>
                <a:spLocks noChangeArrowheads="1"/>
              </p:cNvSpPr>
              <p:nvPr/>
            </p:nvSpPr>
            <p:spPr bwMode="auto">
              <a:xfrm>
                <a:off x="5570" y="17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7" name="Rectangle 692"/>
              <p:cNvSpPr>
                <a:spLocks noChangeArrowheads="1"/>
              </p:cNvSpPr>
              <p:nvPr/>
            </p:nvSpPr>
            <p:spPr bwMode="auto">
              <a:xfrm>
                <a:off x="5550" y="1768"/>
                <a:ext cx="20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8" name="Rectangle 693"/>
              <p:cNvSpPr>
                <a:spLocks noChangeArrowheads="1"/>
              </p:cNvSpPr>
              <p:nvPr/>
            </p:nvSpPr>
            <p:spPr bwMode="auto">
              <a:xfrm>
                <a:off x="555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9" name="Rectangle 694"/>
              <p:cNvSpPr>
                <a:spLocks noChangeArrowheads="1"/>
              </p:cNvSpPr>
              <p:nvPr/>
            </p:nvSpPr>
            <p:spPr bwMode="auto">
              <a:xfrm>
                <a:off x="5570" y="1824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0" name="Rectangle 695"/>
              <p:cNvSpPr>
                <a:spLocks noChangeArrowheads="1"/>
              </p:cNvSpPr>
              <p:nvPr/>
            </p:nvSpPr>
            <p:spPr bwMode="auto">
              <a:xfrm>
                <a:off x="5614" y="1824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1" name="Rectangle 696"/>
              <p:cNvSpPr>
                <a:spLocks noChangeArrowheads="1"/>
              </p:cNvSpPr>
              <p:nvPr/>
            </p:nvSpPr>
            <p:spPr bwMode="auto">
              <a:xfrm>
                <a:off x="5550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2" name="Rectangle 697"/>
              <p:cNvSpPr>
                <a:spLocks noChangeArrowheads="1"/>
              </p:cNvSpPr>
              <p:nvPr/>
            </p:nvSpPr>
            <p:spPr bwMode="auto">
              <a:xfrm>
                <a:off x="5592" y="1936"/>
                <a:ext cx="100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3" name="Rectangle 698"/>
              <p:cNvSpPr>
                <a:spLocks noChangeArrowheads="1"/>
              </p:cNvSpPr>
              <p:nvPr/>
            </p:nvSpPr>
            <p:spPr bwMode="auto">
              <a:xfrm>
                <a:off x="5656" y="1993"/>
                <a:ext cx="3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4" name="Rectangle 699"/>
              <p:cNvSpPr>
                <a:spLocks noChangeArrowheads="1"/>
              </p:cNvSpPr>
              <p:nvPr/>
            </p:nvSpPr>
            <p:spPr bwMode="auto">
              <a:xfrm>
                <a:off x="5550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5" name="Rectangle 700"/>
              <p:cNvSpPr>
                <a:spLocks noChangeArrowheads="1"/>
              </p:cNvSpPr>
              <p:nvPr/>
            </p:nvSpPr>
            <p:spPr bwMode="auto">
              <a:xfrm>
                <a:off x="5592" y="204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6" name="Rectangle 701"/>
              <p:cNvSpPr>
                <a:spLocks noChangeArrowheads="1"/>
              </p:cNvSpPr>
              <p:nvPr/>
            </p:nvSpPr>
            <p:spPr bwMode="auto">
              <a:xfrm>
                <a:off x="5570" y="21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7" name="Rectangle 702"/>
              <p:cNvSpPr>
                <a:spLocks noChangeArrowheads="1"/>
              </p:cNvSpPr>
              <p:nvPr/>
            </p:nvSpPr>
            <p:spPr bwMode="auto">
              <a:xfrm>
                <a:off x="5614" y="2161"/>
                <a:ext cx="20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8" name="Rectangle 703"/>
              <p:cNvSpPr>
                <a:spLocks noChangeArrowheads="1"/>
              </p:cNvSpPr>
              <p:nvPr/>
            </p:nvSpPr>
            <p:spPr bwMode="auto">
              <a:xfrm>
                <a:off x="5550" y="232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9" name="Rectangle 704"/>
              <p:cNvSpPr>
                <a:spLocks noChangeArrowheads="1"/>
              </p:cNvSpPr>
              <p:nvPr/>
            </p:nvSpPr>
            <p:spPr bwMode="auto">
              <a:xfrm>
                <a:off x="5592" y="232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0" name="Rectangle 705"/>
              <p:cNvSpPr>
                <a:spLocks noChangeArrowheads="1"/>
              </p:cNvSpPr>
              <p:nvPr/>
            </p:nvSpPr>
            <p:spPr bwMode="auto">
              <a:xfrm>
                <a:off x="5656" y="232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1" name="Rectangle 706"/>
              <p:cNvSpPr>
                <a:spLocks noChangeArrowheads="1"/>
              </p:cNvSpPr>
              <p:nvPr/>
            </p:nvSpPr>
            <p:spPr bwMode="auto">
              <a:xfrm>
                <a:off x="557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2" name="Rectangle 707"/>
              <p:cNvSpPr>
                <a:spLocks noChangeArrowheads="1"/>
              </p:cNvSpPr>
              <p:nvPr/>
            </p:nvSpPr>
            <p:spPr bwMode="auto">
              <a:xfrm>
                <a:off x="5570" y="244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3" name="Rectangle 708"/>
              <p:cNvSpPr>
                <a:spLocks noChangeArrowheads="1"/>
              </p:cNvSpPr>
              <p:nvPr/>
            </p:nvSpPr>
            <p:spPr bwMode="auto">
              <a:xfrm>
                <a:off x="5550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4" name="Rectangle 709"/>
              <p:cNvSpPr>
                <a:spLocks noChangeArrowheads="1"/>
              </p:cNvSpPr>
              <p:nvPr/>
            </p:nvSpPr>
            <p:spPr bwMode="auto">
              <a:xfrm>
                <a:off x="5592" y="2499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5" name="Rectangle 710"/>
              <p:cNvSpPr>
                <a:spLocks noChangeArrowheads="1"/>
              </p:cNvSpPr>
              <p:nvPr/>
            </p:nvSpPr>
            <p:spPr bwMode="auto">
              <a:xfrm>
                <a:off x="5550" y="2555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6" name="Rectangle 711"/>
              <p:cNvSpPr>
                <a:spLocks noChangeArrowheads="1"/>
              </p:cNvSpPr>
              <p:nvPr/>
            </p:nvSpPr>
            <p:spPr bwMode="auto">
              <a:xfrm>
                <a:off x="559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" name="Rectangle 712"/>
              <p:cNvSpPr>
                <a:spLocks noChangeArrowheads="1"/>
              </p:cNvSpPr>
              <p:nvPr/>
            </p:nvSpPr>
            <p:spPr bwMode="auto">
              <a:xfrm>
                <a:off x="5636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" name="Rectangle 713"/>
              <p:cNvSpPr>
                <a:spLocks noChangeArrowheads="1"/>
              </p:cNvSpPr>
              <p:nvPr/>
            </p:nvSpPr>
            <p:spPr bwMode="auto">
              <a:xfrm>
                <a:off x="565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" name="Rectangle 714"/>
              <p:cNvSpPr>
                <a:spLocks noChangeArrowheads="1"/>
              </p:cNvSpPr>
              <p:nvPr/>
            </p:nvSpPr>
            <p:spPr bwMode="auto">
              <a:xfrm>
                <a:off x="5550" y="272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0" name="Rectangle 715"/>
              <p:cNvSpPr>
                <a:spLocks noChangeArrowheads="1"/>
              </p:cNvSpPr>
              <p:nvPr/>
            </p:nvSpPr>
            <p:spPr bwMode="auto">
              <a:xfrm>
                <a:off x="5592" y="2724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1" name="Rectangle 716"/>
              <p:cNvSpPr>
                <a:spLocks noChangeArrowheads="1"/>
              </p:cNvSpPr>
              <p:nvPr/>
            </p:nvSpPr>
            <p:spPr bwMode="auto">
              <a:xfrm>
                <a:off x="557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2" name="Rectangle 717"/>
              <p:cNvSpPr>
                <a:spLocks noChangeArrowheads="1"/>
              </p:cNvSpPr>
              <p:nvPr/>
            </p:nvSpPr>
            <p:spPr bwMode="auto">
              <a:xfrm>
                <a:off x="5614" y="2780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3" name="Rectangle 718"/>
              <p:cNvSpPr>
                <a:spLocks noChangeArrowheads="1"/>
              </p:cNvSpPr>
              <p:nvPr/>
            </p:nvSpPr>
            <p:spPr bwMode="auto">
              <a:xfrm>
                <a:off x="5550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4" name="Rectangle 719"/>
              <p:cNvSpPr>
                <a:spLocks noChangeArrowheads="1"/>
              </p:cNvSpPr>
              <p:nvPr/>
            </p:nvSpPr>
            <p:spPr bwMode="auto">
              <a:xfrm>
                <a:off x="559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5" name="Rectangle 720"/>
              <p:cNvSpPr>
                <a:spLocks noChangeArrowheads="1"/>
              </p:cNvSpPr>
              <p:nvPr/>
            </p:nvSpPr>
            <p:spPr bwMode="auto">
              <a:xfrm>
                <a:off x="5744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6" name="Rectangle 721"/>
              <p:cNvSpPr>
                <a:spLocks noChangeArrowheads="1"/>
              </p:cNvSpPr>
              <p:nvPr/>
            </p:nvSpPr>
            <p:spPr bwMode="auto">
              <a:xfrm>
                <a:off x="576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7" name="Rectangle 722"/>
              <p:cNvSpPr>
                <a:spLocks noChangeArrowheads="1"/>
              </p:cNvSpPr>
              <p:nvPr/>
            </p:nvSpPr>
            <p:spPr bwMode="auto">
              <a:xfrm>
                <a:off x="5786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8" name="Rectangle 723"/>
              <p:cNvSpPr>
                <a:spLocks noChangeArrowheads="1"/>
              </p:cNvSpPr>
              <p:nvPr/>
            </p:nvSpPr>
            <p:spPr bwMode="auto">
              <a:xfrm>
                <a:off x="568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9" name="Rectangle 724"/>
              <p:cNvSpPr>
                <a:spLocks noChangeArrowheads="1"/>
              </p:cNvSpPr>
              <p:nvPr/>
            </p:nvSpPr>
            <p:spPr bwMode="auto">
              <a:xfrm>
                <a:off x="5722" y="1710"/>
                <a:ext cx="2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0" name="Rectangle 725"/>
              <p:cNvSpPr>
                <a:spLocks noChangeArrowheads="1"/>
              </p:cNvSpPr>
              <p:nvPr/>
            </p:nvSpPr>
            <p:spPr bwMode="auto">
              <a:xfrm>
                <a:off x="568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1" name="Rectangle 726"/>
              <p:cNvSpPr>
                <a:spLocks noChangeArrowheads="1"/>
              </p:cNvSpPr>
              <p:nvPr/>
            </p:nvSpPr>
            <p:spPr bwMode="auto">
              <a:xfrm>
                <a:off x="5786" y="18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2" name="Rectangle 727"/>
              <p:cNvSpPr>
                <a:spLocks noChangeArrowheads="1"/>
              </p:cNvSpPr>
              <p:nvPr/>
            </p:nvSpPr>
            <p:spPr bwMode="auto">
              <a:xfrm>
                <a:off x="5700" y="199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3" name="Rectangle 728"/>
              <p:cNvSpPr>
                <a:spLocks noChangeArrowheads="1"/>
              </p:cNvSpPr>
              <p:nvPr/>
            </p:nvSpPr>
            <p:spPr bwMode="auto">
              <a:xfrm>
                <a:off x="5786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4" name="Rectangle 729"/>
              <p:cNvSpPr>
                <a:spLocks noChangeArrowheads="1"/>
              </p:cNvSpPr>
              <p:nvPr/>
            </p:nvSpPr>
            <p:spPr bwMode="auto">
              <a:xfrm>
                <a:off x="5636" y="227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5" name="Rectangle 730"/>
              <p:cNvSpPr>
                <a:spLocks noChangeArrowheads="1"/>
              </p:cNvSpPr>
              <p:nvPr/>
            </p:nvSpPr>
            <p:spPr bwMode="auto">
              <a:xfrm>
                <a:off x="574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6" name="Rectangle 731"/>
              <p:cNvSpPr>
                <a:spLocks noChangeArrowheads="1"/>
              </p:cNvSpPr>
              <p:nvPr/>
            </p:nvSpPr>
            <p:spPr bwMode="auto">
              <a:xfrm>
                <a:off x="5786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7" name="Rectangle 732"/>
              <p:cNvSpPr>
                <a:spLocks noChangeArrowheads="1"/>
              </p:cNvSpPr>
              <p:nvPr/>
            </p:nvSpPr>
            <p:spPr bwMode="auto">
              <a:xfrm>
                <a:off x="5656" y="2387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8" name="Rectangle 733"/>
              <p:cNvSpPr>
                <a:spLocks noChangeArrowheads="1"/>
              </p:cNvSpPr>
              <p:nvPr/>
            </p:nvSpPr>
            <p:spPr bwMode="auto">
              <a:xfrm>
                <a:off x="5786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9" name="Rectangle 734"/>
              <p:cNvSpPr>
                <a:spLocks noChangeArrowheads="1"/>
              </p:cNvSpPr>
              <p:nvPr/>
            </p:nvSpPr>
            <p:spPr bwMode="auto">
              <a:xfrm>
                <a:off x="5786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0" name="Rectangle 735"/>
              <p:cNvSpPr>
                <a:spLocks noChangeArrowheads="1"/>
              </p:cNvSpPr>
              <p:nvPr/>
            </p:nvSpPr>
            <p:spPr bwMode="auto">
              <a:xfrm>
                <a:off x="578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1" name="Rectangle 736"/>
              <p:cNvSpPr>
                <a:spLocks noChangeArrowheads="1"/>
              </p:cNvSpPr>
              <p:nvPr/>
            </p:nvSpPr>
            <p:spPr bwMode="auto">
              <a:xfrm>
                <a:off x="5700" y="266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2" name="Rectangle 737"/>
              <p:cNvSpPr>
                <a:spLocks noChangeArrowheads="1"/>
              </p:cNvSpPr>
              <p:nvPr/>
            </p:nvSpPr>
            <p:spPr bwMode="auto">
              <a:xfrm>
                <a:off x="57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3" name="Rectangle 738"/>
              <p:cNvSpPr>
                <a:spLocks noChangeArrowheads="1"/>
              </p:cNvSpPr>
              <p:nvPr/>
            </p:nvSpPr>
            <p:spPr bwMode="auto">
              <a:xfrm>
                <a:off x="5786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4" name="Rectangle 739"/>
              <p:cNvSpPr>
                <a:spLocks noChangeArrowheads="1"/>
              </p:cNvSpPr>
              <p:nvPr/>
            </p:nvSpPr>
            <p:spPr bwMode="auto">
              <a:xfrm>
                <a:off x="570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5" name="Rectangle 740"/>
              <p:cNvSpPr>
                <a:spLocks noChangeArrowheads="1"/>
              </p:cNvSpPr>
              <p:nvPr/>
            </p:nvSpPr>
            <p:spPr bwMode="auto">
              <a:xfrm>
                <a:off x="559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6" name="Rectangle 741"/>
              <p:cNvSpPr>
                <a:spLocks noChangeArrowheads="1"/>
              </p:cNvSpPr>
              <p:nvPr/>
            </p:nvSpPr>
            <p:spPr bwMode="auto">
              <a:xfrm>
                <a:off x="572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7" name="Rectangle 742"/>
              <p:cNvSpPr>
                <a:spLocks noChangeArrowheads="1"/>
              </p:cNvSpPr>
              <p:nvPr/>
            </p:nvSpPr>
            <p:spPr bwMode="auto">
              <a:xfrm>
                <a:off x="5550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8" name="Rectangle 743"/>
              <p:cNvSpPr>
                <a:spLocks noChangeArrowheads="1"/>
              </p:cNvSpPr>
              <p:nvPr/>
            </p:nvSpPr>
            <p:spPr bwMode="auto">
              <a:xfrm>
                <a:off x="563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9" name="Rectangle 744"/>
              <p:cNvSpPr>
                <a:spLocks noChangeArrowheads="1"/>
              </p:cNvSpPr>
              <p:nvPr/>
            </p:nvSpPr>
            <p:spPr bwMode="auto">
              <a:xfrm>
                <a:off x="5658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0" name="Rectangle 745"/>
              <p:cNvSpPr>
                <a:spLocks noChangeArrowheads="1"/>
              </p:cNvSpPr>
              <p:nvPr/>
            </p:nvSpPr>
            <p:spPr bwMode="auto">
              <a:xfrm>
                <a:off x="5656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1" name="Rectangle 746"/>
              <p:cNvSpPr>
                <a:spLocks noChangeArrowheads="1"/>
              </p:cNvSpPr>
              <p:nvPr/>
            </p:nvSpPr>
            <p:spPr bwMode="auto">
              <a:xfrm>
                <a:off x="5614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2" name="Rectangle 747"/>
              <p:cNvSpPr>
                <a:spLocks noChangeArrowheads="1"/>
              </p:cNvSpPr>
              <p:nvPr/>
            </p:nvSpPr>
            <p:spPr bwMode="auto">
              <a:xfrm>
                <a:off x="555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3" name="Rectangle 748"/>
              <p:cNvSpPr>
                <a:spLocks noChangeArrowheads="1"/>
              </p:cNvSpPr>
              <p:nvPr/>
            </p:nvSpPr>
            <p:spPr bwMode="auto">
              <a:xfrm>
                <a:off x="559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4" name="Rectangle 749"/>
              <p:cNvSpPr>
                <a:spLocks noChangeArrowheads="1"/>
              </p:cNvSpPr>
              <p:nvPr/>
            </p:nvSpPr>
            <p:spPr bwMode="auto">
              <a:xfrm>
                <a:off x="5614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5" name="Rectangle 750"/>
              <p:cNvSpPr>
                <a:spLocks noChangeArrowheads="1"/>
              </p:cNvSpPr>
              <p:nvPr/>
            </p:nvSpPr>
            <p:spPr bwMode="auto">
              <a:xfrm>
                <a:off x="5722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6" name="Rectangle 751"/>
              <p:cNvSpPr>
                <a:spLocks noChangeArrowheads="1"/>
              </p:cNvSpPr>
              <p:nvPr/>
            </p:nvSpPr>
            <p:spPr bwMode="auto">
              <a:xfrm>
                <a:off x="5550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7" name="Rectangle 752"/>
              <p:cNvSpPr>
                <a:spLocks noChangeArrowheads="1"/>
              </p:cNvSpPr>
              <p:nvPr/>
            </p:nvSpPr>
            <p:spPr bwMode="auto">
              <a:xfrm>
                <a:off x="5700" y="31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8" name="Rectangle 753"/>
              <p:cNvSpPr>
                <a:spLocks noChangeArrowheads="1"/>
              </p:cNvSpPr>
              <p:nvPr/>
            </p:nvSpPr>
            <p:spPr bwMode="auto">
              <a:xfrm>
                <a:off x="5614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9" name="Rectangle 754"/>
              <p:cNvSpPr>
                <a:spLocks noChangeArrowheads="1"/>
              </p:cNvSpPr>
              <p:nvPr/>
            </p:nvSpPr>
            <p:spPr bwMode="auto">
              <a:xfrm>
                <a:off x="568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0" name="Rectangle 755"/>
              <p:cNvSpPr>
                <a:spLocks noChangeArrowheads="1"/>
              </p:cNvSpPr>
              <p:nvPr/>
            </p:nvSpPr>
            <p:spPr bwMode="auto">
              <a:xfrm>
                <a:off x="5550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1" name="Rectangle 756"/>
              <p:cNvSpPr>
                <a:spLocks noChangeArrowheads="1"/>
              </p:cNvSpPr>
              <p:nvPr/>
            </p:nvSpPr>
            <p:spPr bwMode="auto">
              <a:xfrm>
                <a:off x="5656" y="3294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2" name="Rectangle 757"/>
              <p:cNvSpPr>
                <a:spLocks noChangeArrowheads="1"/>
              </p:cNvSpPr>
              <p:nvPr/>
            </p:nvSpPr>
            <p:spPr bwMode="auto">
              <a:xfrm>
                <a:off x="5614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3" name="Rectangle 758"/>
              <p:cNvSpPr>
                <a:spLocks noChangeArrowheads="1"/>
              </p:cNvSpPr>
              <p:nvPr/>
            </p:nvSpPr>
            <p:spPr bwMode="auto">
              <a:xfrm>
                <a:off x="5550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4" name="Rectangle 759"/>
              <p:cNvSpPr>
                <a:spLocks noChangeArrowheads="1"/>
              </p:cNvSpPr>
              <p:nvPr/>
            </p:nvSpPr>
            <p:spPr bwMode="auto">
              <a:xfrm>
                <a:off x="565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5" name="Rectangle 760"/>
              <p:cNvSpPr>
                <a:spLocks noChangeArrowheads="1"/>
              </p:cNvSpPr>
              <p:nvPr/>
            </p:nvSpPr>
            <p:spPr bwMode="auto">
              <a:xfrm>
                <a:off x="578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6" name="Rectangle 761"/>
              <p:cNvSpPr>
                <a:spLocks noChangeArrowheads="1"/>
              </p:cNvSpPr>
              <p:nvPr/>
            </p:nvSpPr>
            <p:spPr bwMode="auto">
              <a:xfrm>
                <a:off x="5786" y="350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7" name="Rectangle 762"/>
              <p:cNvSpPr>
                <a:spLocks noChangeArrowheads="1"/>
              </p:cNvSpPr>
              <p:nvPr/>
            </p:nvSpPr>
            <p:spPr bwMode="auto">
              <a:xfrm>
                <a:off x="5550" y="356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8" name="Rectangle 763"/>
              <p:cNvSpPr>
                <a:spLocks noChangeArrowheads="1"/>
              </p:cNvSpPr>
              <p:nvPr/>
            </p:nvSpPr>
            <p:spPr bwMode="auto">
              <a:xfrm>
                <a:off x="565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9" name="Rectangle 764"/>
              <p:cNvSpPr>
                <a:spLocks noChangeArrowheads="1"/>
              </p:cNvSpPr>
              <p:nvPr/>
            </p:nvSpPr>
            <p:spPr bwMode="auto">
              <a:xfrm>
                <a:off x="5656" y="367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0" name="Rectangle 765"/>
              <p:cNvSpPr>
                <a:spLocks noChangeArrowheads="1"/>
              </p:cNvSpPr>
              <p:nvPr/>
            </p:nvSpPr>
            <p:spPr bwMode="auto">
              <a:xfrm>
                <a:off x="578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1" name="Rectangle 766"/>
              <p:cNvSpPr>
                <a:spLocks noChangeArrowheads="1"/>
              </p:cNvSpPr>
              <p:nvPr/>
            </p:nvSpPr>
            <p:spPr bwMode="auto">
              <a:xfrm>
                <a:off x="578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2" name="Rectangle 767"/>
              <p:cNvSpPr>
                <a:spLocks noChangeArrowheads="1"/>
              </p:cNvSpPr>
              <p:nvPr/>
            </p:nvSpPr>
            <p:spPr bwMode="auto">
              <a:xfrm>
                <a:off x="580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3" name="Rectangle 768"/>
              <p:cNvSpPr>
                <a:spLocks noChangeArrowheads="1"/>
              </p:cNvSpPr>
              <p:nvPr/>
            </p:nvSpPr>
            <p:spPr bwMode="auto">
              <a:xfrm>
                <a:off x="5828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4" name="Rectangle 769"/>
              <p:cNvSpPr>
                <a:spLocks noChangeArrowheads="1"/>
              </p:cNvSpPr>
              <p:nvPr/>
            </p:nvSpPr>
            <p:spPr bwMode="auto">
              <a:xfrm>
                <a:off x="58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5" name="Rectangle 770"/>
              <p:cNvSpPr>
                <a:spLocks noChangeArrowheads="1"/>
              </p:cNvSpPr>
              <p:nvPr/>
            </p:nvSpPr>
            <p:spPr bwMode="auto">
              <a:xfrm>
                <a:off x="58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6" name="Rectangle 771"/>
              <p:cNvSpPr>
                <a:spLocks noChangeArrowheads="1"/>
              </p:cNvSpPr>
              <p:nvPr/>
            </p:nvSpPr>
            <p:spPr bwMode="auto">
              <a:xfrm>
                <a:off x="589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7" name="Rectangle 772"/>
              <p:cNvSpPr>
                <a:spLocks noChangeArrowheads="1"/>
              </p:cNvSpPr>
              <p:nvPr/>
            </p:nvSpPr>
            <p:spPr bwMode="auto">
              <a:xfrm>
                <a:off x="5806" y="1880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8" name="Rectangle 773"/>
              <p:cNvSpPr>
                <a:spLocks noChangeArrowheads="1"/>
              </p:cNvSpPr>
              <p:nvPr/>
            </p:nvSpPr>
            <p:spPr bwMode="auto">
              <a:xfrm>
                <a:off x="5784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9" name="Rectangle 774"/>
              <p:cNvSpPr>
                <a:spLocks noChangeArrowheads="1"/>
              </p:cNvSpPr>
              <p:nvPr/>
            </p:nvSpPr>
            <p:spPr bwMode="auto">
              <a:xfrm>
                <a:off x="5592" y="2105"/>
                <a:ext cx="22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0" name="Rectangle 775"/>
              <p:cNvSpPr>
                <a:spLocks noChangeArrowheads="1"/>
              </p:cNvSpPr>
              <p:nvPr/>
            </p:nvSpPr>
            <p:spPr bwMode="auto">
              <a:xfrm>
                <a:off x="5850" y="2105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1" name="Rectangle 776"/>
              <p:cNvSpPr>
                <a:spLocks noChangeArrowheads="1"/>
              </p:cNvSpPr>
              <p:nvPr/>
            </p:nvSpPr>
            <p:spPr bwMode="auto">
              <a:xfrm>
                <a:off x="5684" y="2217"/>
                <a:ext cx="220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2" name="Rectangle 777"/>
              <p:cNvSpPr>
                <a:spLocks noChangeArrowheads="1"/>
              </p:cNvSpPr>
              <p:nvPr/>
            </p:nvSpPr>
            <p:spPr bwMode="auto">
              <a:xfrm>
                <a:off x="578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3" name="Rectangle 778"/>
              <p:cNvSpPr>
                <a:spLocks noChangeArrowheads="1"/>
              </p:cNvSpPr>
              <p:nvPr/>
            </p:nvSpPr>
            <p:spPr bwMode="auto">
              <a:xfrm>
                <a:off x="580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4" name="Rectangle 779"/>
              <p:cNvSpPr>
                <a:spLocks noChangeArrowheads="1"/>
              </p:cNvSpPr>
              <p:nvPr/>
            </p:nvSpPr>
            <p:spPr bwMode="auto">
              <a:xfrm>
                <a:off x="5806" y="2387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5" name="Rectangle 780"/>
              <p:cNvSpPr>
                <a:spLocks noChangeArrowheads="1"/>
              </p:cNvSpPr>
              <p:nvPr/>
            </p:nvSpPr>
            <p:spPr bwMode="auto">
              <a:xfrm>
                <a:off x="589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6" name="Rectangle 781"/>
              <p:cNvSpPr>
                <a:spLocks noChangeArrowheads="1"/>
              </p:cNvSpPr>
              <p:nvPr/>
            </p:nvSpPr>
            <p:spPr bwMode="auto">
              <a:xfrm>
                <a:off x="5784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7" name="Rectangle 782"/>
              <p:cNvSpPr>
                <a:spLocks noChangeArrowheads="1"/>
              </p:cNvSpPr>
              <p:nvPr/>
            </p:nvSpPr>
            <p:spPr bwMode="auto">
              <a:xfrm>
                <a:off x="5784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8" name="Rectangle 783"/>
              <p:cNvSpPr>
                <a:spLocks noChangeArrowheads="1"/>
              </p:cNvSpPr>
              <p:nvPr/>
            </p:nvSpPr>
            <p:spPr bwMode="auto">
              <a:xfrm>
                <a:off x="589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9" name="Rectangle 784"/>
              <p:cNvSpPr>
                <a:spLocks noChangeArrowheads="1"/>
              </p:cNvSpPr>
              <p:nvPr/>
            </p:nvSpPr>
            <p:spPr bwMode="auto">
              <a:xfrm>
                <a:off x="580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0" name="Rectangle 785"/>
              <p:cNvSpPr>
                <a:spLocks noChangeArrowheads="1"/>
              </p:cNvSpPr>
              <p:nvPr/>
            </p:nvSpPr>
            <p:spPr bwMode="auto">
              <a:xfrm>
                <a:off x="5828" y="2780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1" name="Rectangle 786"/>
              <p:cNvSpPr>
                <a:spLocks noChangeArrowheads="1"/>
              </p:cNvSpPr>
              <p:nvPr/>
            </p:nvSpPr>
            <p:spPr bwMode="auto">
              <a:xfrm>
                <a:off x="591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2" name="Rectangle 787"/>
              <p:cNvSpPr>
                <a:spLocks noChangeArrowheads="1"/>
              </p:cNvSpPr>
              <p:nvPr/>
            </p:nvSpPr>
            <p:spPr bwMode="auto">
              <a:xfrm>
                <a:off x="593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3" name="Rectangle 788"/>
              <p:cNvSpPr>
                <a:spLocks noChangeArrowheads="1"/>
              </p:cNvSpPr>
              <p:nvPr/>
            </p:nvSpPr>
            <p:spPr bwMode="auto">
              <a:xfrm>
                <a:off x="598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4" name="Rectangle 789"/>
              <p:cNvSpPr>
                <a:spLocks noChangeArrowheads="1"/>
              </p:cNvSpPr>
              <p:nvPr/>
            </p:nvSpPr>
            <p:spPr bwMode="auto">
              <a:xfrm>
                <a:off x="600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5" name="Rectangle 790"/>
              <p:cNvSpPr>
                <a:spLocks noChangeArrowheads="1"/>
              </p:cNvSpPr>
              <p:nvPr/>
            </p:nvSpPr>
            <p:spPr bwMode="auto">
              <a:xfrm>
                <a:off x="602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6" name="Rectangle 791"/>
              <p:cNvSpPr>
                <a:spLocks noChangeArrowheads="1"/>
              </p:cNvSpPr>
              <p:nvPr/>
            </p:nvSpPr>
            <p:spPr bwMode="auto">
              <a:xfrm>
                <a:off x="602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7" name="Rectangle 792"/>
              <p:cNvSpPr>
                <a:spLocks noChangeArrowheads="1"/>
              </p:cNvSpPr>
              <p:nvPr/>
            </p:nvSpPr>
            <p:spPr bwMode="auto">
              <a:xfrm>
                <a:off x="5700" y="1824"/>
                <a:ext cx="228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8" name="Rectangle 793"/>
              <p:cNvSpPr>
                <a:spLocks noChangeArrowheads="1"/>
              </p:cNvSpPr>
              <p:nvPr/>
            </p:nvSpPr>
            <p:spPr bwMode="auto">
              <a:xfrm>
                <a:off x="5942" y="1824"/>
                <a:ext cx="7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9" name="Rectangle 794"/>
              <p:cNvSpPr>
                <a:spLocks noChangeArrowheads="1"/>
              </p:cNvSpPr>
              <p:nvPr/>
            </p:nvSpPr>
            <p:spPr bwMode="auto">
              <a:xfrm>
                <a:off x="6022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0" name="Rectangle 795"/>
              <p:cNvSpPr>
                <a:spLocks noChangeArrowheads="1"/>
              </p:cNvSpPr>
              <p:nvPr/>
            </p:nvSpPr>
            <p:spPr bwMode="auto">
              <a:xfrm>
                <a:off x="6022" y="18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1" name="Rectangle 796"/>
              <p:cNvSpPr>
                <a:spLocks noChangeArrowheads="1"/>
              </p:cNvSpPr>
              <p:nvPr/>
            </p:nvSpPr>
            <p:spPr bwMode="auto">
              <a:xfrm>
                <a:off x="5700" y="1936"/>
                <a:ext cx="228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2" name="Rectangle 797"/>
              <p:cNvSpPr>
                <a:spLocks noChangeArrowheads="1"/>
              </p:cNvSpPr>
              <p:nvPr/>
            </p:nvSpPr>
            <p:spPr bwMode="auto">
              <a:xfrm>
                <a:off x="5958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3" name="Rectangle 798"/>
              <p:cNvSpPr>
                <a:spLocks noChangeArrowheads="1"/>
              </p:cNvSpPr>
              <p:nvPr/>
            </p:nvSpPr>
            <p:spPr bwMode="auto">
              <a:xfrm>
                <a:off x="5978" y="1936"/>
                <a:ext cx="36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4" name="Rectangle 799"/>
              <p:cNvSpPr>
                <a:spLocks noChangeArrowheads="1"/>
              </p:cNvSpPr>
              <p:nvPr/>
            </p:nvSpPr>
            <p:spPr bwMode="auto">
              <a:xfrm>
                <a:off x="5914" y="204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5" name="Rectangle 800"/>
              <p:cNvSpPr>
                <a:spLocks noChangeArrowheads="1"/>
              </p:cNvSpPr>
              <p:nvPr/>
            </p:nvSpPr>
            <p:spPr bwMode="auto">
              <a:xfrm>
                <a:off x="5958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6" name="Rectangle 801"/>
              <p:cNvSpPr>
                <a:spLocks noChangeArrowheads="1"/>
              </p:cNvSpPr>
              <p:nvPr/>
            </p:nvSpPr>
            <p:spPr bwMode="auto">
              <a:xfrm>
                <a:off x="6022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7" name="Rectangle 802"/>
              <p:cNvSpPr>
                <a:spLocks noChangeArrowheads="1"/>
              </p:cNvSpPr>
              <p:nvPr/>
            </p:nvSpPr>
            <p:spPr bwMode="auto">
              <a:xfrm>
                <a:off x="5936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8" name="Rectangle 803"/>
              <p:cNvSpPr>
                <a:spLocks noChangeArrowheads="1"/>
              </p:cNvSpPr>
              <p:nvPr/>
            </p:nvSpPr>
            <p:spPr bwMode="auto">
              <a:xfrm>
                <a:off x="6000" y="21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9" name="Rectangle 804"/>
              <p:cNvSpPr>
                <a:spLocks noChangeArrowheads="1"/>
              </p:cNvSpPr>
              <p:nvPr/>
            </p:nvSpPr>
            <p:spPr bwMode="auto">
              <a:xfrm>
                <a:off x="6022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0" name="Rectangle 805"/>
              <p:cNvSpPr>
                <a:spLocks noChangeArrowheads="1"/>
              </p:cNvSpPr>
              <p:nvPr/>
            </p:nvSpPr>
            <p:spPr bwMode="auto">
              <a:xfrm>
                <a:off x="5980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1" name="Rectangle 806"/>
              <p:cNvSpPr>
                <a:spLocks noChangeArrowheads="1"/>
              </p:cNvSpPr>
              <p:nvPr/>
            </p:nvSpPr>
            <p:spPr bwMode="auto">
              <a:xfrm>
                <a:off x="6022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2" name="Rectangle 807"/>
              <p:cNvSpPr>
                <a:spLocks noChangeArrowheads="1"/>
              </p:cNvSpPr>
              <p:nvPr/>
            </p:nvSpPr>
            <p:spPr bwMode="auto">
              <a:xfrm>
                <a:off x="5980" y="2217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3" name="Rectangle 808"/>
              <p:cNvSpPr>
                <a:spLocks noChangeArrowheads="1"/>
              </p:cNvSpPr>
              <p:nvPr/>
            </p:nvSpPr>
            <p:spPr bwMode="auto">
              <a:xfrm>
                <a:off x="6022" y="22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4" name="Rectangle 809"/>
              <p:cNvSpPr>
                <a:spLocks noChangeArrowheads="1"/>
              </p:cNvSpPr>
              <p:nvPr/>
            </p:nvSpPr>
            <p:spPr bwMode="auto">
              <a:xfrm>
                <a:off x="5870" y="2273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5" name="Rectangle 810"/>
              <p:cNvSpPr>
                <a:spLocks noChangeArrowheads="1"/>
              </p:cNvSpPr>
              <p:nvPr/>
            </p:nvSpPr>
            <p:spPr bwMode="auto">
              <a:xfrm>
                <a:off x="598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1" name="Group 1012"/>
            <p:cNvGrpSpPr/>
            <p:nvPr/>
          </p:nvGrpSpPr>
          <p:grpSpPr bwMode="auto">
            <a:xfrm>
              <a:off x="-3900818" y="-1035049"/>
              <a:ext cx="2209875" cy="4397375"/>
              <a:chOff x="4814" y="935"/>
              <a:chExt cx="1392" cy="2770"/>
            </a:xfrm>
            <a:grpFill/>
          </p:grpSpPr>
          <p:sp>
            <p:nvSpPr>
              <p:cNvPr id="966" name="Rectangle 812"/>
              <p:cNvSpPr>
                <a:spLocks noChangeArrowheads="1"/>
              </p:cNvSpPr>
              <p:nvPr/>
            </p:nvSpPr>
            <p:spPr bwMode="auto">
              <a:xfrm>
                <a:off x="6022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7" name="Rectangle 813"/>
              <p:cNvSpPr>
                <a:spLocks noChangeArrowheads="1"/>
              </p:cNvSpPr>
              <p:nvPr/>
            </p:nvSpPr>
            <p:spPr bwMode="auto">
              <a:xfrm>
                <a:off x="6002" y="2329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8" name="Rectangle 814"/>
              <p:cNvSpPr>
                <a:spLocks noChangeArrowheads="1"/>
              </p:cNvSpPr>
              <p:nvPr/>
            </p:nvSpPr>
            <p:spPr bwMode="auto">
              <a:xfrm>
                <a:off x="5936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9" name="Rectangle 815"/>
              <p:cNvSpPr>
                <a:spLocks noChangeArrowheads="1"/>
              </p:cNvSpPr>
              <p:nvPr/>
            </p:nvSpPr>
            <p:spPr bwMode="auto">
              <a:xfrm>
                <a:off x="5980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0" name="Rectangle 816"/>
              <p:cNvSpPr>
                <a:spLocks noChangeArrowheads="1"/>
              </p:cNvSpPr>
              <p:nvPr/>
            </p:nvSpPr>
            <p:spPr bwMode="auto">
              <a:xfrm>
                <a:off x="600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1" name="Rectangle 817"/>
              <p:cNvSpPr>
                <a:spLocks noChangeArrowheads="1"/>
              </p:cNvSpPr>
              <p:nvPr/>
            </p:nvSpPr>
            <p:spPr bwMode="auto">
              <a:xfrm>
                <a:off x="6022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2" name="Rectangle 818"/>
              <p:cNvSpPr>
                <a:spLocks noChangeArrowheads="1"/>
              </p:cNvSpPr>
              <p:nvPr/>
            </p:nvSpPr>
            <p:spPr bwMode="auto">
              <a:xfrm>
                <a:off x="5936" y="2443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3" name="Rectangle 819"/>
              <p:cNvSpPr>
                <a:spLocks noChangeArrowheads="1"/>
              </p:cNvSpPr>
              <p:nvPr/>
            </p:nvSpPr>
            <p:spPr bwMode="auto">
              <a:xfrm>
                <a:off x="602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4" name="Rectangle 820"/>
              <p:cNvSpPr>
                <a:spLocks noChangeArrowheads="1"/>
              </p:cNvSpPr>
              <p:nvPr/>
            </p:nvSpPr>
            <p:spPr bwMode="auto">
              <a:xfrm>
                <a:off x="6022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5" name="Rectangle 821"/>
              <p:cNvSpPr>
                <a:spLocks noChangeArrowheads="1"/>
              </p:cNvSpPr>
              <p:nvPr/>
            </p:nvSpPr>
            <p:spPr bwMode="auto">
              <a:xfrm>
                <a:off x="5914" y="255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6" name="Rectangle 822"/>
              <p:cNvSpPr>
                <a:spLocks noChangeArrowheads="1"/>
              </p:cNvSpPr>
              <p:nvPr/>
            </p:nvSpPr>
            <p:spPr bwMode="auto">
              <a:xfrm>
                <a:off x="5980" y="255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7" name="Rectangle 823"/>
              <p:cNvSpPr>
                <a:spLocks noChangeArrowheads="1"/>
              </p:cNvSpPr>
              <p:nvPr/>
            </p:nvSpPr>
            <p:spPr bwMode="auto">
              <a:xfrm>
                <a:off x="6002" y="2555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8" name="Rectangle 824"/>
              <p:cNvSpPr>
                <a:spLocks noChangeArrowheads="1"/>
              </p:cNvSpPr>
              <p:nvPr/>
            </p:nvSpPr>
            <p:spPr bwMode="auto">
              <a:xfrm>
                <a:off x="602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9" name="Rectangle 825"/>
              <p:cNvSpPr>
                <a:spLocks noChangeArrowheads="1"/>
              </p:cNvSpPr>
              <p:nvPr/>
            </p:nvSpPr>
            <p:spPr bwMode="auto">
              <a:xfrm>
                <a:off x="5958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0" name="Rectangle 826"/>
              <p:cNvSpPr>
                <a:spLocks noChangeArrowheads="1"/>
              </p:cNvSpPr>
              <p:nvPr/>
            </p:nvSpPr>
            <p:spPr bwMode="auto">
              <a:xfrm>
                <a:off x="60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1" name="Rectangle 827"/>
              <p:cNvSpPr>
                <a:spLocks noChangeArrowheads="1"/>
              </p:cNvSpPr>
              <p:nvPr/>
            </p:nvSpPr>
            <p:spPr bwMode="auto">
              <a:xfrm>
                <a:off x="6000" y="272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2" name="Rectangle 828"/>
              <p:cNvSpPr>
                <a:spLocks noChangeArrowheads="1"/>
              </p:cNvSpPr>
              <p:nvPr/>
            </p:nvSpPr>
            <p:spPr bwMode="auto">
              <a:xfrm>
                <a:off x="593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3" name="Rectangle 829"/>
              <p:cNvSpPr>
                <a:spLocks noChangeArrowheads="1"/>
              </p:cNvSpPr>
              <p:nvPr/>
            </p:nvSpPr>
            <p:spPr bwMode="auto">
              <a:xfrm>
                <a:off x="5980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4" name="Rectangle 830"/>
              <p:cNvSpPr>
                <a:spLocks noChangeArrowheads="1"/>
              </p:cNvSpPr>
              <p:nvPr/>
            </p:nvSpPr>
            <p:spPr bwMode="auto">
              <a:xfrm>
                <a:off x="6022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5" name="Rectangle 831"/>
              <p:cNvSpPr>
                <a:spLocks noChangeArrowheads="1"/>
              </p:cNvSpPr>
              <p:nvPr/>
            </p:nvSpPr>
            <p:spPr bwMode="auto">
              <a:xfrm>
                <a:off x="5914" y="283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" name="Rectangle 832"/>
              <p:cNvSpPr>
                <a:spLocks noChangeArrowheads="1"/>
              </p:cNvSpPr>
              <p:nvPr/>
            </p:nvSpPr>
            <p:spPr bwMode="auto">
              <a:xfrm>
                <a:off x="602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" name="Rectangle 833"/>
              <p:cNvSpPr>
                <a:spLocks noChangeArrowheads="1"/>
              </p:cNvSpPr>
              <p:nvPr/>
            </p:nvSpPr>
            <p:spPr bwMode="auto">
              <a:xfrm>
                <a:off x="5914" y="289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" name="Rectangle 834"/>
              <p:cNvSpPr>
                <a:spLocks noChangeArrowheads="1"/>
              </p:cNvSpPr>
              <p:nvPr/>
            </p:nvSpPr>
            <p:spPr bwMode="auto">
              <a:xfrm>
                <a:off x="5958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" name="Rectangle 835"/>
              <p:cNvSpPr>
                <a:spLocks noChangeArrowheads="1"/>
              </p:cNvSpPr>
              <p:nvPr/>
            </p:nvSpPr>
            <p:spPr bwMode="auto">
              <a:xfrm>
                <a:off x="5656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" name="Rectangle 836"/>
              <p:cNvSpPr>
                <a:spLocks noChangeArrowheads="1"/>
              </p:cNvSpPr>
              <p:nvPr/>
            </p:nvSpPr>
            <p:spPr bwMode="auto">
              <a:xfrm>
                <a:off x="580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" name="Rectangle 837"/>
              <p:cNvSpPr>
                <a:spLocks noChangeArrowheads="1"/>
              </p:cNvSpPr>
              <p:nvPr/>
            </p:nvSpPr>
            <p:spPr bwMode="auto">
              <a:xfrm>
                <a:off x="5870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" name="Rectangle 838"/>
              <p:cNvSpPr>
                <a:spLocks noChangeArrowheads="1"/>
              </p:cNvSpPr>
              <p:nvPr/>
            </p:nvSpPr>
            <p:spPr bwMode="auto">
              <a:xfrm>
                <a:off x="5914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" name="Rectangle 839"/>
              <p:cNvSpPr>
                <a:spLocks noChangeArrowheads="1"/>
              </p:cNvSpPr>
              <p:nvPr/>
            </p:nvSpPr>
            <p:spPr bwMode="auto">
              <a:xfrm>
                <a:off x="6022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" name="Rectangle 840"/>
              <p:cNvSpPr>
                <a:spLocks noChangeArrowheads="1"/>
              </p:cNvSpPr>
              <p:nvPr/>
            </p:nvSpPr>
            <p:spPr bwMode="auto">
              <a:xfrm>
                <a:off x="5850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" name="Rectangle 841"/>
              <p:cNvSpPr>
                <a:spLocks noChangeArrowheads="1"/>
              </p:cNvSpPr>
              <p:nvPr/>
            </p:nvSpPr>
            <p:spPr bwMode="auto">
              <a:xfrm>
                <a:off x="6000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" name="Rectangle 842"/>
              <p:cNvSpPr>
                <a:spLocks noChangeArrowheads="1"/>
              </p:cNvSpPr>
              <p:nvPr/>
            </p:nvSpPr>
            <p:spPr bwMode="auto">
              <a:xfrm>
                <a:off x="6022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" name="Rectangle 843"/>
              <p:cNvSpPr>
                <a:spLocks noChangeArrowheads="1"/>
              </p:cNvSpPr>
              <p:nvPr/>
            </p:nvSpPr>
            <p:spPr bwMode="auto">
              <a:xfrm>
                <a:off x="5936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" name="Rectangle 844"/>
              <p:cNvSpPr>
                <a:spLocks noChangeArrowheads="1"/>
              </p:cNvSpPr>
              <p:nvPr/>
            </p:nvSpPr>
            <p:spPr bwMode="auto">
              <a:xfrm>
                <a:off x="598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" name="Rectangle 845"/>
              <p:cNvSpPr>
                <a:spLocks noChangeArrowheads="1"/>
              </p:cNvSpPr>
              <p:nvPr/>
            </p:nvSpPr>
            <p:spPr bwMode="auto">
              <a:xfrm>
                <a:off x="602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" name="Rectangle 846"/>
              <p:cNvSpPr>
                <a:spLocks noChangeArrowheads="1"/>
              </p:cNvSpPr>
              <p:nvPr/>
            </p:nvSpPr>
            <p:spPr bwMode="auto">
              <a:xfrm>
                <a:off x="585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" name="Rectangle 847"/>
              <p:cNvSpPr>
                <a:spLocks noChangeArrowheads="1"/>
              </p:cNvSpPr>
              <p:nvPr/>
            </p:nvSpPr>
            <p:spPr bwMode="auto">
              <a:xfrm>
                <a:off x="5806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" name="Rectangle 848"/>
              <p:cNvSpPr>
                <a:spLocks noChangeArrowheads="1"/>
              </p:cNvSpPr>
              <p:nvPr/>
            </p:nvSpPr>
            <p:spPr bwMode="auto">
              <a:xfrm>
                <a:off x="5958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" name="Rectangle 849"/>
              <p:cNvSpPr>
                <a:spLocks noChangeArrowheads="1"/>
              </p:cNvSpPr>
              <p:nvPr/>
            </p:nvSpPr>
            <p:spPr bwMode="auto">
              <a:xfrm>
                <a:off x="598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" name="Rectangle 850"/>
              <p:cNvSpPr>
                <a:spLocks noChangeArrowheads="1"/>
              </p:cNvSpPr>
              <p:nvPr/>
            </p:nvSpPr>
            <p:spPr bwMode="auto">
              <a:xfrm>
                <a:off x="5936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" name="Rectangle 851"/>
              <p:cNvSpPr>
                <a:spLocks noChangeArrowheads="1"/>
              </p:cNvSpPr>
              <p:nvPr/>
            </p:nvSpPr>
            <p:spPr bwMode="auto">
              <a:xfrm>
                <a:off x="589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" name="Rectangle 852"/>
              <p:cNvSpPr>
                <a:spLocks noChangeArrowheads="1"/>
              </p:cNvSpPr>
              <p:nvPr/>
            </p:nvSpPr>
            <p:spPr bwMode="auto">
              <a:xfrm>
                <a:off x="602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" name="Rectangle 853"/>
              <p:cNvSpPr>
                <a:spLocks noChangeArrowheads="1"/>
              </p:cNvSpPr>
              <p:nvPr/>
            </p:nvSpPr>
            <p:spPr bwMode="auto">
              <a:xfrm>
                <a:off x="585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" name="Rectangle 854"/>
              <p:cNvSpPr>
                <a:spLocks noChangeArrowheads="1"/>
              </p:cNvSpPr>
              <p:nvPr/>
            </p:nvSpPr>
            <p:spPr bwMode="auto">
              <a:xfrm>
                <a:off x="6022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" name="Rectangle 855"/>
              <p:cNvSpPr>
                <a:spLocks noChangeArrowheads="1"/>
              </p:cNvSpPr>
              <p:nvPr/>
            </p:nvSpPr>
            <p:spPr bwMode="auto">
              <a:xfrm>
                <a:off x="5936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" name="Rectangle 856"/>
              <p:cNvSpPr>
                <a:spLocks noChangeArrowheads="1"/>
              </p:cNvSpPr>
              <p:nvPr/>
            </p:nvSpPr>
            <p:spPr bwMode="auto">
              <a:xfrm>
                <a:off x="5828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" name="Rectangle 857"/>
              <p:cNvSpPr>
                <a:spLocks noChangeArrowheads="1"/>
              </p:cNvSpPr>
              <p:nvPr/>
            </p:nvSpPr>
            <p:spPr bwMode="auto">
              <a:xfrm>
                <a:off x="5892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" name="Rectangle 858"/>
              <p:cNvSpPr>
                <a:spLocks noChangeArrowheads="1"/>
              </p:cNvSpPr>
              <p:nvPr/>
            </p:nvSpPr>
            <p:spPr bwMode="auto">
              <a:xfrm>
                <a:off x="589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" name="Rectangle 859"/>
              <p:cNvSpPr>
                <a:spLocks noChangeArrowheads="1"/>
              </p:cNvSpPr>
              <p:nvPr/>
            </p:nvSpPr>
            <p:spPr bwMode="auto">
              <a:xfrm>
                <a:off x="602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" name="Rectangle 860"/>
              <p:cNvSpPr>
                <a:spLocks noChangeArrowheads="1"/>
              </p:cNvSpPr>
              <p:nvPr/>
            </p:nvSpPr>
            <p:spPr bwMode="auto">
              <a:xfrm>
                <a:off x="5936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" name="Rectangle 861"/>
              <p:cNvSpPr>
                <a:spLocks noChangeArrowheads="1"/>
              </p:cNvSpPr>
              <p:nvPr/>
            </p:nvSpPr>
            <p:spPr bwMode="auto">
              <a:xfrm>
                <a:off x="5850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" name="Rectangle 862"/>
              <p:cNvSpPr>
                <a:spLocks noChangeArrowheads="1"/>
              </p:cNvSpPr>
              <p:nvPr/>
            </p:nvSpPr>
            <p:spPr bwMode="auto">
              <a:xfrm>
                <a:off x="5784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" name="Rectangle 863"/>
              <p:cNvSpPr>
                <a:spLocks noChangeArrowheads="1"/>
              </p:cNvSpPr>
              <p:nvPr/>
            </p:nvSpPr>
            <p:spPr bwMode="auto">
              <a:xfrm>
                <a:off x="589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" name="Rectangle 864"/>
              <p:cNvSpPr>
                <a:spLocks noChangeArrowheads="1"/>
              </p:cNvSpPr>
              <p:nvPr/>
            </p:nvSpPr>
            <p:spPr bwMode="auto">
              <a:xfrm>
                <a:off x="602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" name="Rectangle 865"/>
              <p:cNvSpPr>
                <a:spLocks noChangeArrowheads="1"/>
              </p:cNvSpPr>
              <p:nvPr/>
            </p:nvSpPr>
            <p:spPr bwMode="auto">
              <a:xfrm>
                <a:off x="6022" y="34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" name="Rectangle 866"/>
              <p:cNvSpPr>
                <a:spLocks noChangeArrowheads="1"/>
              </p:cNvSpPr>
              <p:nvPr/>
            </p:nvSpPr>
            <p:spPr bwMode="auto">
              <a:xfrm>
                <a:off x="589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" name="Rectangle 867"/>
              <p:cNvSpPr>
                <a:spLocks noChangeArrowheads="1"/>
              </p:cNvSpPr>
              <p:nvPr/>
            </p:nvSpPr>
            <p:spPr bwMode="auto">
              <a:xfrm>
                <a:off x="602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" name="Rectangle 868"/>
              <p:cNvSpPr>
                <a:spLocks noChangeArrowheads="1"/>
              </p:cNvSpPr>
              <p:nvPr/>
            </p:nvSpPr>
            <p:spPr bwMode="auto">
              <a:xfrm>
                <a:off x="5914" y="356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" name="Rectangle 869"/>
              <p:cNvSpPr>
                <a:spLocks noChangeArrowheads="1"/>
              </p:cNvSpPr>
              <p:nvPr/>
            </p:nvSpPr>
            <p:spPr bwMode="auto">
              <a:xfrm>
                <a:off x="5892" y="367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" name="Rectangle 870"/>
              <p:cNvSpPr>
                <a:spLocks noChangeArrowheads="1"/>
              </p:cNvSpPr>
              <p:nvPr/>
            </p:nvSpPr>
            <p:spPr bwMode="auto">
              <a:xfrm>
                <a:off x="6022" y="362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" name="Freeform 871"/>
              <p:cNvSpPr/>
              <p:nvPr/>
            </p:nvSpPr>
            <p:spPr bwMode="auto">
              <a:xfrm>
                <a:off x="6052" y="1656"/>
                <a:ext cx="154" cy="351"/>
              </a:xfrm>
              <a:custGeom>
                <a:avLst/>
                <a:gdLst>
                  <a:gd name="T0" fmla="*/ 0 w 154"/>
                  <a:gd name="T1" fmla="*/ 0 h 351"/>
                  <a:gd name="T2" fmla="*/ 0 w 154"/>
                  <a:gd name="T3" fmla="*/ 32 h 351"/>
                  <a:gd name="T4" fmla="*/ 154 w 154"/>
                  <a:gd name="T5" fmla="*/ 351 h 351"/>
                  <a:gd name="T6" fmla="*/ 154 w 154"/>
                  <a:gd name="T7" fmla="*/ 335 h 351"/>
                  <a:gd name="T8" fmla="*/ 0 w 154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51">
                    <a:moveTo>
                      <a:pt x="0" y="0"/>
                    </a:moveTo>
                    <a:lnTo>
                      <a:pt x="0" y="32"/>
                    </a:lnTo>
                    <a:lnTo>
                      <a:pt x="154" y="351"/>
                    </a:lnTo>
                    <a:lnTo>
                      <a:pt x="154" y="3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" name="Freeform 872"/>
              <p:cNvSpPr/>
              <p:nvPr/>
            </p:nvSpPr>
            <p:spPr bwMode="auto">
              <a:xfrm>
                <a:off x="6052" y="1712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2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" name="Freeform 873"/>
              <p:cNvSpPr/>
              <p:nvPr/>
            </p:nvSpPr>
            <p:spPr bwMode="auto">
              <a:xfrm>
                <a:off x="6122" y="1854"/>
                <a:ext cx="48" cy="119"/>
              </a:xfrm>
              <a:custGeom>
                <a:avLst/>
                <a:gdLst>
                  <a:gd name="T0" fmla="*/ 48 w 48"/>
                  <a:gd name="T1" fmla="*/ 100 h 119"/>
                  <a:gd name="T2" fmla="*/ 48 w 48"/>
                  <a:gd name="T3" fmla="*/ 119 h 119"/>
                  <a:gd name="T4" fmla="*/ 0 w 48"/>
                  <a:gd name="T5" fmla="*/ 24 h 119"/>
                  <a:gd name="T6" fmla="*/ 0 w 48"/>
                  <a:gd name="T7" fmla="*/ 0 h 119"/>
                  <a:gd name="T8" fmla="*/ 48 w 48"/>
                  <a:gd name="T9" fmla="*/ 10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9">
                    <a:moveTo>
                      <a:pt x="48" y="100"/>
                    </a:moveTo>
                    <a:lnTo>
                      <a:pt x="48" y="119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" name="Freeform 874"/>
              <p:cNvSpPr/>
              <p:nvPr/>
            </p:nvSpPr>
            <p:spPr bwMode="auto">
              <a:xfrm>
                <a:off x="6186" y="198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" name="Freeform 875"/>
              <p:cNvSpPr/>
              <p:nvPr/>
            </p:nvSpPr>
            <p:spPr bwMode="auto">
              <a:xfrm>
                <a:off x="6052" y="1768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" name="Freeform 876"/>
              <p:cNvSpPr/>
              <p:nvPr/>
            </p:nvSpPr>
            <p:spPr bwMode="auto">
              <a:xfrm>
                <a:off x="6052" y="1824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" name="Freeform 877"/>
              <p:cNvSpPr/>
              <p:nvPr/>
            </p:nvSpPr>
            <p:spPr bwMode="auto">
              <a:xfrm>
                <a:off x="6084" y="1882"/>
                <a:ext cx="34" cy="85"/>
              </a:xfrm>
              <a:custGeom>
                <a:avLst/>
                <a:gdLst>
                  <a:gd name="T0" fmla="*/ 34 w 34"/>
                  <a:gd name="T1" fmla="*/ 60 h 85"/>
                  <a:gd name="T2" fmla="*/ 34 w 34"/>
                  <a:gd name="T3" fmla="*/ 85 h 85"/>
                  <a:gd name="T4" fmla="*/ 0 w 34"/>
                  <a:gd name="T5" fmla="*/ 28 h 85"/>
                  <a:gd name="T6" fmla="*/ 0 w 34"/>
                  <a:gd name="T7" fmla="*/ 0 h 85"/>
                  <a:gd name="T8" fmla="*/ 34 w 34"/>
                  <a:gd name="T9" fmla="*/ 6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5">
                    <a:moveTo>
                      <a:pt x="34" y="60"/>
                    </a:moveTo>
                    <a:lnTo>
                      <a:pt x="34" y="85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" name="Freeform 878"/>
              <p:cNvSpPr/>
              <p:nvPr/>
            </p:nvSpPr>
            <p:spPr bwMode="auto">
              <a:xfrm>
                <a:off x="6172" y="203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18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" name="Freeform 879"/>
              <p:cNvSpPr/>
              <p:nvPr/>
            </p:nvSpPr>
            <p:spPr bwMode="auto">
              <a:xfrm>
                <a:off x="6198" y="208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" name="Freeform 880"/>
              <p:cNvSpPr/>
              <p:nvPr/>
            </p:nvSpPr>
            <p:spPr bwMode="auto">
              <a:xfrm>
                <a:off x="6052" y="1880"/>
                <a:ext cx="34" cy="87"/>
              </a:xfrm>
              <a:custGeom>
                <a:avLst/>
                <a:gdLst>
                  <a:gd name="T0" fmla="*/ 34 w 34"/>
                  <a:gd name="T1" fmla="*/ 58 h 87"/>
                  <a:gd name="T2" fmla="*/ 34 w 34"/>
                  <a:gd name="T3" fmla="*/ 87 h 87"/>
                  <a:gd name="T4" fmla="*/ 0 w 34"/>
                  <a:gd name="T5" fmla="*/ 32 h 87"/>
                  <a:gd name="T6" fmla="*/ 0 w 34"/>
                  <a:gd name="T7" fmla="*/ 0 h 87"/>
                  <a:gd name="T8" fmla="*/ 34 w 34"/>
                  <a:gd name="T9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7">
                    <a:moveTo>
                      <a:pt x="34" y="58"/>
                    </a:moveTo>
                    <a:lnTo>
                      <a:pt x="34" y="87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34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" name="Freeform 881"/>
              <p:cNvSpPr/>
              <p:nvPr/>
            </p:nvSpPr>
            <p:spPr bwMode="auto">
              <a:xfrm>
                <a:off x="6052" y="1940"/>
                <a:ext cx="58" cy="115"/>
              </a:xfrm>
              <a:custGeom>
                <a:avLst/>
                <a:gdLst>
                  <a:gd name="T0" fmla="*/ 58 w 58"/>
                  <a:gd name="T1" fmla="*/ 89 h 115"/>
                  <a:gd name="T2" fmla="*/ 58 w 58"/>
                  <a:gd name="T3" fmla="*/ 115 h 115"/>
                  <a:gd name="T4" fmla="*/ 0 w 58"/>
                  <a:gd name="T5" fmla="*/ 33 h 115"/>
                  <a:gd name="T6" fmla="*/ 0 w 58"/>
                  <a:gd name="T7" fmla="*/ 0 h 115"/>
                  <a:gd name="T8" fmla="*/ 58 w 58"/>
                  <a:gd name="T9" fmla="*/ 8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58" y="89"/>
                    </a:moveTo>
                    <a:lnTo>
                      <a:pt x="58" y="115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58" y="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" name="Freeform 882"/>
              <p:cNvSpPr/>
              <p:nvPr/>
            </p:nvSpPr>
            <p:spPr bwMode="auto">
              <a:xfrm>
                <a:off x="6170" y="2117"/>
                <a:ext cx="36" cy="70"/>
              </a:xfrm>
              <a:custGeom>
                <a:avLst/>
                <a:gdLst>
                  <a:gd name="T0" fmla="*/ 36 w 36"/>
                  <a:gd name="T1" fmla="*/ 56 h 70"/>
                  <a:gd name="T2" fmla="*/ 36 w 36"/>
                  <a:gd name="T3" fmla="*/ 70 h 70"/>
                  <a:gd name="T4" fmla="*/ 0 w 36"/>
                  <a:gd name="T5" fmla="*/ 20 h 70"/>
                  <a:gd name="T6" fmla="*/ 0 w 36"/>
                  <a:gd name="T7" fmla="*/ 0 h 70"/>
                  <a:gd name="T8" fmla="*/ 36 w 36"/>
                  <a:gd name="T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0">
                    <a:moveTo>
                      <a:pt x="36" y="56"/>
                    </a:moveTo>
                    <a:lnTo>
                      <a:pt x="36" y="70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6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" name="Freeform 883"/>
              <p:cNvSpPr/>
              <p:nvPr/>
            </p:nvSpPr>
            <p:spPr bwMode="auto">
              <a:xfrm>
                <a:off x="6052" y="1993"/>
                <a:ext cx="16" cy="54"/>
              </a:xfrm>
              <a:custGeom>
                <a:avLst/>
                <a:gdLst>
                  <a:gd name="T0" fmla="*/ 0 w 16"/>
                  <a:gd name="T1" fmla="*/ 0 h 54"/>
                  <a:gd name="T2" fmla="*/ 16 w 16"/>
                  <a:gd name="T3" fmla="*/ 24 h 54"/>
                  <a:gd name="T4" fmla="*/ 16 w 16"/>
                  <a:gd name="T5" fmla="*/ 54 h 54"/>
                  <a:gd name="T6" fmla="*/ 0 w 16"/>
                  <a:gd name="T7" fmla="*/ 32 h 54"/>
                  <a:gd name="T8" fmla="*/ 0 w 16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4">
                    <a:moveTo>
                      <a:pt x="0" y="0"/>
                    </a:moveTo>
                    <a:lnTo>
                      <a:pt x="16" y="24"/>
                    </a:lnTo>
                    <a:lnTo>
                      <a:pt x="16" y="5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" name="Freeform 884"/>
              <p:cNvSpPr/>
              <p:nvPr/>
            </p:nvSpPr>
            <p:spPr bwMode="auto">
              <a:xfrm>
                <a:off x="6084" y="2039"/>
                <a:ext cx="56" cy="102"/>
              </a:xfrm>
              <a:custGeom>
                <a:avLst/>
                <a:gdLst>
                  <a:gd name="T0" fmla="*/ 56 w 56"/>
                  <a:gd name="T1" fmla="*/ 78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7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78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" name="Freeform 885"/>
              <p:cNvSpPr/>
              <p:nvPr/>
            </p:nvSpPr>
            <p:spPr bwMode="auto">
              <a:xfrm>
                <a:off x="6156" y="2139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4 h 34"/>
                  <a:gd name="T4" fmla="*/ 10 w 10"/>
                  <a:gd name="T5" fmla="*/ 34 h 34"/>
                  <a:gd name="T6" fmla="*/ 0 w 10"/>
                  <a:gd name="T7" fmla="*/ 20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4"/>
                    </a:lnTo>
                    <a:lnTo>
                      <a:pt x="10" y="34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" name="Freeform 886"/>
              <p:cNvSpPr/>
              <p:nvPr/>
            </p:nvSpPr>
            <p:spPr bwMode="auto">
              <a:xfrm>
                <a:off x="6180" y="217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" name="Freeform 887"/>
              <p:cNvSpPr/>
              <p:nvPr/>
            </p:nvSpPr>
            <p:spPr bwMode="auto">
              <a:xfrm>
                <a:off x="6052" y="2051"/>
                <a:ext cx="48" cy="86"/>
              </a:xfrm>
              <a:custGeom>
                <a:avLst/>
                <a:gdLst>
                  <a:gd name="T0" fmla="*/ 0 w 48"/>
                  <a:gd name="T1" fmla="*/ 0 h 86"/>
                  <a:gd name="T2" fmla="*/ 48 w 48"/>
                  <a:gd name="T3" fmla="*/ 60 h 86"/>
                  <a:gd name="T4" fmla="*/ 48 w 48"/>
                  <a:gd name="T5" fmla="*/ 86 h 86"/>
                  <a:gd name="T6" fmla="*/ 0 w 48"/>
                  <a:gd name="T7" fmla="*/ 30 h 86"/>
                  <a:gd name="T8" fmla="*/ 0 w 4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6">
                    <a:moveTo>
                      <a:pt x="0" y="0"/>
                    </a:moveTo>
                    <a:lnTo>
                      <a:pt x="48" y="60"/>
                    </a:lnTo>
                    <a:lnTo>
                      <a:pt x="48" y="8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" name="Freeform 888"/>
              <p:cNvSpPr/>
              <p:nvPr/>
            </p:nvSpPr>
            <p:spPr bwMode="auto">
              <a:xfrm>
                <a:off x="6116" y="213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" name="Freeform 889"/>
              <p:cNvSpPr/>
              <p:nvPr/>
            </p:nvSpPr>
            <p:spPr bwMode="auto">
              <a:xfrm>
                <a:off x="6140" y="216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" name="Freeform 890"/>
              <p:cNvSpPr/>
              <p:nvPr/>
            </p:nvSpPr>
            <p:spPr bwMode="auto">
              <a:xfrm>
                <a:off x="6052" y="2107"/>
                <a:ext cx="20" cy="50"/>
              </a:xfrm>
              <a:custGeom>
                <a:avLst/>
                <a:gdLst>
                  <a:gd name="T0" fmla="*/ 0 w 20"/>
                  <a:gd name="T1" fmla="*/ 0 h 50"/>
                  <a:gd name="T2" fmla="*/ 20 w 20"/>
                  <a:gd name="T3" fmla="*/ 22 h 50"/>
                  <a:gd name="T4" fmla="*/ 20 w 20"/>
                  <a:gd name="T5" fmla="*/ 50 h 50"/>
                  <a:gd name="T6" fmla="*/ 0 w 20"/>
                  <a:gd name="T7" fmla="*/ 30 h 50"/>
                  <a:gd name="T8" fmla="*/ 0 w 2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0">
                    <a:moveTo>
                      <a:pt x="0" y="0"/>
                    </a:moveTo>
                    <a:lnTo>
                      <a:pt x="20" y="22"/>
                    </a:lnTo>
                    <a:lnTo>
                      <a:pt x="20" y="5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" name="Freeform 891"/>
              <p:cNvSpPr/>
              <p:nvPr/>
            </p:nvSpPr>
            <p:spPr bwMode="auto">
              <a:xfrm>
                <a:off x="6118" y="223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" name="Freeform 892"/>
              <p:cNvSpPr/>
              <p:nvPr/>
            </p:nvSpPr>
            <p:spPr bwMode="auto">
              <a:xfrm>
                <a:off x="6146" y="2261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" name="Freeform 893"/>
              <p:cNvSpPr/>
              <p:nvPr/>
            </p:nvSpPr>
            <p:spPr bwMode="auto">
              <a:xfrm>
                <a:off x="6052" y="221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" name="Freeform 894"/>
              <p:cNvSpPr/>
              <p:nvPr/>
            </p:nvSpPr>
            <p:spPr bwMode="auto">
              <a:xfrm>
                <a:off x="6192" y="2345"/>
                <a:ext cx="14" cy="28"/>
              </a:xfrm>
              <a:custGeom>
                <a:avLst/>
                <a:gdLst>
                  <a:gd name="T0" fmla="*/ 14 w 14"/>
                  <a:gd name="T1" fmla="*/ 14 h 28"/>
                  <a:gd name="T2" fmla="*/ 14 w 14"/>
                  <a:gd name="T3" fmla="*/ 28 h 28"/>
                  <a:gd name="T4" fmla="*/ 0 w 14"/>
                  <a:gd name="T5" fmla="*/ 18 h 28"/>
                  <a:gd name="T6" fmla="*/ 0 w 14"/>
                  <a:gd name="T7" fmla="*/ 0 h 28"/>
                  <a:gd name="T8" fmla="*/ 14 w 14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4"/>
                    </a:moveTo>
                    <a:lnTo>
                      <a:pt x="14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4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" name="Freeform 895"/>
              <p:cNvSpPr/>
              <p:nvPr/>
            </p:nvSpPr>
            <p:spPr bwMode="auto">
              <a:xfrm>
                <a:off x="6052" y="227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" name="Freeform 896"/>
              <p:cNvSpPr/>
              <p:nvPr/>
            </p:nvSpPr>
            <p:spPr bwMode="auto">
              <a:xfrm>
                <a:off x="6124" y="2331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6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" name="Freeform 897"/>
              <p:cNvSpPr/>
              <p:nvPr/>
            </p:nvSpPr>
            <p:spPr bwMode="auto">
              <a:xfrm>
                <a:off x="6158" y="2357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" name="Freeform 898"/>
              <p:cNvSpPr/>
              <p:nvPr/>
            </p:nvSpPr>
            <p:spPr bwMode="auto">
              <a:xfrm>
                <a:off x="6086" y="2353"/>
                <a:ext cx="18" cy="38"/>
              </a:xfrm>
              <a:custGeom>
                <a:avLst/>
                <a:gdLst>
                  <a:gd name="T0" fmla="*/ 18 w 18"/>
                  <a:gd name="T1" fmla="*/ 12 h 38"/>
                  <a:gd name="T2" fmla="*/ 18 w 18"/>
                  <a:gd name="T3" fmla="*/ 38 h 38"/>
                  <a:gd name="T4" fmla="*/ 0 w 18"/>
                  <a:gd name="T5" fmla="*/ 28 h 38"/>
                  <a:gd name="T6" fmla="*/ 0 w 18"/>
                  <a:gd name="T7" fmla="*/ 0 h 38"/>
                  <a:gd name="T8" fmla="*/ 18 w 18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12"/>
                    </a:moveTo>
                    <a:lnTo>
                      <a:pt x="18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" name="Freeform 899"/>
              <p:cNvSpPr/>
              <p:nvPr/>
            </p:nvSpPr>
            <p:spPr bwMode="auto">
              <a:xfrm>
                <a:off x="6118" y="2373"/>
                <a:ext cx="88" cy="74"/>
              </a:xfrm>
              <a:custGeom>
                <a:avLst/>
                <a:gdLst>
                  <a:gd name="T0" fmla="*/ 88 w 88"/>
                  <a:gd name="T1" fmla="*/ 58 h 74"/>
                  <a:gd name="T2" fmla="*/ 88 w 88"/>
                  <a:gd name="T3" fmla="*/ 74 h 74"/>
                  <a:gd name="T4" fmla="*/ 66 w 88"/>
                  <a:gd name="T5" fmla="*/ 62 h 74"/>
                  <a:gd name="T6" fmla="*/ 50 w 88"/>
                  <a:gd name="T7" fmla="*/ 52 h 74"/>
                  <a:gd name="T8" fmla="*/ 0 w 88"/>
                  <a:gd name="T9" fmla="*/ 26 h 74"/>
                  <a:gd name="T10" fmla="*/ 0 w 88"/>
                  <a:gd name="T11" fmla="*/ 0 h 74"/>
                  <a:gd name="T12" fmla="*/ 50 w 88"/>
                  <a:gd name="T13" fmla="*/ 34 h 74"/>
                  <a:gd name="T14" fmla="*/ 66 w 88"/>
                  <a:gd name="T15" fmla="*/ 44 h 74"/>
                  <a:gd name="T16" fmla="*/ 88 w 88"/>
                  <a:gd name="T17" fmla="*/ 5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74">
                    <a:moveTo>
                      <a:pt x="88" y="58"/>
                    </a:moveTo>
                    <a:lnTo>
                      <a:pt x="88" y="74"/>
                    </a:lnTo>
                    <a:lnTo>
                      <a:pt x="66" y="62"/>
                    </a:ln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lnTo>
                      <a:pt x="66" y="44"/>
                    </a:lnTo>
                    <a:lnTo>
                      <a:pt x="88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" name="Freeform 900"/>
              <p:cNvSpPr/>
              <p:nvPr/>
            </p:nvSpPr>
            <p:spPr bwMode="auto">
              <a:xfrm>
                <a:off x="6052" y="2387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" name="Freeform 901"/>
              <p:cNvSpPr/>
              <p:nvPr/>
            </p:nvSpPr>
            <p:spPr bwMode="auto">
              <a:xfrm>
                <a:off x="6098" y="2411"/>
                <a:ext cx="32" cy="40"/>
              </a:xfrm>
              <a:custGeom>
                <a:avLst/>
                <a:gdLst>
                  <a:gd name="T0" fmla="*/ 32 w 32"/>
                  <a:gd name="T1" fmla="*/ 16 h 40"/>
                  <a:gd name="T2" fmla="*/ 32 w 32"/>
                  <a:gd name="T3" fmla="*/ 40 h 40"/>
                  <a:gd name="T4" fmla="*/ 0 w 32"/>
                  <a:gd name="T5" fmla="*/ 26 h 40"/>
                  <a:gd name="T6" fmla="*/ 0 w 32"/>
                  <a:gd name="T7" fmla="*/ 0 h 40"/>
                  <a:gd name="T8" fmla="*/ 32 w 32"/>
                  <a:gd name="T9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32" y="16"/>
                    </a:move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3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" name="Freeform 902"/>
              <p:cNvSpPr/>
              <p:nvPr/>
            </p:nvSpPr>
            <p:spPr bwMode="auto">
              <a:xfrm>
                <a:off x="6146" y="2435"/>
                <a:ext cx="60" cy="48"/>
              </a:xfrm>
              <a:custGeom>
                <a:avLst/>
                <a:gdLst>
                  <a:gd name="T0" fmla="*/ 60 w 60"/>
                  <a:gd name="T1" fmla="*/ 32 h 48"/>
                  <a:gd name="T2" fmla="*/ 60 w 60"/>
                  <a:gd name="T3" fmla="*/ 48 h 48"/>
                  <a:gd name="T4" fmla="*/ 0 w 60"/>
                  <a:gd name="T5" fmla="*/ 22 h 48"/>
                  <a:gd name="T6" fmla="*/ 0 w 60"/>
                  <a:gd name="T7" fmla="*/ 0 h 48"/>
                  <a:gd name="T8" fmla="*/ 60 w 60"/>
                  <a:gd name="T9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8">
                    <a:moveTo>
                      <a:pt x="60" y="32"/>
                    </a:moveTo>
                    <a:lnTo>
                      <a:pt x="60" y="4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" name="Freeform 903"/>
              <p:cNvSpPr/>
              <p:nvPr/>
            </p:nvSpPr>
            <p:spPr bwMode="auto">
              <a:xfrm>
                <a:off x="6126" y="2471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8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8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8" name="Freeform 904"/>
              <p:cNvSpPr/>
              <p:nvPr/>
            </p:nvSpPr>
            <p:spPr bwMode="auto">
              <a:xfrm>
                <a:off x="6090" y="2509"/>
                <a:ext cx="36" cy="34"/>
              </a:xfrm>
              <a:custGeom>
                <a:avLst/>
                <a:gdLst>
                  <a:gd name="T0" fmla="*/ 0 w 36"/>
                  <a:gd name="T1" fmla="*/ 0 h 34"/>
                  <a:gd name="T2" fmla="*/ 36 w 36"/>
                  <a:gd name="T3" fmla="*/ 10 h 34"/>
                  <a:gd name="T4" fmla="*/ 36 w 36"/>
                  <a:gd name="T5" fmla="*/ 34 h 34"/>
                  <a:gd name="T6" fmla="*/ 0 w 36"/>
                  <a:gd name="T7" fmla="*/ 28 h 34"/>
                  <a:gd name="T8" fmla="*/ 0 w 3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0"/>
                    </a:moveTo>
                    <a:lnTo>
                      <a:pt x="36" y="10"/>
                    </a:ln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9" name="Freeform 905"/>
              <p:cNvSpPr/>
              <p:nvPr/>
            </p:nvSpPr>
            <p:spPr bwMode="auto">
              <a:xfrm>
                <a:off x="6140" y="2523"/>
                <a:ext cx="20" cy="24"/>
              </a:xfrm>
              <a:custGeom>
                <a:avLst/>
                <a:gdLst>
                  <a:gd name="T0" fmla="*/ 0 w 20"/>
                  <a:gd name="T1" fmla="*/ 0 h 24"/>
                  <a:gd name="T2" fmla="*/ 20 w 20"/>
                  <a:gd name="T3" fmla="*/ 4 h 24"/>
                  <a:gd name="T4" fmla="*/ 20 w 20"/>
                  <a:gd name="T5" fmla="*/ 24 h 24"/>
                  <a:gd name="T6" fmla="*/ 0 w 20"/>
                  <a:gd name="T7" fmla="*/ 22 h 24"/>
                  <a:gd name="T8" fmla="*/ 0 w 2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0"/>
                    </a:moveTo>
                    <a:lnTo>
                      <a:pt x="20" y="4"/>
                    </a:lnTo>
                    <a:lnTo>
                      <a:pt x="20" y="24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0" name="Freeform 906"/>
              <p:cNvSpPr/>
              <p:nvPr/>
            </p:nvSpPr>
            <p:spPr bwMode="auto">
              <a:xfrm>
                <a:off x="6174" y="2531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32 w 32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1" name="Freeform 907"/>
              <p:cNvSpPr/>
              <p:nvPr/>
            </p:nvSpPr>
            <p:spPr bwMode="auto">
              <a:xfrm>
                <a:off x="6052" y="2555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2" name="Freeform 908"/>
              <p:cNvSpPr/>
              <p:nvPr/>
            </p:nvSpPr>
            <p:spPr bwMode="auto">
              <a:xfrm>
                <a:off x="6156" y="2571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3" name="Freeform 909"/>
              <p:cNvSpPr/>
              <p:nvPr/>
            </p:nvSpPr>
            <p:spPr bwMode="auto">
              <a:xfrm>
                <a:off x="6052" y="2611"/>
                <a:ext cx="24" cy="33"/>
              </a:xfrm>
              <a:custGeom>
                <a:avLst/>
                <a:gdLst>
                  <a:gd name="T0" fmla="*/ 0 w 24"/>
                  <a:gd name="T1" fmla="*/ 0 h 33"/>
                  <a:gd name="T2" fmla="*/ 24 w 24"/>
                  <a:gd name="T3" fmla="*/ 2 h 33"/>
                  <a:gd name="T4" fmla="*/ 24 w 24"/>
                  <a:gd name="T5" fmla="*/ 31 h 33"/>
                  <a:gd name="T6" fmla="*/ 0 w 24"/>
                  <a:gd name="T7" fmla="*/ 33 h 33"/>
                  <a:gd name="T8" fmla="*/ 0 w 2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3">
                    <a:moveTo>
                      <a:pt x="0" y="0"/>
                    </a:moveTo>
                    <a:lnTo>
                      <a:pt x="24" y="2"/>
                    </a:lnTo>
                    <a:lnTo>
                      <a:pt x="24" y="31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4" name="Freeform 910"/>
              <p:cNvSpPr/>
              <p:nvPr/>
            </p:nvSpPr>
            <p:spPr bwMode="auto">
              <a:xfrm>
                <a:off x="6156" y="2613"/>
                <a:ext cx="22" cy="23"/>
              </a:xfrm>
              <a:custGeom>
                <a:avLst/>
                <a:gdLst>
                  <a:gd name="T0" fmla="*/ 0 w 22"/>
                  <a:gd name="T1" fmla="*/ 0 h 23"/>
                  <a:gd name="T2" fmla="*/ 22 w 22"/>
                  <a:gd name="T3" fmla="*/ 0 h 23"/>
                  <a:gd name="T4" fmla="*/ 22 w 22"/>
                  <a:gd name="T5" fmla="*/ 20 h 23"/>
                  <a:gd name="T6" fmla="*/ 0 w 22"/>
                  <a:gd name="T7" fmla="*/ 23 h 23"/>
                  <a:gd name="T8" fmla="*/ 0 w 22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0" y="0"/>
                    </a:moveTo>
                    <a:lnTo>
                      <a:pt x="22" y="0"/>
                    </a:lnTo>
                    <a:lnTo>
                      <a:pt x="22" y="20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5" name="Freeform 911"/>
              <p:cNvSpPr/>
              <p:nvPr/>
            </p:nvSpPr>
            <p:spPr bwMode="auto">
              <a:xfrm>
                <a:off x="6110" y="2658"/>
                <a:ext cx="30" cy="30"/>
              </a:xfrm>
              <a:custGeom>
                <a:avLst/>
                <a:gdLst>
                  <a:gd name="T0" fmla="*/ 30 w 30"/>
                  <a:gd name="T1" fmla="*/ 0 h 30"/>
                  <a:gd name="T2" fmla="*/ 30 w 30"/>
                  <a:gd name="T3" fmla="*/ 22 h 30"/>
                  <a:gd name="T4" fmla="*/ 16 w 30"/>
                  <a:gd name="T5" fmla="*/ 26 h 30"/>
                  <a:gd name="T6" fmla="*/ 0 w 30"/>
                  <a:gd name="T7" fmla="*/ 30 h 30"/>
                  <a:gd name="T8" fmla="*/ 0 w 30"/>
                  <a:gd name="T9" fmla="*/ 4 h 30"/>
                  <a:gd name="T10" fmla="*/ 30 w 3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0">
                    <a:moveTo>
                      <a:pt x="30" y="0"/>
                    </a:moveTo>
                    <a:lnTo>
                      <a:pt x="30" y="22"/>
                    </a:lnTo>
                    <a:lnTo>
                      <a:pt x="16" y="26"/>
                    </a:lnTo>
                    <a:lnTo>
                      <a:pt x="0" y="30"/>
                    </a:lnTo>
                    <a:lnTo>
                      <a:pt x="0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6" name="Freeform 912"/>
              <p:cNvSpPr/>
              <p:nvPr/>
            </p:nvSpPr>
            <p:spPr bwMode="auto">
              <a:xfrm>
                <a:off x="6154" y="265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8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7" name="Freeform 913"/>
              <p:cNvSpPr/>
              <p:nvPr/>
            </p:nvSpPr>
            <p:spPr bwMode="auto">
              <a:xfrm>
                <a:off x="6052" y="2716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8" name="Freeform 914"/>
              <p:cNvSpPr/>
              <p:nvPr/>
            </p:nvSpPr>
            <p:spPr bwMode="auto">
              <a:xfrm>
                <a:off x="6156" y="2696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9" name="Freeform 915"/>
              <p:cNvSpPr/>
              <p:nvPr/>
            </p:nvSpPr>
            <p:spPr bwMode="auto">
              <a:xfrm>
                <a:off x="6192" y="2690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6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6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0" name="Freeform 916"/>
              <p:cNvSpPr/>
              <p:nvPr/>
            </p:nvSpPr>
            <p:spPr bwMode="auto">
              <a:xfrm>
                <a:off x="6052" y="2774"/>
                <a:ext cx="22" cy="38"/>
              </a:xfrm>
              <a:custGeom>
                <a:avLst/>
                <a:gdLst>
                  <a:gd name="T0" fmla="*/ 0 w 22"/>
                  <a:gd name="T1" fmla="*/ 8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8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1" name="Freeform 917"/>
              <p:cNvSpPr/>
              <p:nvPr/>
            </p:nvSpPr>
            <p:spPr bwMode="auto">
              <a:xfrm>
                <a:off x="6090" y="2746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2" name="Freeform 918"/>
              <p:cNvSpPr/>
              <p:nvPr/>
            </p:nvSpPr>
            <p:spPr bwMode="auto">
              <a:xfrm>
                <a:off x="6170" y="2728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36 w 36"/>
                  <a:gd name="T3" fmla="*/ 16 h 32"/>
                  <a:gd name="T4" fmla="*/ 0 w 36"/>
                  <a:gd name="T5" fmla="*/ 32 h 32"/>
                  <a:gd name="T6" fmla="*/ 0 w 36"/>
                  <a:gd name="T7" fmla="*/ 12 h 32"/>
                  <a:gd name="T8" fmla="*/ 36 w 36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lnTo>
                      <a:pt x="36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3" name="Freeform 919"/>
              <p:cNvSpPr/>
              <p:nvPr/>
            </p:nvSpPr>
            <p:spPr bwMode="auto">
              <a:xfrm>
                <a:off x="6052" y="2818"/>
                <a:ext cx="42" cy="48"/>
              </a:xfrm>
              <a:custGeom>
                <a:avLst/>
                <a:gdLst>
                  <a:gd name="T0" fmla="*/ 0 w 42"/>
                  <a:gd name="T1" fmla="*/ 18 h 48"/>
                  <a:gd name="T2" fmla="*/ 42 w 42"/>
                  <a:gd name="T3" fmla="*/ 0 h 48"/>
                  <a:gd name="T4" fmla="*/ 42 w 42"/>
                  <a:gd name="T5" fmla="*/ 26 h 48"/>
                  <a:gd name="T6" fmla="*/ 0 w 42"/>
                  <a:gd name="T7" fmla="*/ 48 h 48"/>
                  <a:gd name="T8" fmla="*/ 0 w 42"/>
                  <a:gd name="T9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8">
                    <a:moveTo>
                      <a:pt x="0" y="18"/>
                    </a:moveTo>
                    <a:lnTo>
                      <a:pt x="42" y="0"/>
                    </a:lnTo>
                    <a:lnTo>
                      <a:pt x="42" y="26"/>
                    </a:lnTo>
                    <a:lnTo>
                      <a:pt x="0" y="48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4" name="Freeform 920"/>
              <p:cNvSpPr/>
              <p:nvPr/>
            </p:nvSpPr>
            <p:spPr bwMode="auto">
              <a:xfrm>
                <a:off x="6126" y="278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5" name="Freeform 921"/>
              <p:cNvSpPr/>
              <p:nvPr/>
            </p:nvSpPr>
            <p:spPr bwMode="auto">
              <a:xfrm>
                <a:off x="6188" y="2770"/>
                <a:ext cx="18" cy="24"/>
              </a:xfrm>
              <a:custGeom>
                <a:avLst/>
                <a:gdLst>
                  <a:gd name="T0" fmla="*/ 18 w 18"/>
                  <a:gd name="T1" fmla="*/ 0 h 24"/>
                  <a:gd name="T2" fmla="*/ 18 w 18"/>
                  <a:gd name="T3" fmla="*/ 16 h 24"/>
                  <a:gd name="T4" fmla="*/ 0 w 18"/>
                  <a:gd name="T5" fmla="*/ 24 h 24"/>
                  <a:gd name="T6" fmla="*/ 0 w 18"/>
                  <a:gd name="T7" fmla="*/ 6 h 24"/>
                  <a:gd name="T8" fmla="*/ 18 w 18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4">
                    <a:moveTo>
                      <a:pt x="18" y="0"/>
                    </a:moveTo>
                    <a:lnTo>
                      <a:pt x="18" y="16"/>
                    </a:lnTo>
                    <a:lnTo>
                      <a:pt x="0" y="24"/>
                    </a:lnTo>
                    <a:lnTo>
                      <a:pt x="0" y="6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6" name="Freeform 922"/>
              <p:cNvSpPr/>
              <p:nvPr/>
            </p:nvSpPr>
            <p:spPr bwMode="auto">
              <a:xfrm>
                <a:off x="6092" y="2852"/>
                <a:ext cx="34" cy="46"/>
              </a:xfrm>
              <a:custGeom>
                <a:avLst/>
                <a:gdLst>
                  <a:gd name="T0" fmla="*/ 0 w 34"/>
                  <a:gd name="T1" fmla="*/ 18 h 46"/>
                  <a:gd name="T2" fmla="*/ 34 w 34"/>
                  <a:gd name="T3" fmla="*/ 0 h 46"/>
                  <a:gd name="T4" fmla="*/ 34 w 34"/>
                  <a:gd name="T5" fmla="*/ 24 h 46"/>
                  <a:gd name="T6" fmla="*/ 0 w 34"/>
                  <a:gd name="T7" fmla="*/ 46 h 46"/>
                  <a:gd name="T8" fmla="*/ 0 w 34"/>
                  <a:gd name="T9" fmla="*/ 1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0" y="18"/>
                    </a:moveTo>
                    <a:lnTo>
                      <a:pt x="34" y="0"/>
                    </a:ln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7" name="Freeform 923"/>
              <p:cNvSpPr/>
              <p:nvPr/>
            </p:nvSpPr>
            <p:spPr bwMode="auto">
              <a:xfrm>
                <a:off x="6152" y="2832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8" name="Freeform 924"/>
              <p:cNvSpPr/>
              <p:nvPr/>
            </p:nvSpPr>
            <p:spPr bwMode="auto">
              <a:xfrm>
                <a:off x="6178" y="2810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9" name="Freeform 925"/>
              <p:cNvSpPr/>
              <p:nvPr/>
            </p:nvSpPr>
            <p:spPr bwMode="auto">
              <a:xfrm>
                <a:off x="6156" y="2854"/>
                <a:ext cx="50" cy="48"/>
              </a:xfrm>
              <a:custGeom>
                <a:avLst/>
                <a:gdLst>
                  <a:gd name="T0" fmla="*/ 50 w 50"/>
                  <a:gd name="T1" fmla="*/ 0 h 48"/>
                  <a:gd name="T2" fmla="*/ 50 w 50"/>
                  <a:gd name="T3" fmla="*/ 14 h 48"/>
                  <a:gd name="T4" fmla="*/ 0 w 50"/>
                  <a:gd name="T5" fmla="*/ 48 h 48"/>
                  <a:gd name="T6" fmla="*/ 0 w 50"/>
                  <a:gd name="T7" fmla="*/ 28 h 48"/>
                  <a:gd name="T8" fmla="*/ 50 w 5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8">
                    <a:moveTo>
                      <a:pt x="50" y="0"/>
                    </a:moveTo>
                    <a:lnTo>
                      <a:pt x="50" y="14"/>
                    </a:lnTo>
                    <a:lnTo>
                      <a:pt x="0" y="48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0" name="Freeform 926"/>
              <p:cNvSpPr/>
              <p:nvPr/>
            </p:nvSpPr>
            <p:spPr bwMode="auto">
              <a:xfrm>
                <a:off x="6090" y="2916"/>
                <a:ext cx="82" cy="80"/>
              </a:xfrm>
              <a:custGeom>
                <a:avLst/>
                <a:gdLst>
                  <a:gd name="T0" fmla="*/ 82 w 82"/>
                  <a:gd name="T1" fmla="*/ 0 h 80"/>
                  <a:gd name="T2" fmla="*/ 82 w 82"/>
                  <a:gd name="T3" fmla="*/ 18 h 80"/>
                  <a:gd name="T4" fmla="*/ 0 w 82"/>
                  <a:gd name="T5" fmla="*/ 80 h 80"/>
                  <a:gd name="T6" fmla="*/ 0 w 82"/>
                  <a:gd name="T7" fmla="*/ 54 h 80"/>
                  <a:gd name="T8" fmla="*/ 82 w 8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0">
                    <a:moveTo>
                      <a:pt x="82" y="0"/>
                    </a:moveTo>
                    <a:lnTo>
                      <a:pt x="82" y="18"/>
                    </a:lnTo>
                    <a:lnTo>
                      <a:pt x="0" y="80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1" name="Freeform 927"/>
              <p:cNvSpPr/>
              <p:nvPr/>
            </p:nvSpPr>
            <p:spPr bwMode="auto">
              <a:xfrm>
                <a:off x="6186" y="2892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4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2" name="Freeform 928"/>
              <p:cNvSpPr/>
              <p:nvPr/>
            </p:nvSpPr>
            <p:spPr bwMode="auto">
              <a:xfrm>
                <a:off x="6052" y="3002"/>
                <a:ext cx="58" cy="72"/>
              </a:xfrm>
              <a:custGeom>
                <a:avLst/>
                <a:gdLst>
                  <a:gd name="T0" fmla="*/ 0 w 58"/>
                  <a:gd name="T1" fmla="*/ 42 h 72"/>
                  <a:gd name="T2" fmla="*/ 58 w 58"/>
                  <a:gd name="T3" fmla="*/ 0 h 72"/>
                  <a:gd name="T4" fmla="*/ 58 w 58"/>
                  <a:gd name="T5" fmla="*/ 26 h 72"/>
                  <a:gd name="T6" fmla="*/ 0 w 58"/>
                  <a:gd name="T7" fmla="*/ 72 h 72"/>
                  <a:gd name="T8" fmla="*/ 0 w 58"/>
                  <a:gd name="T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3" name="Freeform 929"/>
              <p:cNvSpPr/>
              <p:nvPr/>
            </p:nvSpPr>
            <p:spPr bwMode="auto">
              <a:xfrm>
                <a:off x="6126" y="2978"/>
                <a:ext cx="18" cy="38"/>
              </a:xfrm>
              <a:custGeom>
                <a:avLst/>
                <a:gdLst>
                  <a:gd name="T0" fmla="*/ 0 w 18"/>
                  <a:gd name="T1" fmla="*/ 14 h 38"/>
                  <a:gd name="T2" fmla="*/ 18 w 18"/>
                  <a:gd name="T3" fmla="*/ 0 h 38"/>
                  <a:gd name="T4" fmla="*/ 18 w 18"/>
                  <a:gd name="T5" fmla="*/ 22 h 38"/>
                  <a:gd name="T6" fmla="*/ 0 w 18"/>
                  <a:gd name="T7" fmla="*/ 38 h 38"/>
                  <a:gd name="T8" fmla="*/ 0 w 18"/>
                  <a:gd name="T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0" y="14"/>
                    </a:moveTo>
                    <a:lnTo>
                      <a:pt x="18" y="0"/>
                    </a:lnTo>
                    <a:lnTo>
                      <a:pt x="18" y="22"/>
                    </a:lnTo>
                    <a:lnTo>
                      <a:pt x="0" y="38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4" name="Freeform 930"/>
              <p:cNvSpPr/>
              <p:nvPr/>
            </p:nvSpPr>
            <p:spPr bwMode="auto">
              <a:xfrm>
                <a:off x="6186" y="2934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5" name="Freeform 931"/>
              <p:cNvSpPr/>
              <p:nvPr/>
            </p:nvSpPr>
            <p:spPr bwMode="auto">
              <a:xfrm>
                <a:off x="6100" y="3012"/>
                <a:ext cx="56" cy="72"/>
              </a:xfrm>
              <a:custGeom>
                <a:avLst/>
                <a:gdLst>
                  <a:gd name="T0" fmla="*/ 56 w 56"/>
                  <a:gd name="T1" fmla="*/ 0 h 72"/>
                  <a:gd name="T2" fmla="*/ 56 w 56"/>
                  <a:gd name="T3" fmla="*/ 22 h 72"/>
                  <a:gd name="T4" fmla="*/ 0 w 56"/>
                  <a:gd name="T5" fmla="*/ 72 h 72"/>
                  <a:gd name="T6" fmla="*/ 0 w 56"/>
                  <a:gd name="T7" fmla="*/ 44 h 72"/>
                  <a:gd name="T8" fmla="*/ 56 w 56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2">
                    <a:moveTo>
                      <a:pt x="56" y="0"/>
                    </a:moveTo>
                    <a:lnTo>
                      <a:pt x="56" y="22"/>
                    </a:lnTo>
                    <a:lnTo>
                      <a:pt x="0" y="72"/>
                    </a:lnTo>
                    <a:lnTo>
                      <a:pt x="0" y="44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6" name="Freeform 932"/>
              <p:cNvSpPr/>
              <p:nvPr/>
            </p:nvSpPr>
            <p:spPr bwMode="auto">
              <a:xfrm>
                <a:off x="6172" y="2974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6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6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7" name="Freeform 933"/>
              <p:cNvSpPr/>
              <p:nvPr/>
            </p:nvSpPr>
            <p:spPr bwMode="auto">
              <a:xfrm>
                <a:off x="6052" y="3130"/>
                <a:ext cx="16" cy="44"/>
              </a:xfrm>
              <a:custGeom>
                <a:avLst/>
                <a:gdLst>
                  <a:gd name="T0" fmla="*/ 0 w 16"/>
                  <a:gd name="T1" fmla="*/ 14 h 44"/>
                  <a:gd name="T2" fmla="*/ 16 w 16"/>
                  <a:gd name="T3" fmla="*/ 0 h 44"/>
                  <a:gd name="T4" fmla="*/ 16 w 16"/>
                  <a:gd name="T5" fmla="*/ 28 h 44"/>
                  <a:gd name="T6" fmla="*/ 0 w 16"/>
                  <a:gd name="T7" fmla="*/ 44 h 44"/>
                  <a:gd name="T8" fmla="*/ 0 w 16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0" y="14"/>
                    </a:moveTo>
                    <a:lnTo>
                      <a:pt x="16" y="0"/>
                    </a:lnTo>
                    <a:lnTo>
                      <a:pt x="16" y="28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8" name="Freeform 934"/>
              <p:cNvSpPr/>
              <p:nvPr/>
            </p:nvSpPr>
            <p:spPr bwMode="auto">
              <a:xfrm>
                <a:off x="6084" y="3070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4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4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9" name="Freeform 935"/>
              <p:cNvSpPr/>
              <p:nvPr/>
            </p:nvSpPr>
            <p:spPr bwMode="auto">
              <a:xfrm>
                <a:off x="6154" y="3014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0" name="Freeform 936"/>
              <p:cNvSpPr/>
              <p:nvPr/>
            </p:nvSpPr>
            <p:spPr bwMode="auto">
              <a:xfrm>
                <a:off x="6052" y="3162"/>
                <a:ext cx="38" cy="66"/>
              </a:xfrm>
              <a:custGeom>
                <a:avLst/>
                <a:gdLst>
                  <a:gd name="T0" fmla="*/ 0 w 38"/>
                  <a:gd name="T1" fmla="*/ 34 h 66"/>
                  <a:gd name="T2" fmla="*/ 38 w 38"/>
                  <a:gd name="T3" fmla="*/ 0 h 66"/>
                  <a:gd name="T4" fmla="*/ 38 w 38"/>
                  <a:gd name="T5" fmla="*/ 28 h 66"/>
                  <a:gd name="T6" fmla="*/ 0 w 38"/>
                  <a:gd name="T7" fmla="*/ 66 h 66"/>
                  <a:gd name="T8" fmla="*/ 0 w 38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6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1" name="Freeform 937"/>
              <p:cNvSpPr/>
              <p:nvPr/>
            </p:nvSpPr>
            <p:spPr bwMode="auto">
              <a:xfrm>
                <a:off x="6134" y="3094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8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2" name="Freeform 938"/>
              <p:cNvSpPr/>
              <p:nvPr/>
            </p:nvSpPr>
            <p:spPr bwMode="auto">
              <a:xfrm>
                <a:off x="6178" y="3056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6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3" name="Freeform 939"/>
              <p:cNvSpPr/>
              <p:nvPr/>
            </p:nvSpPr>
            <p:spPr bwMode="auto">
              <a:xfrm>
                <a:off x="6094" y="3148"/>
                <a:ext cx="58" cy="84"/>
              </a:xfrm>
              <a:custGeom>
                <a:avLst/>
                <a:gdLst>
                  <a:gd name="T0" fmla="*/ 0 w 58"/>
                  <a:gd name="T1" fmla="*/ 56 h 84"/>
                  <a:gd name="T2" fmla="*/ 58 w 58"/>
                  <a:gd name="T3" fmla="*/ 0 h 84"/>
                  <a:gd name="T4" fmla="*/ 58 w 58"/>
                  <a:gd name="T5" fmla="*/ 22 h 84"/>
                  <a:gd name="T6" fmla="*/ 0 w 58"/>
                  <a:gd name="T7" fmla="*/ 84 h 84"/>
                  <a:gd name="T8" fmla="*/ 0 w 58"/>
                  <a:gd name="T9" fmla="*/ 5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84">
                    <a:moveTo>
                      <a:pt x="0" y="56"/>
                    </a:moveTo>
                    <a:lnTo>
                      <a:pt x="58" y="0"/>
                    </a:lnTo>
                    <a:lnTo>
                      <a:pt x="58" y="22"/>
                    </a:lnTo>
                    <a:lnTo>
                      <a:pt x="0" y="84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4" name="Freeform 940"/>
              <p:cNvSpPr/>
              <p:nvPr/>
            </p:nvSpPr>
            <p:spPr bwMode="auto">
              <a:xfrm>
                <a:off x="6166" y="3096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4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4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5" name="Freeform 941"/>
              <p:cNvSpPr/>
              <p:nvPr/>
            </p:nvSpPr>
            <p:spPr bwMode="auto">
              <a:xfrm>
                <a:off x="6052" y="3208"/>
                <a:ext cx="84" cy="119"/>
              </a:xfrm>
              <a:custGeom>
                <a:avLst/>
                <a:gdLst>
                  <a:gd name="T0" fmla="*/ 0 w 84"/>
                  <a:gd name="T1" fmla="*/ 86 h 119"/>
                  <a:gd name="T2" fmla="*/ 84 w 84"/>
                  <a:gd name="T3" fmla="*/ 0 h 119"/>
                  <a:gd name="T4" fmla="*/ 84 w 84"/>
                  <a:gd name="T5" fmla="*/ 24 h 119"/>
                  <a:gd name="T6" fmla="*/ 0 w 84"/>
                  <a:gd name="T7" fmla="*/ 119 h 119"/>
                  <a:gd name="T8" fmla="*/ 0 w 84"/>
                  <a:gd name="T9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9">
                    <a:moveTo>
                      <a:pt x="0" y="86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119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6" name="Freeform 942"/>
              <p:cNvSpPr/>
              <p:nvPr/>
            </p:nvSpPr>
            <p:spPr bwMode="auto">
              <a:xfrm>
                <a:off x="6194" y="3138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7" name="Freeform 943"/>
              <p:cNvSpPr/>
              <p:nvPr/>
            </p:nvSpPr>
            <p:spPr bwMode="auto">
              <a:xfrm>
                <a:off x="6082" y="3286"/>
                <a:ext cx="22" cy="55"/>
              </a:xfrm>
              <a:custGeom>
                <a:avLst/>
                <a:gdLst>
                  <a:gd name="T0" fmla="*/ 0 w 22"/>
                  <a:gd name="T1" fmla="*/ 27 h 55"/>
                  <a:gd name="T2" fmla="*/ 22 w 22"/>
                  <a:gd name="T3" fmla="*/ 0 h 55"/>
                  <a:gd name="T4" fmla="*/ 22 w 22"/>
                  <a:gd name="T5" fmla="*/ 27 h 55"/>
                  <a:gd name="T6" fmla="*/ 0 w 22"/>
                  <a:gd name="T7" fmla="*/ 55 h 55"/>
                  <a:gd name="T8" fmla="*/ 0 w 22"/>
                  <a:gd name="T9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5">
                    <a:moveTo>
                      <a:pt x="0" y="27"/>
                    </a:moveTo>
                    <a:lnTo>
                      <a:pt x="22" y="0"/>
                    </a:lnTo>
                    <a:lnTo>
                      <a:pt x="22" y="27"/>
                    </a:lnTo>
                    <a:lnTo>
                      <a:pt x="0" y="55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8" name="Freeform 944"/>
              <p:cNvSpPr/>
              <p:nvPr/>
            </p:nvSpPr>
            <p:spPr bwMode="auto">
              <a:xfrm>
                <a:off x="6120" y="3176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9" name="Freeform 945"/>
              <p:cNvSpPr/>
              <p:nvPr/>
            </p:nvSpPr>
            <p:spPr bwMode="auto">
              <a:xfrm>
                <a:off x="6154" y="3218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0" name="Freeform 946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1" name="Freeform 947"/>
              <p:cNvSpPr/>
              <p:nvPr/>
            </p:nvSpPr>
            <p:spPr bwMode="auto">
              <a:xfrm>
                <a:off x="6110" y="2660"/>
                <a:ext cx="16" cy="28"/>
              </a:xfrm>
              <a:custGeom>
                <a:avLst/>
                <a:gdLst>
                  <a:gd name="T0" fmla="*/ 16 w 16"/>
                  <a:gd name="T1" fmla="*/ 0 h 28"/>
                  <a:gd name="T2" fmla="*/ 16 w 16"/>
                  <a:gd name="T3" fmla="*/ 24 h 28"/>
                  <a:gd name="T4" fmla="*/ 0 w 16"/>
                  <a:gd name="T5" fmla="*/ 28 h 28"/>
                  <a:gd name="T6" fmla="*/ 0 w 16"/>
                  <a:gd name="T7" fmla="*/ 2 h 28"/>
                  <a:gd name="T8" fmla="*/ 16 w 16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0"/>
                    </a:moveTo>
                    <a:lnTo>
                      <a:pt x="16" y="24"/>
                    </a:lnTo>
                    <a:lnTo>
                      <a:pt x="0" y="28"/>
                    </a:lnTo>
                    <a:lnTo>
                      <a:pt x="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2" name="Freeform 948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3" name="Rectangle 949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4" name="Freeform 950"/>
              <p:cNvSpPr/>
              <p:nvPr/>
            </p:nvSpPr>
            <p:spPr bwMode="auto">
              <a:xfrm>
                <a:off x="6082" y="3439"/>
                <a:ext cx="22" cy="54"/>
              </a:xfrm>
              <a:custGeom>
                <a:avLst/>
                <a:gdLst>
                  <a:gd name="T0" fmla="*/ 0 w 22"/>
                  <a:gd name="T1" fmla="*/ 26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6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5" name="Freeform 951"/>
              <p:cNvSpPr/>
              <p:nvPr/>
            </p:nvSpPr>
            <p:spPr bwMode="auto">
              <a:xfrm>
                <a:off x="6120" y="3317"/>
                <a:ext cx="86" cy="128"/>
              </a:xfrm>
              <a:custGeom>
                <a:avLst/>
                <a:gdLst>
                  <a:gd name="T0" fmla="*/ 86 w 86"/>
                  <a:gd name="T1" fmla="*/ 0 h 128"/>
                  <a:gd name="T2" fmla="*/ 86 w 86"/>
                  <a:gd name="T3" fmla="*/ 16 h 128"/>
                  <a:gd name="T4" fmla="*/ 0 w 86"/>
                  <a:gd name="T5" fmla="*/ 128 h 128"/>
                  <a:gd name="T6" fmla="*/ 0 w 86"/>
                  <a:gd name="T7" fmla="*/ 104 h 128"/>
                  <a:gd name="T8" fmla="*/ 86 w 86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2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28"/>
                    </a:lnTo>
                    <a:lnTo>
                      <a:pt x="0" y="10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6" name="Freeform 952"/>
              <p:cNvSpPr/>
              <p:nvPr/>
            </p:nvSpPr>
            <p:spPr bwMode="auto">
              <a:xfrm>
                <a:off x="6120" y="3365"/>
                <a:ext cx="86" cy="134"/>
              </a:xfrm>
              <a:custGeom>
                <a:avLst/>
                <a:gdLst>
                  <a:gd name="T0" fmla="*/ 86 w 86"/>
                  <a:gd name="T1" fmla="*/ 0 h 134"/>
                  <a:gd name="T2" fmla="*/ 86 w 86"/>
                  <a:gd name="T3" fmla="*/ 16 h 134"/>
                  <a:gd name="T4" fmla="*/ 0 w 86"/>
                  <a:gd name="T5" fmla="*/ 134 h 134"/>
                  <a:gd name="T6" fmla="*/ 0 w 86"/>
                  <a:gd name="T7" fmla="*/ 110 h 134"/>
                  <a:gd name="T8" fmla="*/ 86 w 86"/>
                  <a:gd name="T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34">
                    <a:moveTo>
                      <a:pt x="86" y="0"/>
                    </a:moveTo>
                    <a:lnTo>
                      <a:pt x="86" y="16"/>
                    </a:lnTo>
                    <a:lnTo>
                      <a:pt x="0" y="134"/>
                    </a:lnTo>
                    <a:lnTo>
                      <a:pt x="0" y="11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7" name="Freeform 953"/>
              <p:cNvSpPr/>
              <p:nvPr/>
            </p:nvSpPr>
            <p:spPr bwMode="auto">
              <a:xfrm>
                <a:off x="6154" y="3270"/>
                <a:ext cx="52" cy="81"/>
              </a:xfrm>
              <a:custGeom>
                <a:avLst/>
                <a:gdLst>
                  <a:gd name="T0" fmla="*/ 52 w 52"/>
                  <a:gd name="T1" fmla="*/ 0 h 81"/>
                  <a:gd name="T2" fmla="*/ 52 w 52"/>
                  <a:gd name="T3" fmla="*/ 16 h 81"/>
                  <a:gd name="T4" fmla="*/ 0 w 52"/>
                  <a:gd name="T5" fmla="*/ 81 h 81"/>
                  <a:gd name="T6" fmla="*/ 0 w 52"/>
                  <a:gd name="T7" fmla="*/ 61 h 81"/>
                  <a:gd name="T8" fmla="*/ 52 w 52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1">
                    <a:moveTo>
                      <a:pt x="52" y="0"/>
                    </a:moveTo>
                    <a:lnTo>
                      <a:pt x="52" y="16"/>
                    </a:lnTo>
                    <a:lnTo>
                      <a:pt x="0" y="81"/>
                    </a:lnTo>
                    <a:lnTo>
                      <a:pt x="0" y="61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8" name="Rectangle 954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9" name="Freeform 955"/>
              <p:cNvSpPr/>
              <p:nvPr/>
            </p:nvSpPr>
            <p:spPr bwMode="auto">
              <a:xfrm>
                <a:off x="6168" y="2407"/>
                <a:ext cx="16" cy="28"/>
              </a:xfrm>
              <a:custGeom>
                <a:avLst/>
                <a:gdLst>
                  <a:gd name="T0" fmla="*/ 16 w 16"/>
                  <a:gd name="T1" fmla="*/ 10 h 28"/>
                  <a:gd name="T2" fmla="*/ 16 w 16"/>
                  <a:gd name="T3" fmla="*/ 28 h 28"/>
                  <a:gd name="T4" fmla="*/ 0 w 16"/>
                  <a:gd name="T5" fmla="*/ 18 h 28"/>
                  <a:gd name="T6" fmla="*/ 0 w 16"/>
                  <a:gd name="T7" fmla="*/ 0 h 28"/>
                  <a:gd name="T8" fmla="*/ 16 w 16"/>
                  <a:gd name="T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10"/>
                    </a:moveTo>
                    <a:lnTo>
                      <a:pt x="16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0" name="Rectangle 956"/>
              <p:cNvSpPr>
                <a:spLocks noChangeArrowheads="1"/>
              </p:cNvSpPr>
              <p:nvPr/>
            </p:nvSpPr>
            <p:spPr bwMode="auto">
              <a:xfrm>
                <a:off x="481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1" name="Rectangle 957"/>
              <p:cNvSpPr>
                <a:spLocks noChangeArrowheads="1"/>
              </p:cNvSpPr>
              <p:nvPr/>
            </p:nvSpPr>
            <p:spPr bwMode="auto">
              <a:xfrm>
                <a:off x="48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2" name="Rectangle 958"/>
              <p:cNvSpPr>
                <a:spLocks noChangeArrowheads="1"/>
              </p:cNvSpPr>
              <p:nvPr/>
            </p:nvSpPr>
            <p:spPr bwMode="auto">
              <a:xfrm>
                <a:off x="48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3" name="Rectangle 959"/>
              <p:cNvSpPr>
                <a:spLocks noChangeArrowheads="1"/>
              </p:cNvSpPr>
              <p:nvPr/>
            </p:nvSpPr>
            <p:spPr bwMode="auto">
              <a:xfrm>
                <a:off x="49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4" name="Rectangle 960"/>
              <p:cNvSpPr>
                <a:spLocks noChangeArrowheads="1"/>
              </p:cNvSpPr>
              <p:nvPr/>
            </p:nvSpPr>
            <p:spPr bwMode="auto">
              <a:xfrm>
                <a:off x="492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5" name="Rectangle 961"/>
              <p:cNvSpPr>
                <a:spLocks noChangeArrowheads="1"/>
              </p:cNvSpPr>
              <p:nvPr/>
            </p:nvSpPr>
            <p:spPr bwMode="auto">
              <a:xfrm>
                <a:off x="481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6" name="Rectangle 962"/>
              <p:cNvSpPr>
                <a:spLocks noChangeArrowheads="1"/>
              </p:cNvSpPr>
              <p:nvPr/>
            </p:nvSpPr>
            <p:spPr bwMode="auto">
              <a:xfrm>
                <a:off x="4834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7" name="Rectangle 963"/>
              <p:cNvSpPr>
                <a:spLocks noChangeArrowheads="1"/>
              </p:cNvSpPr>
              <p:nvPr/>
            </p:nvSpPr>
            <p:spPr bwMode="auto">
              <a:xfrm>
                <a:off x="4814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8" name="Rectangle 964"/>
              <p:cNvSpPr>
                <a:spLocks noChangeArrowheads="1"/>
              </p:cNvSpPr>
              <p:nvPr/>
            </p:nvSpPr>
            <p:spPr bwMode="auto">
              <a:xfrm>
                <a:off x="4856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9" name="Rectangle 965"/>
              <p:cNvSpPr>
                <a:spLocks noChangeArrowheads="1"/>
              </p:cNvSpPr>
              <p:nvPr/>
            </p:nvSpPr>
            <p:spPr bwMode="auto">
              <a:xfrm>
                <a:off x="492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Rectangle 966"/>
              <p:cNvSpPr>
                <a:spLocks noChangeArrowheads="1"/>
              </p:cNvSpPr>
              <p:nvPr/>
            </p:nvSpPr>
            <p:spPr bwMode="auto">
              <a:xfrm>
                <a:off x="481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Rectangle 967"/>
              <p:cNvSpPr>
                <a:spLocks noChangeArrowheads="1"/>
              </p:cNvSpPr>
              <p:nvPr/>
            </p:nvSpPr>
            <p:spPr bwMode="auto">
              <a:xfrm>
                <a:off x="4834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Rectangle 968"/>
              <p:cNvSpPr>
                <a:spLocks noChangeArrowheads="1"/>
              </p:cNvSpPr>
              <p:nvPr/>
            </p:nvSpPr>
            <p:spPr bwMode="auto">
              <a:xfrm>
                <a:off x="4878" y="110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Rectangle 969"/>
              <p:cNvSpPr>
                <a:spLocks noChangeArrowheads="1"/>
              </p:cNvSpPr>
              <p:nvPr/>
            </p:nvSpPr>
            <p:spPr bwMode="auto">
              <a:xfrm>
                <a:off x="4834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Rectangle 970"/>
              <p:cNvSpPr>
                <a:spLocks noChangeArrowheads="1"/>
              </p:cNvSpPr>
              <p:nvPr/>
            </p:nvSpPr>
            <p:spPr bwMode="auto">
              <a:xfrm>
                <a:off x="48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Rectangle 971"/>
              <p:cNvSpPr>
                <a:spLocks noChangeArrowheads="1"/>
              </p:cNvSpPr>
              <p:nvPr/>
            </p:nvSpPr>
            <p:spPr bwMode="auto">
              <a:xfrm>
                <a:off x="492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Rectangle 972"/>
              <p:cNvSpPr>
                <a:spLocks noChangeArrowheads="1"/>
              </p:cNvSpPr>
              <p:nvPr/>
            </p:nvSpPr>
            <p:spPr bwMode="auto">
              <a:xfrm>
                <a:off x="481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Rectangle 973"/>
              <p:cNvSpPr>
                <a:spLocks noChangeArrowheads="1"/>
              </p:cNvSpPr>
              <p:nvPr/>
            </p:nvSpPr>
            <p:spPr bwMode="auto">
              <a:xfrm>
                <a:off x="485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Rectangle 974"/>
              <p:cNvSpPr>
                <a:spLocks noChangeArrowheads="1"/>
              </p:cNvSpPr>
              <p:nvPr/>
            </p:nvSpPr>
            <p:spPr bwMode="auto">
              <a:xfrm>
                <a:off x="483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Rectangle 975"/>
              <p:cNvSpPr>
                <a:spLocks noChangeArrowheads="1"/>
              </p:cNvSpPr>
              <p:nvPr/>
            </p:nvSpPr>
            <p:spPr bwMode="auto">
              <a:xfrm>
                <a:off x="4878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Rectangle 976"/>
              <p:cNvSpPr>
                <a:spLocks noChangeArrowheads="1"/>
              </p:cNvSpPr>
              <p:nvPr/>
            </p:nvSpPr>
            <p:spPr bwMode="auto">
              <a:xfrm>
                <a:off x="4920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Rectangle 977"/>
              <p:cNvSpPr>
                <a:spLocks noChangeArrowheads="1"/>
              </p:cNvSpPr>
              <p:nvPr/>
            </p:nvSpPr>
            <p:spPr bwMode="auto">
              <a:xfrm>
                <a:off x="481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Rectangle 978"/>
              <p:cNvSpPr>
                <a:spLocks noChangeArrowheads="1"/>
              </p:cNvSpPr>
              <p:nvPr/>
            </p:nvSpPr>
            <p:spPr bwMode="auto">
              <a:xfrm>
                <a:off x="4856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Rectangle 979"/>
              <p:cNvSpPr>
                <a:spLocks noChangeArrowheads="1"/>
              </p:cNvSpPr>
              <p:nvPr/>
            </p:nvSpPr>
            <p:spPr bwMode="auto">
              <a:xfrm>
                <a:off x="48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Rectangle 980"/>
              <p:cNvSpPr>
                <a:spLocks noChangeArrowheads="1"/>
              </p:cNvSpPr>
              <p:nvPr/>
            </p:nvSpPr>
            <p:spPr bwMode="auto">
              <a:xfrm>
                <a:off x="49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Rectangle 981"/>
              <p:cNvSpPr>
                <a:spLocks noChangeArrowheads="1"/>
              </p:cNvSpPr>
              <p:nvPr/>
            </p:nvSpPr>
            <p:spPr bwMode="auto">
              <a:xfrm>
                <a:off x="4834" y="14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Rectangle 982"/>
              <p:cNvSpPr>
                <a:spLocks noChangeArrowheads="1"/>
              </p:cNvSpPr>
              <p:nvPr/>
            </p:nvSpPr>
            <p:spPr bwMode="auto">
              <a:xfrm>
                <a:off x="487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Rectangle 983"/>
              <p:cNvSpPr>
                <a:spLocks noChangeArrowheads="1"/>
              </p:cNvSpPr>
              <p:nvPr/>
            </p:nvSpPr>
            <p:spPr bwMode="auto">
              <a:xfrm>
                <a:off x="4814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Rectangle 984"/>
              <p:cNvSpPr>
                <a:spLocks noChangeArrowheads="1"/>
              </p:cNvSpPr>
              <p:nvPr/>
            </p:nvSpPr>
            <p:spPr bwMode="auto">
              <a:xfrm>
                <a:off x="48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Rectangle 985"/>
              <p:cNvSpPr>
                <a:spLocks noChangeArrowheads="1"/>
              </p:cNvSpPr>
              <p:nvPr/>
            </p:nvSpPr>
            <p:spPr bwMode="auto">
              <a:xfrm>
                <a:off x="492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Rectangle 986"/>
              <p:cNvSpPr>
                <a:spLocks noChangeArrowheads="1"/>
              </p:cNvSpPr>
              <p:nvPr/>
            </p:nvSpPr>
            <p:spPr bwMode="auto">
              <a:xfrm>
                <a:off x="481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Rectangle 987"/>
              <p:cNvSpPr>
                <a:spLocks noChangeArrowheads="1"/>
              </p:cNvSpPr>
              <p:nvPr/>
            </p:nvSpPr>
            <p:spPr bwMode="auto">
              <a:xfrm>
                <a:off x="4834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Rectangle 988"/>
              <p:cNvSpPr>
                <a:spLocks noChangeArrowheads="1"/>
              </p:cNvSpPr>
              <p:nvPr/>
            </p:nvSpPr>
            <p:spPr bwMode="auto">
              <a:xfrm>
                <a:off x="4814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Rectangle 989"/>
              <p:cNvSpPr>
                <a:spLocks noChangeArrowheads="1"/>
              </p:cNvSpPr>
              <p:nvPr/>
            </p:nvSpPr>
            <p:spPr bwMode="auto">
              <a:xfrm>
                <a:off x="4856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Rectangle 990"/>
              <p:cNvSpPr>
                <a:spLocks noChangeArrowheads="1"/>
              </p:cNvSpPr>
              <p:nvPr/>
            </p:nvSpPr>
            <p:spPr bwMode="auto">
              <a:xfrm>
                <a:off x="4920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Rectangle 991"/>
              <p:cNvSpPr>
                <a:spLocks noChangeArrowheads="1"/>
              </p:cNvSpPr>
              <p:nvPr/>
            </p:nvSpPr>
            <p:spPr bwMode="auto">
              <a:xfrm>
                <a:off x="483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Rectangle 992"/>
              <p:cNvSpPr>
                <a:spLocks noChangeArrowheads="1"/>
              </p:cNvSpPr>
              <p:nvPr/>
            </p:nvSpPr>
            <p:spPr bwMode="auto">
              <a:xfrm>
                <a:off x="4834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Rectangle 993"/>
              <p:cNvSpPr>
                <a:spLocks noChangeArrowheads="1"/>
              </p:cNvSpPr>
              <p:nvPr/>
            </p:nvSpPr>
            <p:spPr bwMode="auto">
              <a:xfrm>
                <a:off x="4878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Rectangle 994"/>
              <p:cNvSpPr>
                <a:spLocks noChangeArrowheads="1"/>
              </p:cNvSpPr>
              <p:nvPr/>
            </p:nvSpPr>
            <p:spPr bwMode="auto">
              <a:xfrm>
                <a:off x="492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Rectangle 995"/>
              <p:cNvSpPr>
                <a:spLocks noChangeArrowheads="1"/>
              </p:cNvSpPr>
              <p:nvPr/>
            </p:nvSpPr>
            <p:spPr bwMode="auto">
              <a:xfrm>
                <a:off x="481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Rectangle 996"/>
              <p:cNvSpPr>
                <a:spLocks noChangeArrowheads="1"/>
              </p:cNvSpPr>
              <p:nvPr/>
            </p:nvSpPr>
            <p:spPr bwMode="auto">
              <a:xfrm>
                <a:off x="485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Rectangle 997"/>
              <p:cNvSpPr>
                <a:spLocks noChangeArrowheads="1"/>
              </p:cNvSpPr>
              <p:nvPr/>
            </p:nvSpPr>
            <p:spPr bwMode="auto">
              <a:xfrm>
                <a:off x="4900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Rectangle 998"/>
              <p:cNvSpPr>
                <a:spLocks noChangeArrowheads="1"/>
              </p:cNvSpPr>
              <p:nvPr/>
            </p:nvSpPr>
            <p:spPr bwMode="auto">
              <a:xfrm>
                <a:off x="4814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Rectangle 999"/>
              <p:cNvSpPr>
                <a:spLocks noChangeArrowheads="1"/>
              </p:cNvSpPr>
              <p:nvPr/>
            </p:nvSpPr>
            <p:spPr bwMode="auto">
              <a:xfrm>
                <a:off x="487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Rectangle 1000"/>
              <p:cNvSpPr>
                <a:spLocks noChangeArrowheads="1"/>
              </p:cNvSpPr>
              <p:nvPr/>
            </p:nvSpPr>
            <p:spPr bwMode="auto">
              <a:xfrm>
                <a:off x="48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Rectangle 1001"/>
              <p:cNvSpPr>
                <a:spLocks noChangeArrowheads="1"/>
              </p:cNvSpPr>
              <p:nvPr/>
            </p:nvSpPr>
            <p:spPr bwMode="auto">
              <a:xfrm>
                <a:off x="490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Rectangle 1002"/>
              <p:cNvSpPr>
                <a:spLocks noChangeArrowheads="1"/>
              </p:cNvSpPr>
              <p:nvPr/>
            </p:nvSpPr>
            <p:spPr bwMode="auto">
              <a:xfrm>
                <a:off x="492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Rectangle 1003"/>
              <p:cNvSpPr>
                <a:spLocks noChangeArrowheads="1"/>
              </p:cNvSpPr>
              <p:nvPr/>
            </p:nvSpPr>
            <p:spPr bwMode="auto">
              <a:xfrm>
                <a:off x="4814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Rectangle 1004"/>
              <p:cNvSpPr>
                <a:spLocks noChangeArrowheads="1"/>
              </p:cNvSpPr>
              <p:nvPr/>
            </p:nvSpPr>
            <p:spPr bwMode="auto">
              <a:xfrm>
                <a:off x="483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Rectangle 1005"/>
              <p:cNvSpPr>
                <a:spLocks noChangeArrowheads="1"/>
              </p:cNvSpPr>
              <p:nvPr/>
            </p:nvSpPr>
            <p:spPr bwMode="auto">
              <a:xfrm>
                <a:off x="48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Rectangle 1006"/>
              <p:cNvSpPr>
                <a:spLocks noChangeArrowheads="1"/>
              </p:cNvSpPr>
              <p:nvPr/>
            </p:nvSpPr>
            <p:spPr bwMode="auto">
              <a:xfrm>
                <a:off x="492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Rectangle 1007"/>
              <p:cNvSpPr>
                <a:spLocks noChangeArrowheads="1"/>
              </p:cNvSpPr>
              <p:nvPr/>
            </p:nvSpPr>
            <p:spPr bwMode="auto">
              <a:xfrm>
                <a:off x="481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Rectangle 1008"/>
              <p:cNvSpPr>
                <a:spLocks noChangeArrowheads="1"/>
              </p:cNvSpPr>
              <p:nvPr/>
            </p:nvSpPr>
            <p:spPr bwMode="auto">
              <a:xfrm>
                <a:off x="485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Rectangle 1009"/>
              <p:cNvSpPr>
                <a:spLocks noChangeArrowheads="1"/>
              </p:cNvSpPr>
              <p:nvPr/>
            </p:nvSpPr>
            <p:spPr bwMode="auto">
              <a:xfrm>
                <a:off x="483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Rectangle 1010"/>
              <p:cNvSpPr>
                <a:spLocks noChangeArrowheads="1"/>
              </p:cNvSpPr>
              <p:nvPr/>
            </p:nvSpPr>
            <p:spPr bwMode="auto">
              <a:xfrm>
                <a:off x="487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Rectangle 1011"/>
              <p:cNvSpPr>
                <a:spLocks noChangeArrowheads="1"/>
              </p:cNvSpPr>
              <p:nvPr/>
            </p:nvSpPr>
            <p:spPr bwMode="auto">
              <a:xfrm>
                <a:off x="481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2" name="Group 1213"/>
            <p:cNvGrpSpPr/>
            <p:nvPr/>
          </p:nvGrpSpPr>
          <p:grpSpPr bwMode="auto">
            <a:xfrm>
              <a:off x="-3900818" y="-1035049"/>
              <a:ext cx="768377" cy="3255963"/>
              <a:chOff x="4814" y="935"/>
              <a:chExt cx="484" cy="2051"/>
            </a:xfrm>
            <a:grpFill/>
          </p:grpSpPr>
          <p:sp>
            <p:nvSpPr>
              <p:cNvPr id="766" name="Rectangle 1013"/>
              <p:cNvSpPr>
                <a:spLocks noChangeArrowheads="1"/>
              </p:cNvSpPr>
              <p:nvPr/>
            </p:nvSpPr>
            <p:spPr bwMode="auto">
              <a:xfrm>
                <a:off x="485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7" name="Rectangle 1014"/>
              <p:cNvSpPr>
                <a:spLocks noChangeArrowheads="1"/>
              </p:cNvSpPr>
              <p:nvPr/>
            </p:nvSpPr>
            <p:spPr bwMode="auto">
              <a:xfrm>
                <a:off x="49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8" name="Rectangle 1015"/>
              <p:cNvSpPr>
                <a:spLocks noChangeArrowheads="1"/>
              </p:cNvSpPr>
              <p:nvPr/>
            </p:nvSpPr>
            <p:spPr bwMode="auto">
              <a:xfrm>
                <a:off x="49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9" name="Rectangle 1016"/>
              <p:cNvSpPr>
                <a:spLocks noChangeArrowheads="1"/>
              </p:cNvSpPr>
              <p:nvPr/>
            </p:nvSpPr>
            <p:spPr bwMode="auto">
              <a:xfrm>
                <a:off x="5008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0" name="Rectangle 1017"/>
              <p:cNvSpPr>
                <a:spLocks noChangeArrowheads="1"/>
              </p:cNvSpPr>
              <p:nvPr/>
            </p:nvSpPr>
            <p:spPr bwMode="auto">
              <a:xfrm>
                <a:off x="503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1" name="Rectangle 1018"/>
              <p:cNvSpPr>
                <a:spLocks noChangeArrowheads="1"/>
              </p:cNvSpPr>
              <p:nvPr/>
            </p:nvSpPr>
            <p:spPr bwMode="auto">
              <a:xfrm>
                <a:off x="505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2" name="Rectangle 1019"/>
              <p:cNvSpPr>
                <a:spLocks noChangeArrowheads="1"/>
              </p:cNvSpPr>
              <p:nvPr/>
            </p:nvSpPr>
            <p:spPr bwMode="auto">
              <a:xfrm>
                <a:off x="494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3" name="Rectangle 1020"/>
              <p:cNvSpPr>
                <a:spLocks noChangeArrowheads="1"/>
              </p:cNvSpPr>
              <p:nvPr/>
            </p:nvSpPr>
            <p:spPr bwMode="auto">
              <a:xfrm>
                <a:off x="4986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4" name="Rectangle 1021"/>
              <p:cNvSpPr>
                <a:spLocks noChangeArrowheads="1"/>
              </p:cNvSpPr>
              <p:nvPr/>
            </p:nvSpPr>
            <p:spPr bwMode="auto">
              <a:xfrm>
                <a:off x="5030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5" name="Rectangle 1022"/>
              <p:cNvSpPr>
                <a:spLocks noChangeArrowheads="1"/>
              </p:cNvSpPr>
              <p:nvPr/>
            </p:nvSpPr>
            <p:spPr bwMode="auto">
              <a:xfrm>
                <a:off x="4964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6" name="Rectangle 1023"/>
              <p:cNvSpPr>
                <a:spLocks noChangeArrowheads="1"/>
              </p:cNvSpPr>
              <p:nvPr/>
            </p:nvSpPr>
            <p:spPr bwMode="auto">
              <a:xfrm>
                <a:off x="505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7" name="Rectangle 1024"/>
              <p:cNvSpPr>
                <a:spLocks noChangeArrowheads="1"/>
              </p:cNvSpPr>
              <p:nvPr/>
            </p:nvSpPr>
            <p:spPr bwMode="auto">
              <a:xfrm>
                <a:off x="494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8" name="Rectangle 1025"/>
              <p:cNvSpPr>
                <a:spLocks noChangeArrowheads="1"/>
              </p:cNvSpPr>
              <p:nvPr/>
            </p:nvSpPr>
            <p:spPr bwMode="auto">
              <a:xfrm>
                <a:off x="5008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9" name="Rectangle 1026"/>
              <p:cNvSpPr>
                <a:spLocks noChangeArrowheads="1"/>
              </p:cNvSpPr>
              <p:nvPr/>
            </p:nvSpPr>
            <p:spPr bwMode="auto">
              <a:xfrm>
                <a:off x="5050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0" name="Rectangle 1027"/>
              <p:cNvSpPr>
                <a:spLocks noChangeArrowheads="1"/>
              </p:cNvSpPr>
              <p:nvPr/>
            </p:nvSpPr>
            <p:spPr bwMode="auto">
              <a:xfrm>
                <a:off x="49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1" name="Rectangle 1028"/>
              <p:cNvSpPr>
                <a:spLocks noChangeArrowheads="1"/>
              </p:cNvSpPr>
              <p:nvPr/>
            </p:nvSpPr>
            <p:spPr bwMode="auto">
              <a:xfrm>
                <a:off x="4964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2" name="Rectangle 1029"/>
              <p:cNvSpPr>
                <a:spLocks noChangeArrowheads="1"/>
              </p:cNvSpPr>
              <p:nvPr/>
            </p:nvSpPr>
            <p:spPr bwMode="auto">
              <a:xfrm>
                <a:off x="5008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3" name="Rectangle 1030"/>
              <p:cNvSpPr>
                <a:spLocks noChangeArrowheads="1"/>
              </p:cNvSpPr>
              <p:nvPr/>
            </p:nvSpPr>
            <p:spPr bwMode="auto">
              <a:xfrm>
                <a:off x="505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4" name="Rectangle 1031"/>
              <p:cNvSpPr>
                <a:spLocks noChangeArrowheads="1"/>
              </p:cNvSpPr>
              <p:nvPr/>
            </p:nvSpPr>
            <p:spPr bwMode="auto">
              <a:xfrm>
                <a:off x="494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5" name="Rectangle 1032"/>
              <p:cNvSpPr>
                <a:spLocks noChangeArrowheads="1"/>
              </p:cNvSpPr>
              <p:nvPr/>
            </p:nvSpPr>
            <p:spPr bwMode="auto">
              <a:xfrm>
                <a:off x="498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6" name="Rectangle 1033"/>
              <p:cNvSpPr>
                <a:spLocks noChangeArrowheads="1"/>
              </p:cNvSpPr>
              <p:nvPr/>
            </p:nvSpPr>
            <p:spPr bwMode="auto">
              <a:xfrm>
                <a:off x="49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7" name="Rectangle 1034"/>
              <p:cNvSpPr>
                <a:spLocks noChangeArrowheads="1"/>
              </p:cNvSpPr>
              <p:nvPr/>
            </p:nvSpPr>
            <p:spPr bwMode="auto">
              <a:xfrm>
                <a:off x="503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8" name="Rectangle 1035"/>
              <p:cNvSpPr>
                <a:spLocks noChangeArrowheads="1"/>
              </p:cNvSpPr>
              <p:nvPr/>
            </p:nvSpPr>
            <p:spPr bwMode="auto">
              <a:xfrm>
                <a:off x="494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9" name="Rectangle 1036"/>
              <p:cNvSpPr>
                <a:spLocks noChangeArrowheads="1"/>
              </p:cNvSpPr>
              <p:nvPr/>
            </p:nvSpPr>
            <p:spPr bwMode="auto">
              <a:xfrm>
                <a:off x="49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0" name="Rectangle 1037"/>
              <p:cNvSpPr>
                <a:spLocks noChangeArrowheads="1"/>
              </p:cNvSpPr>
              <p:nvPr/>
            </p:nvSpPr>
            <p:spPr bwMode="auto">
              <a:xfrm>
                <a:off x="5008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1" name="Rectangle 1038"/>
              <p:cNvSpPr>
                <a:spLocks noChangeArrowheads="1"/>
              </p:cNvSpPr>
              <p:nvPr/>
            </p:nvSpPr>
            <p:spPr bwMode="auto">
              <a:xfrm>
                <a:off x="5050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2" name="Rectangle 1039"/>
              <p:cNvSpPr>
                <a:spLocks noChangeArrowheads="1"/>
              </p:cNvSpPr>
              <p:nvPr/>
            </p:nvSpPr>
            <p:spPr bwMode="auto">
              <a:xfrm>
                <a:off x="49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3" name="Rectangle 1040"/>
              <p:cNvSpPr>
                <a:spLocks noChangeArrowheads="1"/>
              </p:cNvSpPr>
              <p:nvPr/>
            </p:nvSpPr>
            <p:spPr bwMode="auto">
              <a:xfrm>
                <a:off x="5008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4" name="Rectangle 1041"/>
              <p:cNvSpPr>
                <a:spLocks noChangeArrowheads="1"/>
              </p:cNvSpPr>
              <p:nvPr/>
            </p:nvSpPr>
            <p:spPr bwMode="auto">
              <a:xfrm>
                <a:off x="4944" y="1442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5" name="Rectangle 1042"/>
              <p:cNvSpPr>
                <a:spLocks noChangeArrowheads="1"/>
              </p:cNvSpPr>
              <p:nvPr/>
            </p:nvSpPr>
            <p:spPr bwMode="auto">
              <a:xfrm>
                <a:off x="500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6" name="Rectangle 1043"/>
              <p:cNvSpPr>
                <a:spLocks noChangeArrowheads="1"/>
              </p:cNvSpPr>
              <p:nvPr/>
            </p:nvSpPr>
            <p:spPr bwMode="auto">
              <a:xfrm>
                <a:off x="5008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7" name="Rectangle 1044"/>
              <p:cNvSpPr>
                <a:spLocks noChangeArrowheads="1"/>
              </p:cNvSpPr>
              <p:nvPr/>
            </p:nvSpPr>
            <p:spPr bwMode="auto">
              <a:xfrm>
                <a:off x="505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8" name="Rectangle 1045"/>
              <p:cNvSpPr>
                <a:spLocks noChangeArrowheads="1"/>
              </p:cNvSpPr>
              <p:nvPr/>
            </p:nvSpPr>
            <p:spPr bwMode="auto">
              <a:xfrm>
                <a:off x="4900" y="1554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9" name="Rectangle 1046"/>
              <p:cNvSpPr>
                <a:spLocks noChangeArrowheads="1"/>
              </p:cNvSpPr>
              <p:nvPr/>
            </p:nvSpPr>
            <p:spPr bwMode="auto">
              <a:xfrm>
                <a:off x="5008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0" name="Rectangle 1047"/>
              <p:cNvSpPr>
                <a:spLocks noChangeArrowheads="1"/>
              </p:cNvSpPr>
              <p:nvPr/>
            </p:nvSpPr>
            <p:spPr bwMode="auto">
              <a:xfrm>
                <a:off x="5050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1" name="Rectangle 1048"/>
              <p:cNvSpPr>
                <a:spLocks noChangeArrowheads="1"/>
              </p:cNvSpPr>
              <p:nvPr/>
            </p:nvSpPr>
            <p:spPr bwMode="auto">
              <a:xfrm>
                <a:off x="4964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2" name="Rectangle 1049"/>
              <p:cNvSpPr>
                <a:spLocks noChangeArrowheads="1"/>
              </p:cNvSpPr>
              <p:nvPr/>
            </p:nvSpPr>
            <p:spPr bwMode="auto">
              <a:xfrm>
                <a:off x="498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3" name="Rectangle 1050"/>
              <p:cNvSpPr>
                <a:spLocks noChangeArrowheads="1"/>
              </p:cNvSpPr>
              <p:nvPr/>
            </p:nvSpPr>
            <p:spPr bwMode="auto">
              <a:xfrm>
                <a:off x="5030" y="16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4" name="Rectangle 1051"/>
              <p:cNvSpPr>
                <a:spLocks noChangeArrowheads="1"/>
              </p:cNvSpPr>
              <p:nvPr/>
            </p:nvSpPr>
            <p:spPr bwMode="auto">
              <a:xfrm>
                <a:off x="49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5" name="Rectangle 1052"/>
              <p:cNvSpPr>
                <a:spLocks noChangeArrowheads="1"/>
              </p:cNvSpPr>
              <p:nvPr/>
            </p:nvSpPr>
            <p:spPr bwMode="auto">
              <a:xfrm>
                <a:off x="5008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6" name="Rectangle 1053"/>
              <p:cNvSpPr>
                <a:spLocks noChangeArrowheads="1"/>
              </p:cNvSpPr>
              <p:nvPr/>
            </p:nvSpPr>
            <p:spPr bwMode="auto">
              <a:xfrm>
                <a:off x="5050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7" name="Rectangle 1054"/>
              <p:cNvSpPr>
                <a:spLocks noChangeArrowheads="1"/>
              </p:cNvSpPr>
              <p:nvPr/>
            </p:nvSpPr>
            <p:spPr bwMode="auto">
              <a:xfrm>
                <a:off x="4964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8" name="Rectangle 1055"/>
              <p:cNvSpPr>
                <a:spLocks noChangeArrowheads="1"/>
              </p:cNvSpPr>
              <p:nvPr/>
            </p:nvSpPr>
            <p:spPr bwMode="auto">
              <a:xfrm>
                <a:off x="505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9" name="Rectangle 1056"/>
              <p:cNvSpPr>
                <a:spLocks noChangeArrowheads="1"/>
              </p:cNvSpPr>
              <p:nvPr/>
            </p:nvSpPr>
            <p:spPr bwMode="auto">
              <a:xfrm>
                <a:off x="494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0" name="Rectangle 1057"/>
              <p:cNvSpPr>
                <a:spLocks noChangeArrowheads="1"/>
              </p:cNvSpPr>
              <p:nvPr/>
            </p:nvSpPr>
            <p:spPr bwMode="auto">
              <a:xfrm>
                <a:off x="5050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1" name="Rectangle 1058"/>
              <p:cNvSpPr>
                <a:spLocks noChangeArrowheads="1"/>
              </p:cNvSpPr>
              <p:nvPr/>
            </p:nvSpPr>
            <p:spPr bwMode="auto">
              <a:xfrm>
                <a:off x="49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2" name="Rectangle 1059"/>
              <p:cNvSpPr>
                <a:spLocks noChangeArrowheads="1"/>
              </p:cNvSpPr>
              <p:nvPr/>
            </p:nvSpPr>
            <p:spPr bwMode="auto">
              <a:xfrm>
                <a:off x="4964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3" name="Rectangle 1060"/>
              <p:cNvSpPr>
                <a:spLocks noChangeArrowheads="1"/>
              </p:cNvSpPr>
              <p:nvPr/>
            </p:nvSpPr>
            <p:spPr bwMode="auto">
              <a:xfrm>
                <a:off x="500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4" name="Rectangle 1061"/>
              <p:cNvSpPr>
                <a:spLocks noChangeArrowheads="1"/>
              </p:cNvSpPr>
              <p:nvPr/>
            </p:nvSpPr>
            <p:spPr bwMode="auto">
              <a:xfrm>
                <a:off x="5030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5" name="Rectangle 1062"/>
              <p:cNvSpPr>
                <a:spLocks noChangeArrowheads="1"/>
              </p:cNvSpPr>
              <p:nvPr/>
            </p:nvSpPr>
            <p:spPr bwMode="auto">
              <a:xfrm>
                <a:off x="49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6" name="Rectangle 1063"/>
              <p:cNvSpPr>
                <a:spLocks noChangeArrowheads="1"/>
              </p:cNvSpPr>
              <p:nvPr/>
            </p:nvSpPr>
            <p:spPr bwMode="auto">
              <a:xfrm>
                <a:off x="503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7" name="Rectangle 1064"/>
              <p:cNvSpPr>
                <a:spLocks noChangeArrowheads="1"/>
              </p:cNvSpPr>
              <p:nvPr/>
            </p:nvSpPr>
            <p:spPr bwMode="auto">
              <a:xfrm>
                <a:off x="505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8" name="Rectangle 1065"/>
              <p:cNvSpPr>
                <a:spLocks noChangeArrowheads="1"/>
              </p:cNvSpPr>
              <p:nvPr/>
            </p:nvSpPr>
            <p:spPr bwMode="auto">
              <a:xfrm>
                <a:off x="496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9" name="Rectangle 1066"/>
              <p:cNvSpPr>
                <a:spLocks noChangeArrowheads="1"/>
              </p:cNvSpPr>
              <p:nvPr/>
            </p:nvSpPr>
            <p:spPr bwMode="auto">
              <a:xfrm>
                <a:off x="49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0" name="Rectangle 1067"/>
              <p:cNvSpPr>
                <a:spLocks noChangeArrowheads="1"/>
              </p:cNvSpPr>
              <p:nvPr/>
            </p:nvSpPr>
            <p:spPr bwMode="auto">
              <a:xfrm>
                <a:off x="505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1" name="Rectangle 1068"/>
              <p:cNvSpPr>
                <a:spLocks noChangeArrowheads="1"/>
              </p:cNvSpPr>
              <p:nvPr/>
            </p:nvSpPr>
            <p:spPr bwMode="auto">
              <a:xfrm>
                <a:off x="494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2" name="Rectangle 1069"/>
              <p:cNvSpPr>
                <a:spLocks noChangeArrowheads="1"/>
              </p:cNvSpPr>
              <p:nvPr/>
            </p:nvSpPr>
            <p:spPr bwMode="auto">
              <a:xfrm>
                <a:off x="498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3" name="Rectangle 1070"/>
              <p:cNvSpPr>
                <a:spLocks noChangeArrowheads="1"/>
              </p:cNvSpPr>
              <p:nvPr/>
            </p:nvSpPr>
            <p:spPr bwMode="auto">
              <a:xfrm>
                <a:off x="5030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4" name="Rectangle 1071"/>
              <p:cNvSpPr>
                <a:spLocks noChangeArrowheads="1"/>
              </p:cNvSpPr>
              <p:nvPr/>
            </p:nvSpPr>
            <p:spPr bwMode="auto">
              <a:xfrm>
                <a:off x="496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5" name="Rectangle 1072"/>
              <p:cNvSpPr>
                <a:spLocks noChangeArrowheads="1"/>
              </p:cNvSpPr>
              <p:nvPr/>
            </p:nvSpPr>
            <p:spPr bwMode="auto">
              <a:xfrm>
                <a:off x="500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6" name="Rectangle 1073"/>
              <p:cNvSpPr>
                <a:spLocks noChangeArrowheads="1"/>
              </p:cNvSpPr>
              <p:nvPr/>
            </p:nvSpPr>
            <p:spPr bwMode="auto">
              <a:xfrm>
                <a:off x="5050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7" name="Rectangle 1074"/>
              <p:cNvSpPr>
                <a:spLocks noChangeArrowheads="1"/>
              </p:cNvSpPr>
              <p:nvPr/>
            </p:nvSpPr>
            <p:spPr bwMode="auto">
              <a:xfrm>
                <a:off x="494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8" name="Rectangle 1075"/>
              <p:cNvSpPr>
                <a:spLocks noChangeArrowheads="1"/>
              </p:cNvSpPr>
              <p:nvPr/>
            </p:nvSpPr>
            <p:spPr bwMode="auto">
              <a:xfrm>
                <a:off x="49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9" name="Rectangle 1076"/>
              <p:cNvSpPr>
                <a:spLocks noChangeArrowheads="1"/>
              </p:cNvSpPr>
              <p:nvPr/>
            </p:nvSpPr>
            <p:spPr bwMode="auto">
              <a:xfrm>
                <a:off x="5050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0" name="Rectangle 1077"/>
              <p:cNvSpPr>
                <a:spLocks noChangeArrowheads="1"/>
              </p:cNvSpPr>
              <p:nvPr/>
            </p:nvSpPr>
            <p:spPr bwMode="auto">
              <a:xfrm>
                <a:off x="48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1" name="Rectangle 1078"/>
              <p:cNvSpPr>
                <a:spLocks noChangeArrowheads="1"/>
              </p:cNvSpPr>
              <p:nvPr/>
            </p:nvSpPr>
            <p:spPr bwMode="auto">
              <a:xfrm>
                <a:off x="4920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2" name="Rectangle 1079"/>
              <p:cNvSpPr>
                <a:spLocks noChangeArrowheads="1"/>
              </p:cNvSpPr>
              <p:nvPr/>
            </p:nvSpPr>
            <p:spPr bwMode="auto">
              <a:xfrm>
                <a:off x="4944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3" name="Rectangle 1080"/>
              <p:cNvSpPr>
                <a:spLocks noChangeArrowheads="1"/>
              </p:cNvSpPr>
              <p:nvPr/>
            </p:nvSpPr>
            <p:spPr bwMode="auto">
              <a:xfrm>
                <a:off x="498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4" name="Rectangle 1081"/>
              <p:cNvSpPr>
                <a:spLocks noChangeArrowheads="1"/>
              </p:cNvSpPr>
              <p:nvPr/>
            </p:nvSpPr>
            <p:spPr bwMode="auto">
              <a:xfrm>
                <a:off x="481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5" name="Rectangle 1082"/>
              <p:cNvSpPr>
                <a:spLocks noChangeArrowheads="1"/>
              </p:cNvSpPr>
              <p:nvPr/>
            </p:nvSpPr>
            <p:spPr bwMode="auto">
              <a:xfrm>
                <a:off x="48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6" name="Rectangle 1083"/>
              <p:cNvSpPr>
                <a:spLocks noChangeArrowheads="1"/>
              </p:cNvSpPr>
              <p:nvPr/>
            </p:nvSpPr>
            <p:spPr bwMode="auto">
              <a:xfrm>
                <a:off x="490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7" name="Rectangle 1084"/>
              <p:cNvSpPr>
                <a:spLocks noChangeArrowheads="1"/>
              </p:cNvSpPr>
              <p:nvPr/>
            </p:nvSpPr>
            <p:spPr bwMode="auto">
              <a:xfrm>
                <a:off x="494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8" name="Rectangle 1085"/>
              <p:cNvSpPr>
                <a:spLocks noChangeArrowheads="1"/>
              </p:cNvSpPr>
              <p:nvPr/>
            </p:nvSpPr>
            <p:spPr bwMode="auto">
              <a:xfrm>
                <a:off x="5050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9" name="Rectangle 1086"/>
              <p:cNvSpPr>
                <a:spLocks noChangeArrowheads="1"/>
              </p:cNvSpPr>
              <p:nvPr/>
            </p:nvSpPr>
            <p:spPr bwMode="auto">
              <a:xfrm>
                <a:off x="492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0" name="Rectangle 1087"/>
              <p:cNvSpPr>
                <a:spLocks noChangeArrowheads="1"/>
              </p:cNvSpPr>
              <p:nvPr/>
            </p:nvSpPr>
            <p:spPr bwMode="auto">
              <a:xfrm>
                <a:off x="4878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1" name="Rectangle 1088"/>
              <p:cNvSpPr>
                <a:spLocks noChangeArrowheads="1"/>
              </p:cNvSpPr>
              <p:nvPr/>
            </p:nvSpPr>
            <p:spPr bwMode="auto">
              <a:xfrm>
                <a:off x="503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2" name="Rectangle 1089"/>
              <p:cNvSpPr>
                <a:spLocks noChangeArrowheads="1"/>
              </p:cNvSpPr>
              <p:nvPr/>
            </p:nvSpPr>
            <p:spPr bwMode="auto">
              <a:xfrm>
                <a:off x="505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3" name="Rectangle 1090"/>
              <p:cNvSpPr>
                <a:spLocks noChangeArrowheads="1"/>
              </p:cNvSpPr>
              <p:nvPr/>
            </p:nvSpPr>
            <p:spPr bwMode="auto">
              <a:xfrm>
                <a:off x="481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4" name="Rectangle 1091"/>
              <p:cNvSpPr>
                <a:spLocks noChangeArrowheads="1"/>
              </p:cNvSpPr>
              <p:nvPr/>
            </p:nvSpPr>
            <p:spPr bwMode="auto">
              <a:xfrm>
                <a:off x="4964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5" name="Rectangle 1092"/>
              <p:cNvSpPr>
                <a:spLocks noChangeArrowheads="1"/>
              </p:cNvSpPr>
              <p:nvPr/>
            </p:nvSpPr>
            <p:spPr bwMode="auto">
              <a:xfrm>
                <a:off x="485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6" name="Rectangle 1093"/>
              <p:cNvSpPr>
                <a:spLocks noChangeArrowheads="1"/>
              </p:cNvSpPr>
              <p:nvPr/>
            </p:nvSpPr>
            <p:spPr bwMode="auto">
              <a:xfrm>
                <a:off x="5008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7" name="Rectangle 1094"/>
              <p:cNvSpPr>
                <a:spLocks noChangeArrowheads="1"/>
              </p:cNvSpPr>
              <p:nvPr/>
            </p:nvSpPr>
            <p:spPr bwMode="auto">
              <a:xfrm>
                <a:off x="5050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8" name="Rectangle 1095"/>
              <p:cNvSpPr>
                <a:spLocks noChangeArrowheads="1"/>
              </p:cNvSpPr>
              <p:nvPr/>
            </p:nvSpPr>
            <p:spPr bwMode="auto">
              <a:xfrm>
                <a:off x="48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9" name="Rectangle 1096"/>
              <p:cNvSpPr>
                <a:spLocks noChangeArrowheads="1"/>
              </p:cNvSpPr>
              <p:nvPr/>
            </p:nvSpPr>
            <p:spPr bwMode="auto">
              <a:xfrm>
                <a:off x="487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0" name="Rectangle 1097"/>
              <p:cNvSpPr>
                <a:spLocks noChangeArrowheads="1"/>
              </p:cNvSpPr>
              <p:nvPr/>
            </p:nvSpPr>
            <p:spPr bwMode="auto">
              <a:xfrm>
                <a:off x="4834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1" name="Rectangle 1098"/>
              <p:cNvSpPr>
                <a:spLocks noChangeArrowheads="1"/>
              </p:cNvSpPr>
              <p:nvPr/>
            </p:nvSpPr>
            <p:spPr bwMode="auto">
              <a:xfrm>
                <a:off x="4986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2" name="Rectangle 1099"/>
              <p:cNvSpPr>
                <a:spLocks noChangeArrowheads="1"/>
              </p:cNvSpPr>
              <p:nvPr/>
            </p:nvSpPr>
            <p:spPr bwMode="auto">
              <a:xfrm>
                <a:off x="500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3" name="Rectangle 1100"/>
              <p:cNvSpPr>
                <a:spLocks noChangeArrowheads="1"/>
              </p:cNvSpPr>
              <p:nvPr/>
            </p:nvSpPr>
            <p:spPr bwMode="auto">
              <a:xfrm>
                <a:off x="48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4" name="Rectangle 1101"/>
              <p:cNvSpPr>
                <a:spLocks noChangeArrowheads="1"/>
              </p:cNvSpPr>
              <p:nvPr/>
            </p:nvSpPr>
            <p:spPr bwMode="auto">
              <a:xfrm>
                <a:off x="4964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5" name="Rectangle 1102"/>
              <p:cNvSpPr>
                <a:spLocks noChangeArrowheads="1"/>
              </p:cNvSpPr>
              <p:nvPr/>
            </p:nvSpPr>
            <p:spPr bwMode="auto">
              <a:xfrm>
                <a:off x="4878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6" name="Rectangle 1103"/>
              <p:cNvSpPr>
                <a:spLocks noChangeArrowheads="1"/>
              </p:cNvSpPr>
              <p:nvPr/>
            </p:nvSpPr>
            <p:spPr bwMode="auto">
              <a:xfrm>
                <a:off x="492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7" name="Rectangle 1104"/>
              <p:cNvSpPr>
                <a:spLocks noChangeArrowheads="1"/>
              </p:cNvSpPr>
              <p:nvPr/>
            </p:nvSpPr>
            <p:spPr bwMode="auto">
              <a:xfrm>
                <a:off x="505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8" name="Rectangle 1105"/>
              <p:cNvSpPr>
                <a:spLocks noChangeArrowheads="1"/>
              </p:cNvSpPr>
              <p:nvPr/>
            </p:nvSpPr>
            <p:spPr bwMode="auto">
              <a:xfrm>
                <a:off x="48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9" name="Rectangle 1106"/>
              <p:cNvSpPr>
                <a:spLocks noChangeArrowheads="1"/>
              </p:cNvSpPr>
              <p:nvPr/>
            </p:nvSpPr>
            <p:spPr bwMode="auto">
              <a:xfrm>
                <a:off x="4964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0" name="Rectangle 1107"/>
              <p:cNvSpPr>
                <a:spLocks noChangeArrowheads="1"/>
              </p:cNvSpPr>
              <p:nvPr/>
            </p:nvSpPr>
            <p:spPr bwMode="auto">
              <a:xfrm>
                <a:off x="4878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1" name="Rectangle 1108"/>
              <p:cNvSpPr>
                <a:spLocks noChangeArrowheads="1"/>
              </p:cNvSpPr>
              <p:nvPr/>
            </p:nvSpPr>
            <p:spPr bwMode="auto">
              <a:xfrm>
                <a:off x="494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2" name="Rectangle 1109"/>
              <p:cNvSpPr>
                <a:spLocks noChangeArrowheads="1"/>
              </p:cNvSpPr>
              <p:nvPr/>
            </p:nvSpPr>
            <p:spPr bwMode="auto">
              <a:xfrm>
                <a:off x="5050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3" name="Rectangle 1110"/>
              <p:cNvSpPr>
                <a:spLocks noChangeArrowheads="1"/>
              </p:cNvSpPr>
              <p:nvPr/>
            </p:nvSpPr>
            <p:spPr bwMode="auto">
              <a:xfrm>
                <a:off x="4964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4" name="Rectangle 1111"/>
              <p:cNvSpPr>
                <a:spLocks noChangeArrowheads="1"/>
              </p:cNvSpPr>
              <p:nvPr/>
            </p:nvSpPr>
            <p:spPr bwMode="auto">
              <a:xfrm>
                <a:off x="48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5" name="Rectangle 1112"/>
              <p:cNvSpPr>
                <a:spLocks noChangeArrowheads="1"/>
              </p:cNvSpPr>
              <p:nvPr/>
            </p:nvSpPr>
            <p:spPr bwMode="auto">
              <a:xfrm>
                <a:off x="4920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6" name="Rectangle 1113"/>
              <p:cNvSpPr>
                <a:spLocks noChangeArrowheads="1"/>
              </p:cNvSpPr>
              <p:nvPr/>
            </p:nvSpPr>
            <p:spPr bwMode="auto">
              <a:xfrm>
                <a:off x="4814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7" name="Rectangle 1114"/>
              <p:cNvSpPr>
                <a:spLocks noChangeArrowheads="1"/>
              </p:cNvSpPr>
              <p:nvPr/>
            </p:nvSpPr>
            <p:spPr bwMode="auto">
              <a:xfrm>
                <a:off x="492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8" name="Rectangle 1115"/>
              <p:cNvSpPr>
                <a:spLocks noChangeArrowheads="1"/>
              </p:cNvSpPr>
              <p:nvPr/>
            </p:nvSpPr>
            <p:spPr bwMode="auto">
              <a:xfrm>
                <a:off x="505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9" name="Rectangle 1116"/>
              <p:cNvSpPr>
                <a:spLocks noChangeArrowheads="1"/>
              </p:cNvSpPr>
              <p:nvPr/>
            </p:nvSpPr>
            <p:spPr bwMode="auto">
              <a:xfrm>
                <a:off x="4878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0" name="Rectangle 1117"/>
              <p:cNvSpPr>
                <a:spLocks noChangeArrowheads="1"/>
              </p:cNvSpPr>
              <p:nvPr/>
            </p:nvSpPr>
            <p:spPr bwMode="auto">
              <a:xfrm>
                <a:off x="4814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1" name="Rectangle 1118"/>
              <p:cNvSpPr>
                <a:spLocks noChangeArrowheads="1"/>
              </p:cNvSpPr>
              <p:nvPr/>
            </p:nvSpPr>
            <p:spPr bwMode="auto">
              <a:xfrm>
                <a:off x="492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2" name="Rectangle 1119"/>
              <p:cNvSpPr>
                <a:spLocks noChangeArrowheads="1"/>
              </p:cNvSpPr>
              <p:nvPr/>
            </p:nvSpPr>
            <p:spPr bwMode="auto">
              <a:xfrm>
                <a:off x="505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3" name="Rectangle 1120"/>
              <p:cNvSpPr>
                <a:spLocks noChangeArrowheads="1"/>
              </p:cNvSpPr>
              <p:nvPr/>
            </p:nvSpPr>
            <p:spPr bwMode="auto">
              <a:xfrm>
                <a:off x="4814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4" name="Rectangle 1121"/>
              <p:cNvSpPr>
                <a:spLocks noChangeArrowheads="1"/>
              </p:cNvSpPr>
              <p:nvPr/>
            </p:nvSpPr>
            <p:spPr bwMode="auto">
              <a:xfrm>
                <a:off x="5050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5" name="Rectangle 1122"/>
              <p:cNvSpPr>
                <a:spLocks noChangeArrowheads="1"/>
              </p:cNvSpPr>
              <p:nvPr/>
            </p:nvSpPr>
            <p:spPr bwMode="auto">
              <a:xfrm>
                <a:off x="492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6" name="Rectangle 1123"/>
              <p:cNvSpPr>
                <a:spLocks noChangeArrowheads="1"/>
              </p:cNvSpPr>
              <p:nvPr/>
            </p:nvSpPr>
            <p:spPr bwMode="auto">
              <a:xfrm>
                <a:off x="505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7" name="Rectangle 1124"/>
              <p:cNvSpPr>
                <a:spLocks noChangeArrowheads="1"/>
              </p:cNvSpPr>
              <p:nvPr/>
            </p:nvSpPr>
            <p:spPr bwMode="auto">
              <a:xfrm>
                <a:off x="481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8" name="Rectangle 1125"/>
              <p:cNvSpPr>
                <a:spLocks noChangeArrowheads="1"/>
              </p:cNvSpPr>
              <p:nvPr/>
            </p:nvSpPr>
            <p:spPr bwMode="auto">
              <a:xfrm>
                <a:off x="494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9" name="Rectangle 1126"/>
              <p:cNvSpPr>
                <a:spLocks noChangeArrowheads="1"/>
              </p:cNvSpPr>
              <p:nvPr/>
            </p:nvSpPr>
            <p:spPr bwMode="auto">
              <a:xfrm>
                <a:off x="492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0" name="Rectangle 1127"/>
              <p:cNvSpPr>
                <a:spLocks noChangeArrowheads="1"/>
              </p:cNvSpPr>
              <p:nvPr/>
            </p:nvSpPr>
            <p:spPr bwMode="auto">
              <a:xfrm>
                <a:off x="4920" y="295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1" name="Rectangle 1128"/>
              <p:cNvSpPr>
                <a:spLocks noChangeArrowheads="1"/>
              </p:cNvSpPr>
              <p:nvPr/>
            </p:nvSpPr>
            <p:spPr bwMode="auto">
              <a:xfrm>
                <a:off x="505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2" name="Rectangle 1129"/>
              <p:cNvSpPr>
                <a:spLocks noChangeArrowheads="1"/>
              </p:cNvSpPr>
              <p:nvPr/>
            </p:nvSpPr>
            <p:spPr bwMode="auto">
              <a:xfrm>
                <a:off x="504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3" name="Rectangle 1130"/>
              <p:cNvSpPr>
                <a:spLocks noChangeArrowheads="1"/>
              </p:cNvSpPr>
              <p:nvPr/>
            </p:nvSpPr>
            <p:spPr bwMode="auto">
              <a:xfrm>
                <a:off x="507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4" name="Rectangle 1131"/>
              <p:cNvSpPr>
                <a:spLocks noChangeArrowheads="1"/>
              </p:cNvSpPr>
              <p:nvPr/>
            </p:nvSpPr>
            <p:spPr bwMode="auto">
              <a:xfrm>
                <a:off x="5092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5" name="Rectangle 1132"/>
              <p:cNvSpPr>
                <a:spLocks noChangeArrowheads="1"/>
              </p:cNvSpPr>
              <p:nvPr/>
            </p:nvSpPr>
            <p:spPr bwMode="auto">
              <a:xfrm>
                <a:off x="51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6" name="Rectangle 1133"/>
              <p:cNvSpPr>
                <a:spLocks noChangeArrowheads="1"/>
              </p:cNvSpPr>
              <p:nvPr/>
            </p:nvSpPr>
            <p:spPr bwMode="auto">
              <a:xfrm>
                <a:off x="51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7" name="Rectangle 1134"/>
              <p:cNvSpPr>
                <a:spLocks noChangeArrowheads="1"/>
              </p:cNvSpPr>
              <p:nvPr/>
            </p:nvSpPr>
            <p:spPr bwMode="auto">
              <a:xfrm>
                <a:off x="504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8" name="Rectangle 1135"/>
              <p:cNvSpPr>
                <a:spLocks noChangeArrowheads="1"/>
              </p:cNvSpPr>
              <p:nvPr/>
            </p:nvSpPr>
            <p:spPr bwMode="auto">
              <a:xfrm>
                <a:off x="5070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9" name="Rectangle 1136"/>
              <p:cNvSpPr>
                <a:spLocks noChangeArrowheads="1"/>
              </p:cNvSpPr>
              <p:nvPr/>
            </p:nvSpPr>
            <p:spPr bwMode="auto">
              <a:xfrm>
                <a:off x="5048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0" name="Rectangle 1137"/>
              <p:cNvSpPr>
                <a:spLocks noChangeArrowheads="1"/>
              </p:cNvSpPr>
              <p:nvPr/>
            </p:nvSpPr>
            <p:spPr bwMode="auto">
              <a:xfrm>
                <a:off x="5092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1" name="Rectangle 1138"/>
              <p:cNvSpPr>
                <a:spLocks noChangeArrowheads="1"/>
              </p:cNvSpPr>
              <p:nvPr/>
            </p:nvSpPr>
            <p:spPr bwMode="auto">
              <a:xfrm>
                <a:off x="515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2" name="Rectangle 1139"/>
              <p:cNvSpPr>
                <a:spLocks noChangeArrowheads="1"/>
              </p:cNvSpPr>
              <p:nvPr/>
            </p:nvSpPr>
            <p:spPr bwMode="auto">
              <a:xfrm>
                <a:off x="504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3" name="Rectangle 1140"/>
              <p:cNvSpPr>
                <a:spLocks noChangeArrowheads="1"/>
              </p:cNvSpPr>
              <p:nvPr/>
            </p:nvSpPr>
            <p:spPr bwMode="auto">
              <a:xfrm>
                <a:off x="5070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4" name="Rectangle 1141"/>
              <p:cNvSpPr>
                <a:spLocks noChangeArrowheads="1"/>
              </p:cNvSpPr>
              <p:nvPr/>
            </p:nvSpPr>
            <p:spPr bwMode="auto">
              <a:xfrm>
                <a:off x="5114" y="1103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5" name="Rectangle 1142"/>
              <p:cNvSpPr>
                <a:spLocks noChangeArrowheads="1"/>
              </p:cNvSpPr>
              <p:nvPr/>
            </p:nvSpPr>
            <p:spPr bwMode="auto">
              <a:xfrm>
                <a:off x="5070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6" name="Rectangle 1143"/>
              <p:cNvSpPr>
                <a:spLocks noChangeArrowheads="1"/>
              </p:cNvSpPr>
              <p:nvPr/>
            </p:nvSpPr>
            <p:spPr bwMode="auto">
              <a:xfrm>
                <a:off x="5092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7" name="Rectangle 1144"/>
              <p:cNvSpPr>
                <a:spLocks noChangeArrowheads="1"/>
              </p:cNvSpPr>
              <p:nvPr/>
            </p:nvSpPr>
            <p:spPr bwMode="auto">
              <a:xfrm>
                <a:off x="51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8" name="Rectangle 1145"/>
              <p:cNvSpPr>
                <a:spLocks noChangeArrowheads="1"/>
              </p:cNvSpPr>
              <p:nvPr/>
            </p:nvSpPr>
            <p:spPr bwMode="auto">
              <a:xfrm>
                <a:off x="504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9" name="Rectangle 1146"/>
              <p:cNvSpPr>
                <a:spLocks noChangeArrowheads="1"/>
              </p:cNvSpPr>
              <p:nvPr/>
            </p:nvSpPr>
            <p:spPr bwMode="auto">
              <a:xfrm>
                <a:off x="509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0" name="Rectangle 1147"/>
              <p:cNvSpPr>
                <a:spLocks noChangeArrowheads="1"/>
              </p:cNvSpPr>
              <p:nvPr/>
            </p:nvSpPr>
            <p:spPr bwMode="auto">
              <a:xfrm>
                <a:off x="5134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1" name="Rectangle 1148"/>
              <p:cNvSpPr>
                <a:spLocks noChangeArrowheads="1"/>
              </p:cNvSpPr>
              <p:nvPr/>
            </p:nvSpPr>
            <p:spPr bwMode="auto">
              <a:xfrm>
                <a:off x="507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2" name="Rectangle 1149"/>
              <p:cNvSpPr>
                <a:spLocks noChangeArrowheads="1"/>
              </p:cNvSpPr>
              <p:nvPr/>
            </p:nvSpPr>
            <p:spPr bwMode="auto">
              <a:xfrm>
                <a:off x="5114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3" name="Rectangle 1150"/>
              <p:cNvSpPr>
                <a:spLocks noChangeArrowheads="1"/>
              </p:cNvSpPr>
              <p:nvPr/>
            </p:nvSpPr>
            <p:spPr bwMode="auto">
              <a:xfrm>
                <a:off x="5156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4" name="Rectangle 1151"/>
              <p:cNvSpPr>
                <a:spLocks noChangeArrowheads="1"/>
              </p:cNvSpPr>
              <p:nvPr/>
            </p:nvSpPr>
            <p:spPr bwMode="auto">
              <a:xfrm>
                <a:off x="504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5" name="Rectangle 1152"/>
              <p:cNvSpPr>
                <a:spLocks noChangeArrowheads="1"/>
              </p:cNvSpPr>
              <p:nvPr/>
            </p:nvSpPr>
            <p:spPr bwMode="auto">
              <a:xfrm>
                <a:off x="5092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6" name="Rectangle 1153"/>
              <p:cNvSpPr>
                <a:spLocks noChangeArrowheads="1"/>
              </p:cNvSpPr>
              <p:nvPr/>
            </p:nvSpPr>
            <p:spPr bwMode="auto">
              <a:xfrm>
                <a:off x="507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7" name="Rectangle 1154"/>
              <p:cNvSpPr>
                <a:spLocks noChangeArrowheads="1"/>
              </p:cNvSpPr>
              <p:nvPr/>
            </p:nvSpPr>
            <p:spPr bwMode="auto">
              <a:xfrm>
                <a:off x="5114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8" name="Rectangle 1155"/>
              <p:cNvSpPr>
                <a:spLocks noChangeArrowheads="1"/>
              </p:cNvSpPr>
              <p:nvPr/>
            </p:nvSpPr>
            <p:spPr bwMode="auto">
              <a:xfrm>
                <a:off x="51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9" name="Rectangle 1156"/>
              <p:cNvSpPr>
                <a:spLocks noChangeArrowheads="1"/>
              </p:cNvSpPr>
              <p:nvPr/>
            </p:nvSpPr>
            <p:spPr bwMode="auto">
              <a:xfrm>
                <a:off x="5070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0" name="Rectangle 1157"/>
              <p:cNvSpPr>
                <a:spLocks noChangeArrowheads="1"/>
              </p:cNvSpPr>
              <p:nvPr/>
            </p:nvSpPr>
            <p:spPr bwMode="auto">
              <a:xfrm>
                <a:off x="511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1" name="Rectangle 1158"/>
              <p:cNvSpPr>
                <a:spLocks noChangeArrowheads="1"/>
              </p:cNvSpPr>
              <p:nvPr/>
            </p:nvSpPr>
            <p:spPr bwMode="auto">
              <a:xfrm>
                <a:off x="5048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2" name="Rectangle 1159"/>
              <p:cNvSpPr>
                <a:spLocks noChangeArrowheads="1"/>
              </p:cNvSpPr>
              <p:nvPr/>
            </p:nvSpPr>
            <p:spPr bwMode="auto">
              <a:xfrm>
                <a:off x="5092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3" name="Rectangle 1160"/>
              <p:cNvSpPr>
                <a:spLocks noChangeArrowheads="1"/>
              </p:cNvSpPr>
              <p:nvPr/>
            </p:nvSpPr>
            <p:spPr bwMode="auto">
              <a:xfrm>
                <a:off x="51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4" name="Rectangle 1161"/>
              <p:cNvSpPr>
                <a:spLocks noChangeArrowheads="1"/>
              </p:cNvSpPr>
              <p:nvPr/>
            </p:nvSpPr>
            <p:spPr bwMode="auto">
              <a:xfrm>
                <a:off x="5048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5" name="Rectangle 1162"/>
              <p:cNvSpPr>
                <a:spLocks noChangeArrowheads="1"/>
              </p:cNvSpPr>
              <p:nvPr/>
            </p:nvSpPr>
            <p:spPr bwMode="auto">
              <a:xfrm>
                <a:off x="5070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6" name="Rectangle 1163"/>
              <p:cNvSpPr>
                <a:spLocks noChangeArrowheads="1"/>
              </p:cNvSpPr>
              <p:nvPr/>
            </p:nvSpPr>
            <p:spPr bwMode="auto">
              <a:xfrm>
                <a:off x="5048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7" name="Rectangle 1164"/>
              <p:cNvSpPr>
                <a:spLocks noChangeArrowheads="1"/>
              </p:cNvSpPr>
              <p:nvPr/>
            </p:nvSpPr>
            <p:spPr bwMode="auto">
              <a:xfrm>
                <a:off x="5092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8" name="Rectangle 1165"/>
              <p:cNvSpPr>
                <a:spLocks noChangeArrowheads="1"/>
              </p:cNvSpPr>
              <p:nvPr/>
            </p:nvSpPr>
            <p:spPr bwMode="auto">
              <a:xfrm>
                <a:off x="515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9" name="Rectangle 1166"/>
              <p:cNvSpPr>
                <a:spLocks noChangeArrowheads="1"/>
              </p:cNvSpPr>
              <p:nvPr/>
            </p:nvSpPr>
            <p:spPr bwMode="auto">
              <a:xfrm>
                <a:off x="507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0" name="Rectangle 1167"/>
              <p:cNvSpPr>
                <a:spLocks noChangeArrowheads="1"/>
              </p:cNvSpPr>
              <p:nvPr/>
            </p:nvSpPr>
            <p:spPr bwMode="auto">
              <a:xfrm>
                <a:off x="5070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1" name="Rectangle 1168"/>
              <p:cNvSpPr>
                <a:spLocks noChangeArrowheads="1"/>
              </p:cNvSpPr>
              <p:nvPr/>
            </p:nvSpPr>
            <p:spPr bwMode="auto">
              <a:xfrm>
                <a:off x="5114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2" name="Rectangle 1169"/>
              <p:cNvSpPr>
                <a:spLocks noChangeArrowheads="1"/>
              </p:cNvSpPr>
              <p:nvPr/>
            </p:nvSpPr>
            <p:spPr bwMode="auto">
              <a:xfrm>
                <a:off x="515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3" name="Rectangle 1170"/>
              <p:cNvSpPr>
                <a:spLocks noChangeArrowheads="1"/>
              </p:cNvSpPr>
              <p:nvPr/>
            </p:nvSpPr>
            <p:spPr bwMode="auto">
              <a:xfrm>
                <a:off x="504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4" name="Rectangle 1171"/>
              <p:cNvSpPr>
                <a:spLocks noChangeArrowheads="1"/>
              </p:cNvSpPr>
              <p:nvPr/>
            </p:nvSpPr>
            <p:spPr bwMode="auto">
              <a:xfrm>
                <a:off x="5092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5" name="Rectangle 1172"/>
              <p:cNvSpPr>
                <a:spLocks noChangeArrowheads="1"/>
              </p:cNvSpPr>
              <p:nvPr/>
            </p:nvSpPr>
            <p:spPr bwMode="auto">
              <a:xfrm>
                <a:off x="5134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6" name="Rectangle 1173"/>
              <p:cNvSpPr>
                <a:spLocks noChangeArrowheads="1"/>
              </p:cNvSpPr>
              <p:nvPr/>
            </p:nvSpPr>
            <p:spPr bwMode="auto">
              <a:xfrm>
                <a:off x="5048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7" name="Rectangle 1174"/>
              <p:cNvSpPr>
                <a:spLocks noChangeArrowheads="1"/>
              </p:cNvSpPr>
              <p:nvPr/>
            </p:nvSpPr>
            <p:spPr bwMode="auto">
              <a:xfrm>
                <a:off x="511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8" name="Rectangle 1175"/>
              <p:cNvSpPr>
                <a:spLocks noChangeArrowheads="1"/>
              </p:cNvSpPr>
              <p:nvPr/>
            </p:nvSpPr>
            <p:spPr bwMode="auto">
              <a:xfrm>
                <a:off x="509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9" name="Rectangle 1176"/>
              <p:cNvSpPr>
                <a:spLocks noChangeArrowheads="1"/>
              </p:cNvSpPr>
              <p:nvPr/>
            </p:nvSpPr>
            <p:spPr bwMode="auto">
              <a:xfrm>
                <a:off x="513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0" name="Rectangle 1177"/>
              <p:cNvSpPr>
                <a:spLocks noChangeArrowheads="1"/>
              </p:cNvSpPr>
              <p:nvPr/>
            </p:nvSpPr>
            <p:spPr bwMode="auto">
              <a:xfrm>
                <a:off x="51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1" name="Rectangle 1178"/>
              <p:cNvSpPr>
                <a:spLocks noChangeArrowheads="1"/>
              </p:cNvSpPr>
              <p:nvPr/>
            </p:nvSpPr>
            <p:spPr bwMode="auto">
              <a:xfrm>
                <a:off x="504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2" name="Rectangle 1179"/>
              <p:cNvSpPr>
                <a:spLocks noChangeArrowheads="1"/>
              </p:cNvSpPr>
              <p:nvPr/>
            </p:nvSpPr>
            <p:spPr bwMode="auto">
              <a:xfrm>
                <a:off x="509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3" name="Rectangle 1180"/>
              <p:cNvSpPr>
                <a:spLocks noChangeArrowheads="1"/>
              </p:cNvSpPr>
              <p:nvPr/>
            </p:nvSpPr>
            <p:spPr bwMode="auto">
              <a:xfrm>
                <a:off x="51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4" name="Rectangle 1181"/>
              <p:cNvSpPr>
                <a:spLocks noChangeArrowheads="1"/>
              </p:cNvSpPr>
              <p:nvPr/>
            </p:nvSpPr>
            <p:spPr bwMode="auto">
              <a:xfrm>
                <a:off x="504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5" name="Rectangle 1182"/>
              <p:cNvSpPr>
                <a:spLocks noChangeArrowheads="1"/>
              </p:cNvSpPr>
              <p:nvPr/>
            </p:nvSpPr>
            <p:spPr bwMode="auto">
              <a:xfrm>
                <a:off x="509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6" name="Rectangle 1183"/>
              <p:cNvSpPr>
                <a:spLocks noChangeArrowheads="1"/>
              </p:cNvSpPr>
              <p:nvPr/>
            </p:nvSpPr>
            <p:spPr bwMode="auto">
              <a:xfrm>
                <a:off x="513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7" name="Rectangle 1184"/>
              <p:cNvSpPr>
                <a:spLocks noChangeArrowheads="1"/>
              </p:cNvSpPr>
              <p:nvPr/>
            </p:nvSpPr>
            <p:spPr bwMode="auto">
              <a:xfrm>
                <a:off x="507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8" name="Rectangle 1185"/>
              <p:cNvSpPr>
                <a:spLocks noChangeArrowheads="1"/>
              </p:cNvSpPr>
              <p:nvPr/>
            </p:nvSpPr>
            <p:spPr bwMode="auto">
              <a:xfrm>
                <a:off x="511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9" name="Rectangle 1186"/>
              <p:cNvSpPr>
                <a:spLocks noChangeArrowheads="1"/>
              </p:cNvSpPr>
              <p:nvPr/>
            </p:nvSpPr>
            <p:spPr bwMode="auto">
              <a:xfrm>
                <a:off x="515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0" name="Rectangle 1187"/>
              <p:cNvSpPr>
                <a:spLocks noChangeArrowheads="1"/>
              </p:cNvSpPr>
              <p:nvPr/>
            </p:nvSpPr>
            <p:spPr bwMode="auto">
              <a:xfrm>
                <a:off x="504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1" name="Rectangle 1188"/>
              <p:cNvSpPr>
                <a:spLocks noChangeArrowheads="1"/>
              </p:cNvSpPr>
              <p:nvPr/>
            </p:nvSpPr>
            <p:spPr bwMode="auto">
              <a:xfrm>
                <a:off x="509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2" name="Rectangle 1189"/>
              <p:cNvSpPr>
                <a:spLocks noChangeArrowheads="1"/>
              </p:cNvSpPr>
              <p:nvPr/>
            </p:nvSpPr>
            <p:spPr bwMode="auto">
              <a:xfrm>
                <a:off x="517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3" name="Rectangle 1190"/>
              <p:cNvSpPr>
                <a:spLocks noChangeArrowheads="1"/>
              </p:cNvSpPr>
              <p:nvPr/>
            </p:nvSpPr>
            <p:spPr bwMode="auto">
              <a:xfrm>
                <a:off x="52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4" name="Rectangle 1191"/>
              <p:cNvSpPr>
                <a:spLocks noChangeArrowheads="1"/>
              </p:cNvSpPr>
              <p:nvPr/>
            </p:nvSpPr>
            <p:spPr bwMode="auto">
              <a:xfrm>
                <a:off x="52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5" name="Rectangle 1192"/>
              <p:cNvSpPr>
                <a:spLocks noChangeArrowheads="1"/>
              </p:cNvSpPr>
              <p:nvPr/>
            </p:nvSpPr>
            <p:spPr bwMode="auto">
              <a:xfrm>
                <a:off x="52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6" name="Rectangle 1193"/>
              <p:cNvSpPr>
                <a:spLocks noChangeArrowheads="1"/>
              </p:cNvSpPr>
              <p:nvPr/>
            </p:nvSpPr>
            <p:spPr bwMode="auto">
              <a:xfrm>
                <a:off x="528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7" name="Rectangle 1194"/>
              <p:cNvSpPr>
                <a:spLocks noChangeArrowheads="1"/>
              </p:cNvSpPr>
              <p:nvPr/>
            </p:nvSpPr>
            <p:spPr bwMode="auto">
              <a:xfrm>
                <a:off x="517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8" name="Rectangle 1195"/>
              <p:cNvSpPr>
                <a:spLocks noChangeArrowheads="1"/>
              </p:cNvSpPr>
              <p:nvPr/>
            </p:nvSpPr>
            <p:spPr bwMode="auto">
              <a:xfrm>
                <a:off x="5222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9" name="Rectangle 1196"/>
              <p:cNvSpPr>
                <a:spLocks noChangeArrowheads="1"/>
              </p:cNvSpPr>
              <p:nvPr/>
            </p:nvSpPr>
            <p:spPr bwMode="auto">
              <a:xfrm>
                <a:off x="5264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0" name="Rectangle 1197"/>
              <p:cNvSpPr>
                <a:spLocks noChangeArrowheads="1"/>
              </p:cNvSpPr>
              <p:nvPr/>
            </p:nvSpPr>
            <p:spPr bwMode="auto">
              <a:xfrm>
                <a:off x="5200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1" name="Rectangle 1198"/>
              <p:cNvSpPr>
                <a:spLocks noChangeArrowheads="1"/>
              </p:cNvSpPr>
              <p:nvPr/>
            </p:nvSpPr>
            <p:spPr bwMode="auto">
              <a:xfrm>
                <a:off x="528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2" name="Rectangle 1199"/>
              <p:cNvSpPr>
                <a:spLocks noChangeArrowheads="1"/>
              </p:cNvSpPr>
              <p:nvPr/>
            </p:nvSpPr>
            <p:spPr bwMode="auto">
              <a:xfrm>
                <a:off x="517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3" name="Rectangle 1200"/>
              <p:cNvSpPr>
                <a:spLocks noChangeArrowheads="1"/>
              </p:cNvSpPr>
              <p:nvPr/>
            </p:nvSpPr>
            <p:spPr bwMode="auto">
              <a:xfrm>
                <a:off x="5244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4" name="Rectangle 1201"/>
              <p:cNvSpPr>
                <a:spLocks noChangeArrowheads="1"/>
              </p:cNvSpPr>
              <p:nvPr/>
            </p:nvSpPr>
            <p:spPr bwMode="auto">
              <a:xfrm>
                <a:off x="5286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5" name="Rectangle 1202"/>
              <p:cNvSpPr>
                <a:spLocks noChangeArrowheads="1"/>
              </p:cNvSpPr>
              <p:nvPr/>
            </p:nvSpPr>
            <p:spPr bwMode="auto">
              <a:xfrm>
                <a:off x="5178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6" name="Rectangle 1203"/>
              <p:cNvSpPr>
                <a:spLocks noChangeArrowheads="1"/>
              </p:cNvSpPr>
              <p:nvPr/>
            </p:nvSpPr>
            <p:spPr bwMode="auto">
              <a:xfrm>
                <a:off x="5200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7" name="Rectangle 1204"/>
              <p:cNvSpPr>
                <a:spLocks noChangeArrowheads="1"/>
              </p:cNvSpPr>
              <p:nvPr/>
            </p:nvSpPr>
            <p:spPr bwMode="auto">
              <a:xfrm>
                <a:off x="52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8" name="Rectangle 1205"/>
              <p:cNvSpPr>
                <a:spLocks noChangeArrowheads="1"/>
              </p:cNvSpPr>
              <p:nvPr/>
            </p:nvSpPr>
            <p:spPr bwMode="auto">
              <a:xfrm>
                <a:off x="528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9" name="Rectangle 1206"/>
              <p:cNvSpPr>
                <a:spLocks noChangeArrowheads="1"/>
              </p:cNvSpPr>
              <p:nvPr/>
            </p:nvSpPr>
            <p:spPr bwMode="auto">
              <a:xfrm>
                <a:off x="517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0" name="Rectangle 1207"/>
              <p:cNvSpPr>
                <a:spLocks noChangeArrowheads="1"/>
              </p:cNvSpPr>
              <p:nvPr/>
            </p:nvSpPr>
            <p:spPr bwMode="auto">
              <a:xfrm>
                <a:off x="522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1" name="Rectangle 1208"/>
              <p:cNvSpPr>
                <a:spLocks noChangeArrowheads="1"/>
              </p:cNvSpPr>
              <p:nvPr/>
            </p:nvSpPr>
            <p:spPr bwMode="auto">
              <a:xfrm>
                <a:off x="5242" y="1217"/>
                <a:ext cx="3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2" name="Rectangle 1209"/>
              <p:cNvSpPr>
                <a:spLocks noChangeArrowheads="1"/>
              </p:cNvSpPr>
              <p:nvPr/>
            </p:nvSpPr>
            <p:spPr bwMode="auto">
              <a:xfrm>
                <a:off x="520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3" name="Rectangle 1210"/>
              <p:cNvSpPr>
                <a:spLocks noChangeArrowheads="1"/>
              </p:cNvSpPr>
              <p:nvPr/>
            </p:nvSpPr>
            <p:spPr bwMode="auto">
              <a:xfrm>
                <a:off x="52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4" name="Rectangle 1211"/>
              <p:cNvSpPr>
                <a:spLocks noChangeArrowheads="1"/>
              </p:cNvSpPr>
              <p:nvPr/>
            </p:nvSpPr>
            <p:spPr bwMode="auto">
              <a:xfrm>
                <a:off x="5286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5" name="Rectangle 1212"/>
              <p:cNvSpPr>
                <a:spLocks noChangeArrowheads="1"/>
              </p:cNvSpPr>
              <p:nvPr/>
            </p:nvSpPr>
            <p:spPr bwMode="auto">
              <a:xfrm>
                <a:off x="517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3" name="Group 1414"/>
            <p:cNvGrpSpPr/>
            <p:nvPr/>
          </p:nvGrpSpPr>
          <p:grpSpPr bwMode="auto">
            <a:xfrm>
              <a:off x="-3529332" y="-1031875"/>
              <a:ext cx="676299" cy="3252788"/>
              <a:chOff x="5048" y="937"/>
              <a:chExt cx="426" cy="2049"/>
            </a:xfrm>
            <a:grpFill/>
          </p:grpSpPr>
          <p:sp>
            <p:nvSpPr>
              <p:cNvPr id="566" name="Rectangle 1214"/>
              <p:cNvSpPr>
                <a:spLocks noChangeArrowheads="1"/>
              </p:cNvSpPr>
              <p:nvPr/>
            </p:nvSpPr>
            <p:spPr bwMode="auto">
              <a:xfrm>
                <a:off x="5222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7" name="Rectangle 1215"/>
              <p:cNvSpPr>
                <a:spLocks noChangeArrowheads="1"/>
              </p:cNvSpPr>
              <p:nvPr/>
            </p:nvSpPr>
            <p:spPr bwMode="auto">
              <a:xfrm>
                <a:off x="52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8" name="Rectangle 1216"/>
              <p:cNvSpPr>
                <a:spLocks noChangeArrowheads="1"/>
              </p:cNvSpPr>
              <p:nvPr/>
            </p:nvSpPr>
            <p:spPr bwMode="auto">
              <a:xfrm>
                <a:off x="52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9" name="Rectangle 1217"/>
              <p:cNvSpPr>
                <a:spLocks noChangeArrowheads="1"/>
              </p:cNvSpPr>
              <p:nvPr/>
            </p:nvSpPr>
            <p:spPr bwMode="auto">
              <a:xfrm>
                <a:off x="52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0" name="Rectangle 1218"/>
              <p:cNvSpPr>
                <a:spLocks noChangeArrowheads="1"/>
              </p:cNvSpPr>
              <p:nvPr/>
            </p:nvSpPr>
            <p:spPr bwMode="auto">
              <a:xfrm>
                <a:off x="5286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1" name="Rectangle 1219"/>
              <p:cNvSpPr>
                <a:spLocks noChangeArrowheads="1"/>
              </p:cNvSpPr>
              <p:nvPr/>
            </p:nvSpPr>
            <p:spPr bwMode="auto">
              <a:xfrm>
                <a:off x="524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2" name="Rectangle 1220"/>
              <p:cNvSpPr>
                <a:spLocks noChangeArrowheads="1"/>
              </p:cNvSpPr>
              <p:nvPr/>
            </p:nvSpPr>
            <p:spPr bwMode="auto">
              <a:xfrm>
                <a:off x="5286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3" name="Rectangle 1221"/>
              <p:cNvSpPr>
                <a:spLocks noChangeArrowheads="1"/>
              </p:cNvSpPr>
              <p:nvPr/>
            </p:nvSpPr>
            <p:spPr bwMode="auto">
              <a:xfrm>
                <a:off x="5244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4" name="Rectangle 1222"/>
              <p:cNvSpPr>
                <a:spLocks noChangeArrowheads="1"/>
              </p:cNvSpPr>
              <p:nvPr/>
            </p:nvSpPr>
            <p:spPr bwMode="auto">
              <a:xfrm>
                <a:off x="528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5" name="Rectangle 1223"/>
              <p:cNvSpPr>
                <a:spLocks noChangeArrowheads="1"/>
              </p:cNvSpPr>
              <p:nvPr/>
            </p:nvSpPr>
            <p:spPr bwMode="auto">
              <a:xfrm>
                <a:off x="5134" y="1554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6" name="Rectangle 1224"/>
              <p:cNvSpPr>
                <a:spLocks noChangeArrowheads="1"/>
              </p:cNvSpPr>
              <p:nvPr/>
            </p:nvSpPr>
            <p:spPr bwMode="auto">
              <a:xfrm>
                <a:off x="524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7" name="Rectangle 1225"/>
              <p:cNvSpPr>
                <a:spLocks noChangeArrowheads="1"/>
              </p:cNvSpPr>
              <p:nvPr/>
            </p:nvSpPr>
            <p:spPr bwMode="auto">
              <a:xfrm>
                <a:off x="5286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8" name="Rectangle 1226"/>
              <p:cNvSpPr>
                <a:spLocks noChangeArrowheads="1"/>
              </p:cNvSpPr>
              <p:nvPr/>
            </p:nvSpPr>
            <p:spPr bwMode="auto">
              <a:xfrm>
                <a:off x="5200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9" name="Rectangle 1227"/>
              <p:cNvSpPr>
                <a:spLocks noChangeArrowheads="1"/>
              </p:cNvSpPr>
              <p:nvPr/>
            </p:nvSpPr>
            <p:spPr bwMode="auto">
              <a:xfrm>
                <a:off x="5222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0" name="Rectangle 1228"/>
              <p:cNvSpPr>
                <a:spLocks noChangeArrowheads="1"/>
              </p:cNvSpPr>
              <p:nvPr/>
            </p:nvSpPr>
            <p:spPr bwMode="auto">
              <a:xfrm>
                <a:off x="5266" y="1610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1" name="Rectangle 1229"/>
              <p:cNvSpPr>
                <a:spLocks noChangeArrowheads="1"/>
              </p:cNvSpPr>
              <p:nvPr/>
            </p:nvSpPr>
            <p:spPr bwMode="auto">
              <a:xfrm>
                <a:off x="520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2" name="Rectangle 1230"/>
              <p:cNvSpPr>
                <a:spLocks noChangeArrowheads="1"/>
              </p:cNvSpPr>
              <p:nvPr/>
            </p:nvSpPr>
            <p:spPr bwMode="auto">
              <a:xfrm>
                <a:off x="5244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3" name="Rectangle 1231"/>
              <p:cNvSpPr>
                <a:spLocks noChangeArrowheads="1"/>
              </p:cNvSpPr>
              <p:nvPr/>
            </p:nvSpPr>
            <p:spPr bwMode="auto">
              <a:xfrm>
                <a:off x="52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4" name="Rectangle 1232"/>
              <p:cNvSpPr>
                <a:spLocks noChangeArrowheads="1"/>
              </p:cNvSpPr>
              <p:nvPr/>
            </p:nvSpPr>
            <p:spPr bwMode="auto">
              <a:xfrm>
                <a:off x="5286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5" name="Rectangle 1233"/>
              <p:cNvSpPr>
                <a:spLocks noChangeArrowheads="1"/>
              </p:cNvSpPr>
              <p:nvPr/>
            </p:nvSpPr>
            <p:spPr bwMode="auto">
              <a:xfrm>
                <a:off x="5200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6" name="Rectangle 1234"/>
              <p:cNvSpPr>
                <a:spLocks noChangeArrowheads="1"/>
              </p:cNvSpPr>
              <p:nvPr/>
            </p:nvSpPr>
            <p:spPr bwMode="auto">
              <a:xfrm>
                <a:off x="528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7" name="Rectangle 1235"/>
              <p:cNvSpPr>
                <a:spLocks noChangeArrowheads="1"/>
              </p:cNvSpPr>
              <p:nvPr/>
            </p:nvSpPr>
            <p:spPr bwMode="auto">
              <a:xfrm>
                <a:off x="517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8" name="Rectangle 1236"/>
              <p:cNvSpPr>
                <a:spLocks noChangeArrowheads="1"/>
              </p:cNvSpPr>
              <p:nvPr/>
            </p:nvSpPr>
            <p:spPr bwMode="auto">
              <a:xfrm>
                <a:off x="528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9" name="Rectangle 1237"/>
              <p:cNvSpPr>
                <a:spLocks noChangeArrowheads="1"/>
              </p:cNvSpPr>
              <p:nvPr/>
            </p:nvSpPr>
            <p:spPr bwMode="auto">
              <a:xfrm>
                <a:off x="5178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0" name="Rectangle 1238"/>
              <p:cNvSpPr>
                <a:spLocks noChangeArrowheads="1"/>
              </p:cNvSpPr>
              <p:nvPr/>
            </p:nvSpPr>
            <p:spPr bwMode="auto">
              <a:xfrm>
                <a:off x="5200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1" name="Rectangle 1239"/>
              <p:cNvSpPr>
                <a:spLocks noChangeArrowheads="1"/>
              </p:cNvSpPr>
              <p:nvPr/>
            </p:nvSpPr>
            <p:spPr bwMode="auto">
              <a:xfrm>
                <a:off x="52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2" name="Rectangle 1240"/>
              <p:cNvSpPr>
                <a:spLocks noChangeArrowheads="1"/>
              </p:cNvSpPr>
              <p:nvPr/>
            </p:nvSpPr>
            <p:spPr bwMode="auto">
              <a:xfrm>
                <a:off x="5266" y="1836"/>
                <a:ext cx="3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3" name="Rectangle 1241"/>
              <p:cNvSpPr>
                <a:spLocks noChangeArrowheads="1"/>
              </p:cNvSpPr>
              <p:nvPr/>
            </p:nvSpPr>
            <p:spPr bwMode="auto">
              <a:xfrm>
                <a:off x="522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4" name="Rectangle 1242"/>
              <p:cNvSpPr>
                <a:spLocks noChangeArrowheads="1"/>
              </p:cNvSpPr>
              <p:nvPr/>
            </p:nvSpPr>
            <p:spPr bwMode="auto">
              <a:xfrm>
                <a:off x="526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5" name="Rectangle 1243"/>
              <p:cNvSpPr>
                <a:spLocks noChangeArrowheads="1"/>
              </p:cNvSpPr>
              <p:nvPr/>
            </p:nvSpPr>
            <p:spPr bwMode="auto">
              <a:xfrm>
                <a:off x="52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6" name="Rectangle 1244"/>
              <p:cNvSpPr>
                <a:spLocks noChangeArrowheads="1"/>
              </p:cNvSpPr>
              <p:nvPr/>
            </p:nvSpPr>
            <p:spPr bwMode="auto">
              <a:xfrm>
                <a:off x="517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7" name="Rectangle 1245"/>
              <p:cNvSpPr>
                <a:spLocks noChangeArrowheads="1"/>
              </p:cNvSpPr>
              <p:nvPr/>
            </p:nvSpPr>
            <p:spPr bwMode="auto">
              <a:xfrm>
                <a:off x="5200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8" name="Rectangle 1246"/>
              <p:cNvSpPr>
                <a:spLocks noChangeArrowheads="1"/>
              </p:cNvSpPr>
              <p:nvPr/>
            </p:nvSpPr>
            <p:spPr bwMode="auto">
              <a:xfrm>
                <a:off x="522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9" name="Rectangle 1247"/>
              <p:cNvSpPr>
                <a:spLocks noChangeArrowheads="1"/>
              </p:cNvSpPr>
              <p:nvPr/>
            </p:nvSpPr>
            <p:spPr bwMode="auto">
              <a:xfrm>
                <a:off x="52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0" name="Rectangle 1248"/>
              <p:cNvSpPr>
                <a:spLocks noChangeArrowheads="1"/>
              </p:cNvSpPr>
              <p:nvPr/>
            </p:nvSpPr>
            <p:spPr bwMode="auto">
              <a:xfrm>
                <a:off x="517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1" name="Rectangle 1249"/>
              <p:cNvSpPr>
                <a:spLocks noChangeArrowheads="1"/>
              </p:cNvSpPr>
              <p:nvPr/>
            </p:nvSpPr>
            <p:spPr bwMode="auto">
              <a:xfrm>
                <a:off x="522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2" name="Rectangle 1250"/>
              <p:cNvSpPr>
                <a:spLocks noChangeArrowheads="1"/>
              </p:cNvSpPr>
              <p:nvPr/>
            </p:nvSpPr>
            <p:spPr bwMode="auto">
              <a:xfrm>
                <a:off x="526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3" name="Rectangle 1251"/>
              <p:cNvSpPr>
                <a:spLocks noChangeArrowheads="1"/>
              </p:cNvSpPr>
              <p:nvPr/>
            </p:nvSpPr>
            <p:spPr bwMode="auto">
              <a:xfrm>
                <a:off x="520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4" name="Rectangle 1252"/>
              <p:cNvSpPr>
                <a:spLocks noChangeArrowheads="1"/>
              </p:cNvSpPr>
              <p:nvPr/>
            </p:nvSpPr>
            <p:spPr bwMode="auto">
              <a:xfrm>
                <a:off x="524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5" name="Rectangle 1253"/>
              <p:cNvSpPr>
                <a:spLocks noChangeArrowheads="1"/>
              </p:cNvSpPr>
              <p:nvPr/>
            </p:nvSpPr>
            <p:spPr bwMode="auto">
              <a:xfrm>
                <a:off x="528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6" name="Rectangle 1254"/>
              <p:cNvSpPr>
                <a:spLocks noChangeArrowheads="1"/>
              </p:cNvSpPr>
              <p:nvPr/>
            </p:nvSpPr>
            <p:spPr bwMode="auto">
              <a:xfrm>
                <a:off x="517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7" name="Rectangle 1255"/>
              <p:cNvSpPr>
                <a:spLocks noChangeArrowheads="1"/>
              </p:cNvSpPr>
              <p:nvPr/>
            </p:nvSpPr>
            <p:spPr bwMode="auto">
              <a:xfrm>
                <a:off x="522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8" name="Rectangle 1256"/>
              <p:cNvSpPr>
                <a:spLocks noChangeArrowheads="1"/>
              </p:cNvSpPr>
              <p:nvPr/>
            </p:nvSpPr>
            <p:spPr bwMode="auto">
              <a:xfrm>
                <a:off x="52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9" name="Rectangle 1257"/>
              <p:cNvSpPr>
                <a:spLocks noChangeArrowheads="1"/>
              </p:cNvSpPr>
              <p:nvPr/>
            </p:nvSpPr>
            <p:spPr bwMode="auto">
              <a:xfrm>
                <a:off x="509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0" name="Rectangle 1258"/>
              <p:cNvSpPr>
                <a:spLocks noChangeArrowheads="1"/>
              </p:cNvSpPr>
              <p:nvPr/>
            </p:nvSpPr>
            <p:spPr bwMode="auto">
              <a:xfrm>
                <a:off x="51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1" name="Rectangle 1259"/>
              <p:cNvSpPr>
                <a:spLocks noChangeArrowheads="1"/>
              </p:cNvSpPr>
              <p:nvPr/>
            </p:nvSpPr>
            <p:spPr bwMode="auto">
              <a:xfrm>
                <a:off x="5178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2" name="Rectangle 1260"/>
              <p:cNvSpPr>
                <a:spLocks noChangeArrowheads="1"/>
              </p:cNvSpPr>
              <p:nvPr/>
            </p:nvSpPr>
            <p:spPr bwMode="auto">
              <a:xfrm>
                <a:off x="522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3" name="Rectangle 1261"/>
              <p:cNvSpPr>
                <a:spLocks noChangeArrowheads="1"/>
              </p:cNvSpPr>
              <p:nvPr/>
            </p:nvSpPr>
            <p:spPr bwMode="auto">
              <a:xfrm>
                <a:off x="504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4" name="Rectangle 1262"/>
              <p:cNvSpPr>
                <a:spLocks noChangeArrowheads="1"/>
              </p:cNvSpPr>
              <p:nvPr/>
            </p:nvSpPr>
            <p:spPr bwMode="auto">
              <a:xfrm>
                <a:off x="507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5" name="Rectangle 1263"/>
              <p:cNvSpPr>
                <a:spLocks noChangeArrowheads="1"/>
              </p:cNvSpPr>
              <p:nvPr/>
            </p:nvSpPr>
            <p:spPr bwMode="auto">
              <a:xfrm>
                <a:off x="51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6" name="Rectangle 1264"/>
              <p:cNvSpPr>
                <a:spLocks noChangeArrowheads="1"/>
              </p:cNvSpPr>
              <p:nvPr/>
            </p:nvSpPr>
            <p:spPr bwMode="auto">
              <a:xfrm>
                <a:off x="517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7" name="Rectangle 1265"/>
              <p:cNvSpPr>
                <a:spLocks noChangeArrowheads="1"/>
              </p:cNvSpPr>
              <p:nvPr/>
            </p:nvSpPr>
            <p:spPr bwMode="auto">
              <a:xfrm>
                <a:off x="5286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8" name="Rectangle 1266"/>
              <p:cNvSpPr>
                <a:spLocks noChangeArrowheads="1"/>
              </p:cNvSpPr>
              <p:nvPr/>
            </p:nvSpPr>
            <p:spPr bwMode="auto">
              <a:xfrm>
                <a:off x="515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9" name="Rectangle 1267"/>
              <p:cNvSpPr>
                <a:spLocks noChangeArrowheads="1"/>
              </p:cNvSpPr>
              <p:nvPr/>
            </p:nvSpPr>
            <p:spPr bwMode="auto">
              <a:xfrm>
                <a:off x="511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0" name="Rectangle 1268"/>
              <p:cNvSpPr>
                <a:spLocks noChangeArrowheads="1"/>
              </p:cNvSpPr>
              <p:nvPr/>
            </p:nvSpPr>
            <p:spPr bwMode="auto">
              <a:xfrm>
                <a:off x="526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1" name="Rectangle 1269"/>
              <p:cNvSpPr>
                <a:spLocks noChangeArrowheads="1"/>
              </p:cNvSpPr>
              <p:nvPr/>
            </p:nvSpPr>
            <p:spPr bwMode="auto">
              <a:xfrm>
                <a:off x="528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2" name="Rectangle 1270"/>
              <p:cNvSpPr>
                <a:spLocks noChangeArrowheads="1"/>
              </p:cNvSpPr>
              <p:nvPr/>
            </p:nvSpPr>
            <p:spPr bwMode="auto">
              <a:xfrm>
                <a:off x="5200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3" name="Rectangle 1271"/>
              <p:cNvSpPr>
                <a:spLocks noChangeArrowheads="1"/>
              </p:cNvSpPr>
              <p:nvPr/>
            </p:nvSpPr>
            <p:spPr bwMode="auto">
              <a:xfrm>
                <a:off x="5092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4" name="Rectangle 1272"/>
              <p:cNvSpPr>
                <a:spLocks noChangeArrowheads="1"/>
              </p:cNvSpPr>
              <p:nvPr/>
            </p:nvSpPr>
            <p:spPr bwMode="auto">
              <a:xfrm>
                <a:off x="524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5" name="Rectangle 1273"/>
              <p:cNvSpPr>
                <a:spLocks noChangeArrowheads="1"/>
              </p:cNvSpPr>
              <p:nvPr/>
            </p:nvSpPr>
            <p:spPr bwMode="auto">
              <a:xfrm>
                <a:off x="528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6" name="Rectangle 1274"/>
              <p:cNvSpPr>
                <a:spLocks noChangeArrowheads="1"/>
              </p:cNvSpPr>
              <p:nvPr/>
            </p:nvSpPr>
            <p:spPr bwMode="auto">
              <a:xfrm>
                <a:off x="5048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7" name="Rectangle 1275"/>
              <p:cNvSpPr>
                <a:spLocks noChangeArrowheads="1"/>
              </p:cNvSpPr>
              <p:nvPr/>
            </p:nvSpPr>
            <p:spPr bwMode="auto">
              <a:xfrm>
                <a:off x="51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8" name="Rectangle 1276"/>
              <p:cNvSpPr>
                <a:spLocks noChangeArrowheads="1"/>
              </p:cNvSpPr>
              <p:nvPr/>
            </p:nvSpPr>
            <p:spPr bwMode="auto">
              <a:xfrm>
                <a:off x="5070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9" name="Rectangle 1277"/>
              <p:cNvSpPr>
                <a:spLocks noChangeArrowheads="1"/>
              </p:cNvSpPr>
              <p:nvPr/>
            </p:nvSpPr>
            <p:spPr bwMode="auto">
              <a:xfrm>
                <a:off x="5222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0" name="Rectangle 1278"/>
              <p:cNvSpPr>
                <a:spLocks noChangeArrowheads="1"/>
              </p:cNvSpPr>
              <p:nvPr/>
            </p:nvSpPr>
            <p:spPr bwMode="auto">
              <a:xfrm>
                <a:off x="524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1" name="Rectangle 1279"/>
              <p:cNvSpPr>
                <a:spLocks noChangeArrowheads="1"/>
              </p:cNvSpPr>
              <p:nvPr/>
            </p:nvSpPr>
            <p:spPr bwMode="auto">
              <a:xfrm>
                <a:off x="5048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2" name="Rectangle 1280"/>
              <p:cNvSpPr>
                <a:spLocks noChangeArrowheads="1"/>
              </p:cNvSpPr>
              <p:nvPr/>
            </p:nvSpPr>
            <p:spPr bwMode="auto">
              <a:xfrm>
                <a:off x="5200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3" name="Rectangle 1281"/>
              <p:cNvSpPr>
                <a:spLocks noChangeArrowheads="1"/>
              </p:cNvSpPr>
              <p:nvPr/>
            </p:nvSpPr>
            <p:spPr bwMode="auto">
              <a:xfrm>
                <a:off x="51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4" name="Rectangle 1282"/>
              <p:cNvSpPr>
                <a:spLocks noChangeArrowheads="1"/>
              </p:cNvSpPr>
              <p:nvPr/>
            </p:nvSpPr>
            <p:spPr bwMode="auto">
              <a:xfrm>
                <a:off x="515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5" name="Rectangle 1283"/>
              <p:cNvSpPr>
                <a:spLocks noChangeArrowheads="1"/>
              </p:cNvSpPr>
              <p:nvPr/>
            </p:nvSpPr>
            <p:spPr bwMode="auto">
              <a:xfrm>
                <a:off x="528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6" name="Rectangle 1284"/>
              <p:cNvSpPr>
                <a:spLocks noChangeArrowheads="1"/>
              </p:cNvSpPr>
              <p:nvPr/>
            </p:nvSpPr>
            <p:spPr bwMode="auto">
              <a:xfrm>
                <a:off x="504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7" name="Rectangle 1285"/>
              <p:cNvSpPr>
                <a:spLocks noChangeArrowheads="1"/>
              </p:cNvSpPr>
              <p:nvPr/>
            </p:nvSpPr>
            <p:spPr bwMode="auto">
              <a:xfrm>
                <a:off x="5200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8" name="Rectangle 1286"/>
              <p:cNvSpPr>
                <a:spLocks noChangeArrowheads="1"/>
              </p:cNvSpPr>
              <p:nvPr/>
            </p:nvSpPr>
            <p:spPr bwMode="auto">
              <a:xfrm>
                <a:off x="51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9" name="Rectangle 1287"/>
              <p:cNvSpPr>
                <a:spLocks noChangeArrowheads="1"/>
              </p:cNvSpPr>
              <p:nvPr/>
            </p:nvSpPr>
            <p:spPr bwMode="auto">
              <a:xfrm>
                <a:off x="517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0" name="Rectangle 1288"/>
              <p:cNvSpPr>
                <a:spLocks noChangeArrowheads="1"/>
              </p:cNvSpPr>
              <p:nvPr/>
            </p:nvSpPr>
            <p:spPr bwMode="auto">
              <a:xfrm>
                <a:off x="5286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1" name="Rectangle 1289"/>
              <p:cNvSpPr>
                <a:spLocks noChangeArrowheads="1"/>
              </p:cNvSpPr>
              <p:nvPr/>
            </p:nvSpPr>
            <p:spPr bwMode="auto">
              <a:xfrm>
                <a:off x="5200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2" name="Rectangle 1290"/>
              <p:cNvSpPr>
                <a:spLocks noChangeArrowheads="1"/>
              </p:cNvSpPr>
              <p:nvPr/>
            </p:nvSpPr>
            <p:spPr bwMode="auto">
              <a:xfrm>
                <a:off x="5092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3" name="Rectangle 1291"/>
              <p:cNvSpPr>
                <a:spLocks noChangeArrowheads="1"/>
              </p:cNvSpPr>
              <p:nvPr/>
            </p:nvSpPr>
            <p:spPr bwMode="auto">
              <a:xfrm>
                <a:off x="51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4" name="Rectangle 1292"/>
              <p:cNvSpPr>
                <a:spLocks noChangeArrowheads="1"/>
              </p:cNvSpPr>
              <p:nvPr/>
            </p:nvSpPr>
            <p:spPr bwMode="auto">
              <a:xfrm>
                <a:off x="5048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5" name="Rectangle 1293"/>
              <p:cNvSpPr>
                <a:spLocks noChangeArrowheads="1"/>
              </p:cNvSpPr>
              <p:nvPr/>
            </p:nvSpPr>
            <p:spPr bwMode="auto">
              <a:xfrm>
                <a:off x="515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6" name="Rectangle 1294"/>
              <p:cNvSpPr>
                <a:spLocks noChangeArrowheads="1"/>
              </p:cNvSpPr>
              <p:nvPr/>
            </p:nvSpPr>
            <p:spPr bwMode="auto">
              <a:xfrm>
                <a:off x="528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7" name="Rectangle 1295"/>
              <p:cNvSpPr>
                <a:spLocks noChangeArrowheads="1"/>
              </p:cNvSpPr>
              <p:nvPr/>
            </p:nvSpPr>
            <p:spPr bwMode="auto">
              <a:xfrm>
                <a:off x="5200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8" name="Rectangle 1296"/>
              <p:cNvSpPr>
                <a:spLocks noChangeArrowheads="1"/>
              </p:cNvSpPr>
              <p:nvPr/>
            </p:nvSpPr>
            <p:spPr bwMode="auto">
              <a:xfrm>
                <a:off x="5114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9" name="Rectangle 1297"/>
              <p:cNvSpPr>
                <a:spLocks noChangeArrowheads="1"/>
              </p:cNvSpPr>
              <p:nvPr/>
            </p:nvSpPr>
            <p:spPr bwMode="auto">
              <a:xfrm>
                <a:off x="5048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0" name="Rectangle 1298"/>
              <p:cNvSpPr>
                <a:spLocks noChangeArrowheads="1"/>
              </p:cNvSpPr>
              <p:nvPr/>
            </p:nvSpPr>
            <p:spPr bwMode="auto">
              <a:xfrm>
                <a:off x="515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1" name="Rectangle 1299"/>
              <p:cNvSpPr>
                <a:spLocks noChangeArrowheads="1"/>
              </p:cNvSpPr>
              <p:nvPr/>
            </p:nvSpPr>
            <p:spPr bwMode="auto">
              <a:xfrm>
                <a:off x="528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2" name="Rectangle 1300"/>
              <p:cNvSpPr>
                <a:spLocks noChangeArrowheads="1"/>
              </p:cNvSpPr>
              <p:nvPr/>
            </p:nvSpPr>
            <p:spPr bwMode="auto">
              <a:xfrm>
                <a:off x="5048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3" name="Rectangle 1301"/>
              <p:cNvSpPr>
                <a:spLocks noChangeArrowheads="1"/>
              </p:cNvSpPr>
              <p:nvPr/>
            </p:nvSpPr>
            <p:spPr bwMode="auto">
              <a:xfrm>
                <a:off x="5286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4" name="Rectangle 1302"/>
              <p:cNvSpPr>
                <a:spLocks noChangeArrowheads="1"/>
              </p:cNvSpPr>
              <p:nvPr/>
            </p:nvSpPr>
            <p:spPr bwMode="auto">
              <a:xfrm>
                <a:off x="515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5" name="Rectangle 1303"/>
              <p:cNvSpPr>
                <a:spLocks noChangeArrowheads="1"/>
              </p:cNvSpPr>
              <p:nvPr/>
            </p:nvSpPr>
            <p:spPr bwMode="auto">
              <a:xfrm>
                <a:off x="528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6" name="Rectangle 1304"/>
              <p:cNvSpPr>
                <a:spLocks noChangeArrowheads="1"/>
              </p:cNvSpPr>
              <p:nvPr/>
            </p:nvSpPr>
            <p:spPr bwMode="auto">
              <a:xfrm>
                <a:off x="504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7" name="Rectangle 1305"/>
              <p:cNvSpPr>
                <a:spLocks noChangeArrowheads="1"/>
              </p:cNvSpPr>
              <p:nvPr/>
            </p:nvSpPr>
            <p:spPr bwMode="auto">
              <a:xfrm>
                <a:off x="517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8" name="Rectangle 1306"/>
              <p:cNvSpPr>
                <a:spLocks noChangeArrowheads="1"/>
              </p:cNvSpPr>
              <p:nvPr/>
            </p:nvSpPr>
            <p:spPr bwMode="auto">
              <a:xfrm>
                <a:off x="515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9" name="Rectangle 1307"/>
              <p:cNvSpPr>
                <a:spLocks noChangeArrowheads="1"/>
              </p:cNvSpPr>
              <p:nvPr/>
            </p:nvSpPr>
            <p:spPr bwMode="auto">
              <a:xfrm>
                <a:off x="5156" y="295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0" name="Rectangle 1308"/>
              <p:cNvSpPr>
                <a:spLocks noChangeArrowheads="1"/>
              </p:cNvSpPr>
              <p:nvPr/>
            </p:nvSpPr>
            <p:spPr bwMode="auto">
              <a:xfrm>
                <a:off x="528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1" name="Freeform 1309"/>
              <p:cNvSpPr/>
              <p:nvPr/>
            </p:nvSpPr>
            <p:spPr bwMode="auto">
              <a:xfrm>
                <a:off x="5320" y="937"/>
                <a:ext cx="154" cy="348"/>
              </a:xfrm>
              <a:custGeom>
                <a:avLst/>
                <a:gdLst>
                  <a:gd name="T0" fmla="*/ 0 w 154"/>
                  <a:gd name="T1" fmla="*/ 0 h 348"/>
                  <a:gd name="T2" fmla="*/ 0 w 154"/>
                  <a:gd name="T3" fmla="*/ 30 h 348"/>
                  <a:gd name="T4" fmla="*/ 154 w 154"/>
                  <a:gd name="T5" fmla="*/ 348 h 348"/>
                  <a:gd name="T6" fmla="*/ 154 w 154"/>
                  <a:gd name="T7" fmla="*/ 334 h 348"/>
                  <a:gd name="T8" fmla="*/ 0 w 154"/>
                  <a:gd name="T9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48">
                    <a:moveTo>
                      <a:pt x="0" y="0"/>
                    </a:moveTo>
                    <a:lnTo>
                      <a:pt x="0" y="30"/>
                    </a:lnTo>
                    <a:lnTo>
                      <a:pt x="154" y="348"/>
                    </a:lnTo>
                    <a:lnTo>
                      <a:pt x="154" y="3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2" name="Freeform 1310"/>
              <p:cNvSpPr/>
              <p:nvPr/>
            </p:nvSpPr>
            <p:spPr bwMode="auto">
              <a:xfrm>
                <a:off x="5320" y="993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0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3" name="Freeform 1311"/>
              <p:cNvSpPr/>
              <p:nvPr/>
            </p:nvSpPr>
            <p:spPr bwMode="auto">
              <a:xfrm>
                <a:off x="5390" y="1135"/>
                <a:ext cx="48" cy="118"/>
              </a:xfrm>
              <a:custGeom>
                <a:avLst/>
                <a:gdLst>
                  <a:gd name="T0" fmla="*/ 0 w 48"/>
                  <a:gd name="T1" fmla="*/ 0 h 118"/>
                  <a:gd name="T2" fmla="*/ 48 w 48"/>
                  <a:gd name="T3" fmla="*/ 98 h 118"/>
                  <a:gd name="T4" fmla="*/ 48 w 48"/>
                  <a:gd name="T5" fmla="*/ 118 h 118"/>
                  <a:gd name="T6" fmla="*/ 0 w 48"/>
                  <a:gd name="T7" fmla="*/ 24 h 118"/>
                  <a:gd name="T8" fmla="*/ 0 w 48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8">
                    <a:moveTo>
                      <a:pt x="0" y="0"/>
                    </a:moveTo>
                    <a:lnTo>
                      <a:pt x="48" y="98"/>
                    </a:lnTo>
                    <a:lnTo>
                      <a:pt x="48" y="11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4" name="Freeform 1312"/>
              <p:cNvSpPr/>
              <p:nvPr/>
            </p:nvSpPr>
            <p:spPr bwMode="auto">
              <a:xfrm>
                <a:off x="5454" y="1265"/>
                <a:ext cx="20" cy="57"/>
              </a:xfrm>
              <a:custGeom>
                <a:avLst/>
                <a:gdLst>
                  <a:gd name="T0" fmla="*/ 20 w 20"/>
                  <a:gd name="T1" fmla="*/ 41 h 57"/>
                  <a:gd name="T2" fmla="*/ 20 w 20"/>
                  <a:gd name="T3" fmla="*/ 57 h 57"/>
                  <a:gd name="T4" fmla="*/ 0 w 20"/>
                  <a:gd name="T5" fmla="*/ 18 h 57"/>
                  <a:gd name="T6" fmla="*/ 0 w 20"/>
                  <a:gd name="T7" fmla="*/ 0 h 57"/>
                  <a:gd name="T8" fmla="*/ 20 w 20"/>
                  <a:gd name="T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7">
                    <a:moveTo>
                      <a:pt x="20" y="41"/>
                    </a:moveTo>
                    <a:lnTo>
                      <a:pt x="20" y="57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5" name="Freeform 1313"/>
              <p:cNvSpPr/>
              <p:nvPr/>
            </p:nvSpPr>
            <p:spPr bwMode="auto">
              <a:xfrm>
                <a:off x="5320" y="1049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6" name="Freeform 1314"/>
              <p:cNvSpPr/>
              <p:nvPr/>
            </p:nvSpPr>
            <p:spPr bwMode="auto">
              <a:xfrm>
                <a:off x="5320" y="110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7" name="Freeform 1315"/>
              <p:cNvSpPr/>
              <p:nvPr/>
            </p:nvSpPr>
            <p:spPr bwMode="auto">
              <a:xfrm>
                <a:off x="5352" y="1161"/>
                <a:ext cx="34" cy="86"/>
              </a:xfrm>
              <a:custGeom>
                <a:avLst/>
                <a:gdLst>
                  <a:gd name="T0" fmla="*/ 34 w 34"/>
                  <a:gd name="T1" fmla="*/ 62 h 86"/>
                  <a:gd name="T2" fmla="*/ 34 w 34"/>
                  <a:gd name="T3" fmla="*/ 86 h 86"/>
                  <a:gd name="T4" fmla="*/ 0 w 34"/>
                  <a:gd name="T5" fmla="*/ 28 h 86"/>
                  <a:gd name="T6" fmla="*/ 0 w 34"/>
                  <a:gd name="T7" fmla="*/ 0 h 86"/>
                  <a:gd name="T8" fmla="*/ 34 w 34"/>
                  <a:gd name="T9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34" y="62"/>
                    </a:moveTo>
                    <a:lnTo>
                      <a:pt x="34" y="8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8" name="Freeform 1316"/>
              <p:cNvSpPr/>
              <p:nvPr/>
            </p:nvSpPr>
            <p:spPr bwMode="auto">
              <a:xfrm>
                <a:off x="5402" y="1249"/>
                <a:ext cx="24" cy="65"/>
              </a:xfrm>
              <a:custGeom>
                <a:avLst/>
                <a:gdLst>
                  <a:gd name="T0" fmla="*/ 24 w 24"/>
                  <a:gd name="T1" fmla="*/ 42 h 65"/>
                  <a:gd name="T2" fmla="*/ 24 w 24"/>
                  <a:gd name="T3" fmla="*/ 65 h 65"/>
                  <a:gd name="T4" fmla="*/ 0 w 24"/>
                  <a:gd name="T5" fmla="*/ 24 h 65"/>
                  <a:gd name="T6" fmla="*/ 0 w 24"/>
                  <a:gd name="T7" fmla="*/ 0 h 65"/>
                  <a:gd name="T8" fmla="*/ 24 w 24"/>
                  <a:gd name="T9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5">
                    <a:moveTo>
                      <a:pt x="24" y="42"/>
                    </a:moveTo>
                    <a:lnTo>
                      <a:pt x="24" y="65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9" name="Freeform 1317"/>
              <p:cNvSpPr/>
              <p:nvPr/>
            </p:nvSpPr>
            <p:spPr bwMode="auto">
              <a:xfrm>
                <a:off x="5440" y="1320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6 h 34"/>
                  <a:gd name="T4" fmla="*/ 10 w 10"/>
                  <a:gd name="T5" fmla="*/ 34 h 34"/>
                  <a:gd name="T6" fmla="*/ 0 w 10"/>
                  <a:gd name="T7" fmla="*/ 18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6"/>
                    </a:lnTo>
                    <a:lnTo>
                      <a:pt x="10" y="34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0" name="Freeform 1318"/>
              <p:cNvSpPr/>
              <p:nvPr/>
            </p:nvSpPr>
            <p:spPr bwMode="auto">
              <a:xfrm>
                <a:off x="5466" y="1364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1" name="Freeform 1319"/>
              <p:cNvSpPr/>
              <p:nvPr/>
            </p:nvSpPr>
            <p:spPr bwMode="auto">
              <a:xfrm>
                <a:off x="5320" y="116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2" name="Freeform 1320"/>
              <p:cNvSpPr/>
              <p:nvPr/>
            </p:nvSpPr>
            <p:spPr bwMode="auto">
              <a:xfrm>
                <a:off x="5370" y="1245"/>
                <a:ext cx="104" cy="187"/>
              </a:xfrm>
              <a:custGeom>
                <a:avLst/>
                <a:gdLst>
                  <a:gd name="T0" fmla="*/ 104 w 104"/>
                  <a:gd name="T1" fmla="*/ 171 h 187"/>
                  <a:gd name="T2" fmla="*/ 104 w 104"/>
                  <a:gd name="T3" fmla="*/ 187 h 187"/>
                  <a:gd name="T4" fmla="*/ 0 w 104"/>
                  <a:gd name="T5" fmla="*/ 26 h 187"/>
                  <a:gd name="T6" fmla="*/ 0 w 104"/>
                  <a:gd name="T7" fmla="*/ 0 h 187"/>
                  <a:gd name="T8" fmla="*/ 104 w 104"/>
                  <a:gd name="T9" fmla="*/ 17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7">
                    <a:moveTo>
                      <a:pt x="104" y="171"/>
                    </a:moveTo>
                    <a:lnTo>
                      <a:pt x="104" y="187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3" name="Freeform 1321"/>
              <p:cNvSpPr/>
              <p:nvPr/>
            </p:nvSpPr>
            <p:spPr bwMode="auto">
              <a:xfrm>
                <a:off x="5320" y="1221"/>
                <a:ext cx="58" cy="115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89 h 115"/>
                  <a:gd name="T4" fmla="*/ 58 w 58"/>
                  <a:gd name="T5" fmla="*/ 115 h 115"/>
                  <a:gd name="T6" fmla="*/ 0 w 58"/>
                  <a:gd name="T7" fmla="*/ 30 h 115"/>
                  <a:gd name="T8" fmla="*/ 0 w 58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0" y="0"/>
                    </a:moveTo>
                    <a:lnTo>
                      <a:pt x="58" y="89"/>
                    </a:lnTo>
                    <a:lnTo>
                      <a:pt x="58" y="115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4" name="Freeform 1322"/>
              <p:cNvSpPr/>
              <p:nvPr/>
            </p:nvSpPr>
            <p:spPr bwMode="auto">
              <a:xfrm>
                <a:off x="5394" y="1332"/>
                <a:ext cx="28" cy="64"/>
              </a:xfrm>
              <a:custGeom>
                <a:avLst/>
                <a:gdLst>
                  <a:gd name="T0" fmla="*/ 28 w 28"/>
                  <a:gd name="T1" fmla="*/ 42 h 64"/>
                  <a:gd name="T2" fmla="*/ 28 w 28"/>
                  <a:gd name="T3" fmla="*/ 64 h 64"/>
                  <a:gd name="T4" fmla="*/ 0 w 28"/>
                  <a:gd name="T5" fmla="*/ 24 h 64"/>
                  <a:gd name="T6" fmla="*/ 0 w 28"/>
                  <a:gd name="T7" fmla="*/ 0 h 64"/>
                  <a:gd name="T8" fmla="*/ 28 w 28"/>
                  <a:gd name="T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64">
                    <a:moveTo>
                      <a:pt x="28" y="42"/>
                    </a:moveTo>
                    <a:lnTo>
                      <a:pt x="28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8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5" name="Freeform 1323"/>
              <p:cNvSpPr/>
              <p:nvPr/>
            </p:nvSpPr>
            <p:spPr bwMode="auto">
              <a:xfrm>
                <a:off x="5436" y="1398"/>
                <a:ext cx="38" cy="70"/>
              </a:xfrm>
              <a:custGeom>
                <a:avLst/>
                <a:gdLst>
                  <a:gd name="T0" fmla="*/ 38 w 38"/>
                  <a:gd name="T1" fmla="*/ 54 h 70"/>
                  <a:gd name="T2" fmla="*/ 38 w 38"/>
                  <a:gd name="T3" fmla="*/ 70 h 70"/>
                  <a:gd name="T4" fmla="*/ 0 w 38"/>
                  <a:gd name="T5" fmla="*/ 18 h 70"/>
                  <a:gd name="T6" fmla="*/ 0 w 38"/>
                  <a:gd name="T7" fmla="*/ 0 h 70"/>
                  <a:gd name="T8" fmla="*/ 38 w 38"/>
                  <a:gd name="T9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0">
                    <a:moveTo>
                      <a:pt x="38" y="54"/>
                    </a:moveTo>
                    <a:lnTo>
                      <a:pt x="38" y="7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8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6" name="Freeform 1324"/>
              <p:cNvSpPr/>
              <p:nvPr/>
            </p:nvSpPr>
            <p:spPr bwMode="auto">
              <a:xfrm>
                <a:off x="5320" y="1273"/>
                <a:ext cx="16" cy="55"/>
              </a:xfrm>
              <a:custGeom>
                <a:avLst/>
                <a:gdLst>
                  <a:gd name="T0" fmla="*/ 0 w 16"/>
                  <a:gd name="T1" fmla="*/ 0 h 55"/>
                  <a:gd name="T2" fmla="*/ 16 w 16"/>
                  <a:gd name="T3" fmla="*/ 25 h 55"/>
                  <a:gd name="T4" fmla="*/ 16 w 16"/>
                  <a:gd name="T5" fmla="*/ 55 h 55"/>
                  <a:gd name="T6" fmla="*/ 0 w 16"/>
                  <a:gd name="T7" fmla="*/ 33 h 55"/>
                  <a:gd name="T8" fmla="*/ 0 w 16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5">
                    <a:moveTo>
                      <a:pt x="0" y="0"/>
                    </a:moveTo>
                    <a:lnTo>
                      <a:pt x="16" y="25"/>
                    </a:lnTo>
                    <a:lnTo>
                      <a:pt x="16" y="5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7" name="Freeform 1325"/>
              <p:cNvSpPr/>
              <p:nvPr/>
            </p:nvSpPr>
            <p:spPr bwMode="auto">
              <a:xfrm>
                <a:off x="5352" y="1320"/>
                <a:ext cx="56" cy="100"/>
              </a:xfrm>
              <a:custGeom>
                <a:avLst/>
                <a:gdLst>
                  <a:gd name="T0" fmla="*/ 56 w 56"/>
                  <a:gd name="T1" fmla="*/ 78 h 100"/>
                  <a:gd name="T2" fmla="*/ 56 w 56"/>
                  <a:gd name="T3" fmla="*/ 100 h 100"/>
                  <a:gd name="T4" fmla="*/ 0 w 56"/>
                  <a:gd name="T5" fmla="*/ 28 h 100"/>
                  <a:gd name="T6" fmla="*/ 0 w 56"/>
                  <a:gd name="T7" fmla="*/ 0 h 100"/>
                  <a:gd name="T8" fmla="*/ 56 w 56"/>
                  <a:gd name="T9" fmla="*/ 7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0">
                    <a:moveTo>
                      <a:pt x="56" y="78"/>
                    </a:moveTo>
                    <a:lnTo>
                      <a:pt x="56" y="100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8" name="Freeform 1326"/>
              <p:cNvSpPr/>
              <p:nvPr/>
            </p:nvSpPr>
            <p:spPr bwMode="auto">
              <a:xfrm>
                <a:off x="5424" y="1420"/>
                <a:ext cx="10" cy="32"/>
              </a:xfrm>
              <a:custGeom>
                <a:avLst/>
                <a:gdLst>
                  <a:gd name="T0" fmla="*/ 10 w 10"/>
                  <a:gd name="T1" fmla="*/ 12 h 32"/>
                  <a:gd name="T2" fmla="*/ 10 w 10"/>
                  <a:gd name="T3" fmla="*/ 32 h 32"/>
                  <a:gd name="T4" fmla="*/ 0 w 10"/>
                  <a:gd name="T5" fmla="*/ 20 h 32"/>
                  <a:gd name="T6" fmla="*/ 0 w 10"/>
                  <a:gd name="T7" fmla="*/ 0 h 32"/>
                  <a:gd name="T8" fmla="*/ 10 w 10"/>
                  <a:gd name="T9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2">
                    <a:moveTo>
                      <a:pt x="10" y="12"/>
                    </a:moveTo>
                    <a:lnTo>
                      <a:pt x="10" y="3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9" name="Freeform 1327"/>
              <p:cNvSpPr/>
              <p:nvPr/>
            </p:nvSpPr>
            <p:spPr bwMode="auto">
              <a:xfrm>
                <a:off x="5448" y="1454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0" name="Freeform 1328"/>
              <p:cNvSpPr/>
              <p:nvPr/>
            </p:nvSpPr>
            <p:spPr bwMode="auto">
              <a:xfrm>
                <a:off x="5320" y="1330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2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1" name="Freeform 1329"/>
              <p:cNvSpPr/>
              <p:nvPr/>
            </p:nvSpPr>
            <p:spPr bwMode="auto">
              <a:xfrm>
                <a:off x="5384" y="1412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2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2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2" name="Freeform 1330"/>
              <p:cNvSpPr/>
              <p:nvPr/>
            </p:nvSpPr>
            <p:spPr bwMode="auto">
              <a:xfrm>
                <a:off x="5408" y="1444"/>
                <a:ext cx="32" cy="58"/>
              </a:xfrm>
              <a:custGeom>
                <a:avLst/>
                <a:gdLst>
                  <a:gd name="T0" fmla="*/ 32 w 32"/>
                  <a:gd name="T1" fmla="*/ 40 h 58"/>
                  <a:gd name="T2" fmla="*/ 32 w 32"/>
                  <a:gd name="T3" fmla="*/ 58 h 58"/>
                  <a:gd name="T4" fmla="*/ 0 w 32"/>
                  <a:gd name="T5" fmla="*/ 22 h 58"/>
                  <a:gd name="T6" fmla="*/ 0 w 32"/>
                  <a:gd name="T7" fmla="*/ 0 h 58"/>
                  <a:gd name="T8" fmla="*/ 32 w 32"/>
                  <a:gd name="T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8">
                    <a:moveTo>
                      <a:pt x="32" y="40"/>
                    </a:moveTo>
                    <a:lnTo>
                      <a:pt x="32" y="5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3" name="Freeform 1331"/>
              <p:cNvSpPr/>
              <p:nvPr/>
            </p:nvSpPr>
            <p:spPr bwMode="auto">
              <a:xfrm>
                <a:off x="5456" y="1502"/>
                <a:ext cx="18" cy="40"/>
              </a:xfrm>
              <a:custGeom>
                <a:avLst/>
                <a:gdLst>
                  <a:gd name="T0" fmla="*/ 18 w 18"/>
                  <a:gd name="T1" fmla="*/ 24 h 40"/>
                  <a:gd name="T2" fmla="*/ 18 w 18"/>
                  <a:gd name="T3" fmla="*/ 40 h 40"/>
                  <a:gd name="T4" fmla="*/ 0 w 18"/>
                  <a:gd name="T5" fmla="*/ 18 h 40"/>
                  <a:gd name="T6" fmla="*/ 0 w 18"/>
                  <a:gd name="T7" fmla="*/ 0 h 40"/>
                  <a:gd name="T8" fmla="*/ 18 w 1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0">
                    <a:moveTo>
                      <a:pt x="18" y="24"/>
                    </a:moveTo>
                    <a:lnTo>
                      <a:pt x="18" y="4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4" name="Freeform 1332"/>
              <p:cNvSpPr/>
              <p:nvPr/>
            </p:nvSpPr>
            <p:spPr bwMode="auto">
              <a:xfrm>
                <a:off x="5320" y="1386"/>
                <a:ext cx="18" cy="52"/>
              </a:xfrm>
              <a:custGeom>
                <a:avLst/>
                <a:gdLst>
                  <a:gd name="T0" fmla="*/ 0 w 18"/>
                  <a:gd name="T1" fmla="*/ 0 h 52"/>
                  <a:gd name="T2" fmla="*/ 18 w 18"/>
                  <a:gd name="T3" fmla="*/ 22 h 52"/>
                  <a:gd name="T4" fmla="*/ 18 w 18"/>
                  <a:gd name="T5" fmla="*/ 52 h 52"/>
                  <a:gd name="T6" fmla="*/ 0 w 18"/>
                  <a:gd name="T7" fmla="*/ 32 h 52"/>
                  <a:gd name="T8" fmla="*/ 0 w 1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2">
                    <a:moveTo>
                      <a:pt x="0" y="0"/>
                    </a:moveTo>
                    <a:lnTo>
                      <a:pt x="18" y="22"/>
                    </a:lnTo>
                    <a:lnTo>
                      <a:pt x="18" y="5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5" name="Freeform 1333"/>
              <p:cNvSpPr/>
              <p:nvPr/>
            </p:nvSpPr>
            <p:spPr bwMode="auto">
              <a:xfrm>
                <a:off x="5352" y="1424"/>
                <a:ext cx="88" cy="120"/>
              </a:xfrm>
              <a:custGeom>
                <a:avLst/>
                <a:gdLst>
                  <a:gd name="T0" fmla="*/ 88 w 88"/>
                  <a:gd name="T1" fmla="*/ 102 h 120"/>
                  <a:gd name="T2" fmla="*/ 88 w 88"/>
                  <a:gd name="T3" fmla="*/ 120 h 120"/>
                  <a:gd name="T4" fmla="*/ 2 w 88"/>
                  <a:gd name="T5" fmla="*/ 30 h 120"/>
                  <a:gd name="T6" fmla="*/ 2 w 88"/>
                  <a:gd name="T7" fmla="*/ 4 h 120"/>
                  <a:gd name="T8" fmla="*/ 0 w 88"/>
                  <a:gd name="T9" fmla="*/ 0 h 120"/>
                  <a:gd name="T10" fmla="*/ 88 w 88"/>
                  <a:gd name="T11" fmla="*/ 10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120">
                    <a:moveTo>
                      <a:pt x="88" y="102"/>
                    </a:moveTo>
                    <a:lnTo>
                      <a:pt x="88" y="120"/>
                    </a:lnTo>
                    <a:lnTo>
                      <a:pt x="2" y="30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88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6" name="Freeform 1334"/>
              <p:cNvSpPr/>
              <p:nvPr/>
            </p:nvSpPr>
            <p:spPr bwMode="auto">
              <a:xfrm>
                <a:off x="5456" y="1542"/>
                <a:ext cx="18" cy="36"/>
              </a:xfrm>
              <a:custGeom>
                <a:avLst/>
                <a:gdLst>
                  <a:gd name="T0" fmla="*/ 18 w 18"/>
                  <a:gd name="T1" fmla="*/ 22 h 36"/>
                  <a:gd name="T2" fmla="*/ 18 w 18"/>
                  <a:gd name="T3" fmla="*/ 36 h 36"/>
                  <a:gd name="T4" fmla="*/ 0 w 18"/>
                  <a:gd name="T5" fmla="*/ 18 h 36"/>
                  <a:gd name="T6" fmla="*/ 0 w 18"/>
                  <a:gd name="T7" fmla="*/ 0 h 36"/>
                  <a:gd name="T8" fmla="*/ 18 w 18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2"/>
                    </a:moveTo>
                    <a:lnTo>
                      <a:pt x="18" y="3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7" name="Freeform 1335"/>
              <p:cNvSpPr/>
              <p:nvPr/>
            </p:nvSpPr>
            <p:spPr bwMode="auto">
              <a:xfrm>
                <a:off x="5320" y="1444"/>
                <a:ext cx="52" cy="78"/>
              </a:xfrm>
              <a:custGeom>
                <a:avLst/>
                <a:gdLst>
                  <a:gd name="T0" fmla="*/ 0 w 52"/>
                  <a:gd name="T1" fmla="*/ 0 h 78"/>
                  <a:gd name="T2" fmla="*/ 52 w 52"/>
                  <a:gd name="T3" fmla="*/ 52 h 78"/>
                  <a:gd name="T4" fmla="*/ 52 w 52"/>
                  <a:gd name="T5" fmla="*/ 78 h 78"/>
                  <a:gd name="T6" fmla="*/ 0 w 52"/>
                  <a:gd name="T7" fmla="*/ 30 h 78"/>
                  <a:gd name="T8" fmla="*/ 0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0" y="0"/>
                    </a:moveTo>
                    <a:lnTo>
                      <a:pt x="52" y="52"/>
                    </a:lnTo>
                    <a:lnTo>
                      <a:pt x="52" y="7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8" name="Freeform 1336"/>
              <p:cNvSpPr/>
              <p:nvPr/>
            </p:nvSpPr>
            <p:spPr bwMode="auto">
              <a:xfrm>
                <a:off x="5386" y="1512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4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4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9" name="Freeform 1337"/>
              <p:cNvSpPr/>
              <p:nvPr/>
            </p:nvSpPr>
            <p:spPr bwMode="auto">
              <a:xfrm>
                <a:off x="5414" y="1542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0" name="Freeform 1338"/>
              <p:cNvSpPr/>
              <p:nvPr/>
            </p:nvSpPr>
            <p:spPr bwMode="auto">
              <a:xfrm>
                <a:off x="5320" y="1500"/>
                <a:ext cx="24" cy="50"/>
              </a:xfrm>
              <a:custGeom>
                <a:avLst/>
                <a:gdLst>
                  <a:gd name="T0" fmla="*/ 24 w 24"/>
                  <a:gd name="T1" fmla="*/ 20 h 50"/>
                  <a:gd name="T2" fmla="*/ 24 w 24"/>
                  <a:gd name="T3" fmla="*/ 50 h 50"/>
                  <a:gd name="T4" fmla="*/ 0 w 24"/>
                  <a:gd name="T5" fmla="*/ 30 h 50"/>
                  <a:gd name="T6" fmla="*/ 0 w 24"/>
                  <a:gd name="T7" fmla="*/ 0 h 50"/>
                  <a:gd name="T8" fmla="*/ 24 w 24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24" y="20"/>
                    </a:moveTo>
                    <a:lnTo>
                      <a:pt x="24" y="5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24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1" name="Freeform 1339"/>
              <p:cNvSpPr/>
              <p:nvPr/>
            </p:nvSpPr>
            <p:spPr bwMode="auto">
              <a:xfrm>
                <a:off x="5460" y="1626"/>
                <a:ext cx="14" cy="28"/>
              </a:xfrm>
              <a:custGeom>
                <a:avLst/>
                <a:gdLst>
                  <a:gd name="T0" fmla="*/ 14 w 14"/>
                  <a:gd name="T1" fmla="*/ 12 h 28"/>
                  <a:gd name="T2" fmla="*/ 14 w 14"/>
                  <a:gd name="T3" fmla="*/ 28 h 28"/>
                  <a:gd name="T4" fmla="*/ 0 w 14"/>
                  <a:gd name="T5" fmla="*/ 16 h 28"/>
                  <a:gd name="T6" fmla="*/ 0 w 14"/>
                  <a:gd name="T7" fmla="*/ 0 h 28"/>
                  <a:gd name="T8" fmla="*/ 14 w 14"/>
                  <a:gd name="T9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2"/>
                    </a:moveTo>
                    <a:lnTo>
                      <a:pt x="14" y="28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2" name="Freeform 1340"/>
              <p:cNvSpPr/>
              <p:nvPr/>
            </p:nvSpPr>
            <p:spPr bwMode="auto">
              <a:xfrm>
                <a:off x="5320" y="1556"/>
                <a:ext cx="58" cy="70"/>
              </a:xfrm>
              <a:custGeom>
                <a:avLst/>
                <a:gdLst>
                  <a:gd name="T0" fmla="*/ 0 w 58"/>
                  <a:gd name="T1" fmla="*/ 0 h 70"/>
                  <a:gd name="T2" fmla="*/ 58 w 58"/>
                  <a:gd name="T3" fmla="*/ 46 h 70"/>
                  <a:gd name="T4" fmla="*/ 58 w 58"/>
                  <a:gd name="T5" fmla="*/ 70 h 70"/>
                  <a:gd name="T6" fmla="*/ 0 w 58"/>
                  <a:gd name="T7" fmla="*/ 30 h 70"/>
                  <a:gd name="T8" fmla="*/ 0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0" y="0"/>
                    </a:moveTo>
                    <a:lnTo>
                      <a:pt x="58" y="46"/>
                    </a:lnTo>
                    <a:lnTo>
                      <a:pt x="58" y="7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3" name="Freeform 1341"/>
              <p:cNvSpPr/>
              <p:nvPr/>
            </p:nvSpPr>
            <p:spPr bwMode="auto">
              <a:xfrm>
                <a:off x="5392" y="1612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4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4" name="Freeform 1342"/>
              <p:cNvSpPr/>
              <p:nvPr/>
            </p:nvSpPr>
            <p:spPr bwMode="auto">
              <a:xfrm>
                <a:off x="5426" y="1638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5" name="Freeform 1343"/>
              <p:cNvSpPr/>
              <p:nvPr/>
            </p:nvSpPr>
            <p:spPr bwMode="auto">
              <a:xfrm>
                <a:off x="5320" y="1612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0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6" name="Freeform 1344"/>
              <p:cNvSpPr/>
              <p:nvPr/>
            </p:nvSpPr>
            <p:spPr bwMode="auto">
              <a:xfrm>
                <a:off x="5354" y="1634"/>
                <a:ext cx="18" cy="36"/>
              </a:xfrm>
              <a:custGeom>
                <a:avLst/>
                <a:gdLst>
                  <a:gd name="T0" fmla="*/ 18 w 18"/>
                  <a:gd name="T1" fmla="*/ 10 h 36"/>
                  <a:gd name="T2" fmla="*/ 18 w 18"/>
                  <a:gd name="T3" fmla="*/ 36 h 36"/>
                  <a:gd name="T4" fmla="*/ 0 w 18"/>
                  <a:gd name="T5" fmla="*/ 28 h 36"/>
                  <a:gd name="T6" fmla="*/ 0 w 18"/>
                  <a:gd name="T7" fmla="*/ 0 h 36"/>
                  <a:gd name="T8" fmla="*/ 18 w 18"/>
                  <a:gd name="T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10"/>
                    </a:moveTo>
                    <a:lnTo>
                      <a:pt x="18" y="3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7" name="Freeform 1345"/>
              <p:cNvSpPr/>
              <p:nvPr/>
            </p:nvSpPr>
            <p:spPr bwMode="auto">
              <a:xfrm>
                <a:off x="5386" y="1654"/>
                <a:ext cx="50" cy="52"/>
              </a:xfrm>
              <a:custGeom>
                <a:avLst/>
                <a:gdLst>
                  <a:gd name="T0" fmla="*/ 50 w 50"/>
                  <a:gd name="T1" fmla="*/ 34 h 52"/>
                  <a:gd name="T2" fmla="*/ 50 w 50"/>
                  <a:gd name="T3" fmla="*/ 52 h 52"/>
                  <a:gd name="T4" fmla="*/ 0 w 50"/>
                  <a:gd name="T5" fmla="*/ 26 h 52"/>
                  <a:gd name="T6" fmla="*/ 0 w 50"/>
                  <a:gd name="T7" fmla="*/ 0 h 52"/>
                  <a:gd name="T8" fmla="*/ 50 w 50"/>
                  <a:gd name="T9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50" y="34"/>
                    </a:move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8" name="Freeform 1346"/>
              <p:cNvSpPr/>
              <p:nvPr/>
            </p:nvSpPr>
            <p:spPr bwMode="auto">
              <a:xfrm>
                <a:off x="5452" y="1696"/>
                <a:ext cx="22" cy="30"/>
              </a:xfrm>
              <a:custGeom>
                <a:avLst/>
                <a:gdLst>
                  <a:gd name="T0" fmla="*/ 22 w 22"/>
                  <a:gd name="T1" fmla="*/ 16 h 30"/>
                  <a:gd name="T2" fmla="*/ 22 w 22"/>
                  <a:gd name="T3" fmla="*/ 30 h 30"/>
                  <a:gd name="T4" fmla="*/ 0 w 22"/>
                  <a:gd name="T5" fmla="*/ 18 h 30"/>
                  <a:gd name="T6" fmla="*/ 0 w 22"/>
                  <a:gd name="T7" fmla="*/ 0 h 30"/>
                  <a:gd name="T8" fmla="*/ 22 w 22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0">
                    <a:moveTo>
                      <a:pt x="22" y="16"/>
                    </a:moveTo>
                    <a:lnTo>
                      <a:pt x="22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9" name="Freeform 1347"/>
              <p:cNvSpPr/>
              <p:nvPr/>
            </p:nvSpPr>
            <p:spPr bwMode="auto">
              <a:xfrm>
                <a:off x="5320" y="1668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0" name="Freeform 1348"/>
              <p:cNvSpPr/>
              <p:nvPr/>
            </p:nvSpPr>
            <p:spPr bwMode="auto">
              <a:xfrm>
                <a:off x="5366" y="1692"/>
                <a:ext cx="32" cy="40"/>
              </a:xfrm>
              <a:custGeom>
                <a:avLst/>
                <a:gdLst>
                  <a:gd name="T0" fmla="*/ 0 w 32"/>
                  <a:gd name="T1" fmla="*/ 0 h 40"/>
                  <a:gd name="T2" fmla="*/ 32 w 32"/>
                  <a:gd name="T3" fmla="*/ 16 h 40"/>
                  <a:gd name="T4" fmla="*/ 32 w 32"/>
                  <a:gd name="T5" fmla="*/ 40 h 40"/>
                  <a:gd name="T6" fmla="*/ 0 w 32"/>
                  <a:gd name="T7" fmla="*/ 26 h 40"/>
                  <a:gd name="T8" fmla="*/ 0 w 3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0" y="0"/>
                    </a:moveTo>
                    <a:lnTo>
                      <a:pt x="32" y="16"/>
                    </a:ln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1" name="Freeform 1349"/>
              <p:cNvSpPr/>
              <p:nvPr/>
            </p:nvSpPr>
            <p:spPr bwMode="auto">
              <a:xfrm>
                <a:off x="5414" y="1716"/>
                <a:ext cx="60" cy="46"/>
              </a:xfrm>
              <a:custGeom>
                <a:avLst/>
                <a:gdLst>
                  <a:gd name="T0" fmla="*/ 60 w 60"/>
                  <a:gd name="T1" fmla="*/ 32 h 46"/>
                  <a:gd name="T2" fmla="*/ 60 w 60"/>
                  <a:gd name="T3" fmla="*/ 46 h 46"/>
                  <a:gd name="T4" fmla="*/ 0 w 60"/>
                  <a:gd name="T5" fmla="*/ 22 h 46"/>
                  <a:gd name="T6" fmla="*/ 0 w 60"/>
                  <a:gd name="T7" fmla="*/ 0 h 46"/>
                  <a:gd name="T8" fmla="*/ 60 w 60"/>
                  <a:gd name="T9" fmla="*/ 3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2"/>
                    </a:moveTo>
                    <a:lnTo>
                      <a:pt x="60" y="46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2" name="Freeform 1350"/>
              <p:cNvSpPr/>
              <p:nvPr/>
            </p:nvSpPr>
            <p:spPr bwMode="auto">
              <a:xfrm>
                <a:off x="5320" y="172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2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2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3" name="Freeform 1351"/>
              <p:cNvSpPr/>
              <p:nvPr/>
            </p:nvSpPr>
            <p:spPr bwMode="auto">
              <a:xfrm>
                <a:off x="5394" y="1752"/>
                <a:ext cx="42" cy="36"/>
              </a:xfrm>
              <a:custGeom>
                <a:avLst/>
                <a:gdLst>
                  <a:gd name="T0" fmla="*/ 42 w 42"/>
                  <a:gd name="T1" fmla="*/ 16 h 36"/>
                  <a:gd name="T2" fmla="*/ 42 w 42"/>
                  <a:gd name="T3" fmla="*/ 36 h 36"/>
                  <a:gd name="T4" fmla="*/ 0 w 42"/>
                  <a:gd name="T5" fmla="*/ 24 h 36"/>
                  <a:gd name="T6" fmla="*/ 0 w 42"/>
                  <a:gd name="T7" fmla="*/ 0 h 36"/>
                  <a:gd name="T8" fmla="*/ 42 w 42"/>
                  <a:gd name="T9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42" y="16"/>
                    </a:move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4" name="Freeform 1352"/>
              <p:cNvSpPr/>
              <p:nvPr/>
            </p:nvSpPr>
            <p:spPr bwMode="auto">
              <a:xfrm>
                <a:off x="5452" y="1774"/>
                <a:ext cx="22" cy="24"/>
              </a:xfrm>
              <a:custGeom>
                <a:avLst/>
                <a:gdLst>
                  <a:gd name="T0" fmla="*/ 22 w 22"/>
                  <a:gd name="T1" fmla="*/ 10 h 24"/>
                  <a:gd name="T2" fmla="*/ 22 w 22"/>
                  <a:gd name="T3" fmla="*/ 24 h 24"/>
                  <a:gd name="T4" fmla="*/ 0 w 22"/>
                  <a:gd name="T5" fmla="*/ 18 h 24"/>
                  <a:gd name="T6" fmla="*/ 0 w 22"/>
                  <a:gd name="T7" fmla="*/ 0 h 24"/>
                  <a:gd name="T8" fmla="*/ 22 w 22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4">
                    <a:moveTo>
                      <a:pt x="22" y="10"/>
                    </a:moveTo>
                    <a:lnTo>
                      <a:pt x="2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5" name="Freeform 1353"/>
              <p:cNvSpPr/>
              <p:nvPr/>
            </p:nvSpPr>
            <p:spPr bwMode="auto">
              <a:xfrm>
                <a:off x="5320" y="1780"/>
                <a:ext cx="24" cy="36"/>
              </a:xfrm>
              <a:custGeom>
                <a:avLst/>
                <a:gdLst>
                  <a:gd name="T0" fmla="*/ 0 w 24"/>
                  <a:gd name="T1" fmla="*/ 0 h 36"/>
                  <a:gd name="T2" fmla="*/ 24 w 24"/>
                  <a:gd name="T3" fmla="*/ 6 h 36"/>
                  <a:gd name="T4" fmla="*/ 24 w 24"/>
                  <a:gd name="T5" fmla="*/ 36 h 36"/>
                  <a:gd name="T6" fmla="*/ 0 w 24"/>
                  <a:gd name="T7" fmla="*/ 32 h 36"/>
                  <a:gd name="T8" fmla="*/ 0 w 24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6">
                    <a:moveTo>
                      <a:pt x="0" y="0"/>
                    </a:moveTo>
                    <a:lnTo>
                      <a:pt x="24" y="6"/>
                    </a:lnTo>
                    <a:lnTo>
                      <a:pt x="24" y="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6" name="Freeform 1354"/>
              <p:cNvSpPr/>
              <p:nvPr/>
            </p:nvSpPr>
            <p:spPr bwMode="auto">
              <a:xfrm>
                <a:off x="5358" y="1790"/>
                <a:ext cx="36" cy="32"/>
              </a:xfrm>
              <a:custGeom>
                <a:avLst/>
                <a:gdLst>
                  <a:gd name="T0" fmla="*/ 36 w 36"/>
                  <a:gd name="T1" fmla="*/ 8 h 32"/>
                  <a:gd name="T2" fmla="*/ 36 w 36"/>
                  <a:gd name="T3" fmla="*/ 32 h 32"/>
                  <a:gd name="T4" fmla="*/ 0 w 36"/>
                  <a:gd name="T5" fmla="*/ 28 h 32"/>
                  <a:gd name="T6" fmla="*/ 0 w 36"/>
                  <a:gd name="T7" fmla="*/ 0 h 32"/>
                  <a:gd name="T8" fmla="*/ 36 w 36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8"/>
                    </a:moveTo>
                    <a:lnTo>
                      <a:pt x="36" y="3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7" name="Freeform 1355"/>
              <p:cNvSpPr/>
              <p:nvPr/>
            </p:nvSpPr>
            <p:spPr bwMode="auto">
              <a:xfrm>
                <a:off x="5408" y="1802"/>
                <a:ext cx="20" cy="26"/>
              </a:xfrm>
              <a:custGeom>
                <a:avLst/>
                <a:gdLst>
                  <a:gd name="T0" fmla="*/ 0 w 20"/>
                  <a:gd name="T1" fmla="*/ 0 h 26"/>
                  <a:gd name="T2" fmla="*/ 20 w 20"/>
                  <a:gd name="T3" fmla="*/ 6 h 26"/>
                  <a:gd name="T4" fmla="*/ 20 w 20"/>
                  <a:gd name="T5" fmla="*/ 26 h 26"/>
                  <a:gd name="T6" fmla="*/ 0 w 20"/>
                  <a:gd name="T7" fmla="*/ 22 h 26"/>
                  <a:gd name="T8" fmla="*/ 0 w 20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6">
                    <a:moveTo>
                      <a:pt x="0" y="0"/>
                    </a:moveTo>
                    <a:lnTo>
                      <a:pt x="20" y="6"/>
                    </a:lnTo>
                    <a:lnTo>
                      <a:pt x="20" y="26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8" name="Freeform 1356"/>
              <p:cNvSpPr/>
              <p:nvPr/>
            </p:nvSpPr>
            <p:spPr bwMode="auto">
              <a:xfrm>
                <a:off x="5442" y="1812"/>
                <a:ext cx="32" cy="22"/>
              </a:xfrm>
              <a:custGeom>
                <a:avLst/>
                <a:gdLst>
                  <a:gd name="T0" fmla="*/ 32 w 32"/>
                  <a:gd name="T1" fmla="*/ 8 h 22"/>
                  <a:gd name="T2" fmla="*/ 32 w 32"/>
                  <a:gd name="T3" fmla="*/ 22 h 22"/>
                  <a:gd name="T4" fmla="*/ 0 w 32"/>
                  <a:gd name="T5" fmla="*/ 18 h 22"/>
                  <a:gd name="T6" fmla="*/ 0 w 32"/>
                  <a:gd name="T7" fmla="*/ 0 h 22"/>
                  <a:gd name="T8" fmla="*/ 10 w 32"/>
                  <a:gd name="T9" fmla="*/ 2 h 22"/>
                  <a:gd name="T10" fmla="*/ 32 w 32"/>
                  <a:gd name="T11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2">
                    <a:moveTo>
                      <a:pt x="32" y="8"/>
                    </a:moveTo>
                    <a:lnTo>
                      <a:pt x="32" y="2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9" name="Freeform 1357"/>
              <p:cNvSpPr/>
              <p:nvPr/>
            </p:nvSpPr>
            <p:spPr bwMode="auto">
              <a:xfrm>
                <a:off x="5320" y="1836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0" name="Freeform 1358"/>
              <p:cNvSpPr/>
              <p:nvPr/>
            </p:nvSpPr>
            <p:spPr bwMode="auto">
              <a:xfrm>
                <a:off x="5390" y="1846"/>
                <a:ext cx="18" cy="26"/>
              </a:xfrm>
              <a:custGeom>
                <a:avLst/>
                <a:gdLst>
                  <a:gd name="T0" fmla="*/ 0 w 18"/>
                  <a:gd name="T1" fmla="*/ 0 h 26"/>
                  <a:gd name="T2" fmla="*/ 18 w 18"/>
                  <a:gd name="T3" fmla="*/ 2 h 26"/>
                  <a:gd name="T4" fmla="*/ 18 w 18"/>
                  <a:gd name="T5" fmla="*/ 26 h 26"/>
                  <a:gd name="T6" fmla="*/ 0 w 18"/>
                  <a:gd name="T7" fmla="*/ 24 h 26"/>
                  <a:gd name="T8" fmla="*/ 0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0" y="0"/>
                    </a:moveTo>
                    <a:lnTo>
                      <a:pt x="18" y="2"/>
                    </a:lnTo>
                    <a:lnTo>
                      <a:pt x="18" y="2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1" name="Freeform 1359"/>
              <p:cNvSpPr/>
              <p:nvPr/>
            </p:nvSpPr>
            <p:spPr bwMode="auto">
              <a:xfrm>
                <a:off x="5424" y="1850"/>
                <a:ext cx="50" cy="24"/>
              </a:xfrm>
              <a:custGeom>
                <a:avLst/>
                <a:gdLst>
                  <a:gd name="T0" fmla="*/ 50 w 50"/>
                  <a:gd name="T1" fmla="*/ 8 h 24"/>
                  <a:gd name="T2" fmla="*/ 50 w 50"/>
                  <a:gd name="T3" fmla="*/ 24 h 24"/>
                  <a:gd name="T4" fmla="*/ 0 w 50"/>
                  <a:gd name="T5" fmla="*/ 22 h 24"/>
                  <a:gd name="T6" fmla="*/ 0 w 50"/>
                  <a:gd name="T7" fmla="*/ 0 h 24"/>
                  <a:gd name="T8" fmla="*/ 50 w 50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4">
                    <a:moveTo>
                      <a:pt x="50" y="8"/>
                    </a:moveTo>
                    <a:lnTo>
                      <a:pt x="50" y="2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5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2" name="Freeform 1360"/>
              <p:cNvSpPr/>
              <p:nvPr/>
            </p:nvSpPr>
            <p:spPr bwMode="auto">
              <a:xfrm>
                <a:off x="5320" y="1892"/>
                <a:ext cx="24" cy="32"/>
              </a:xfrm>
              <a:custGeom>
                <a:avLst/>
                <a:gdLst>
                  <a:gd name="T0" fmla="*/ 0 w 24"/>
                  <a:gd name="T1" fmla="*/ 0 h 32"/>
                  <a:gd name="T2" fmla="*/ 24 w 24"/>
                  <a:gd name="T3" fmla="*/ 0 h 32"/>
                  <a:gd name="T4" fmla="*/ 24 w 24"/>
                  <a:gd name="T5" fmla="*/ 30 h 32"/>
                  <a:gd name="T6" fmla="*/ 0 w 24"/>
                  <a:gd name="T7" fmla="*/ 32 h 32"/>
                  <a:gd name="T8" fmla="*/ 0 w 2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0" y="0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3" name="Freeform 1361"/>
              <p:cNvSpPr/>
              <p:nvPr/>
            </p:nvSpPr>
            <p:spPr bwMode="auto">
              <a:xfrm>
                <a:off x="5358" y="1892"/>
                <a:ext cx="36" cy="28"/>
              </a:xfrm>
              <a:custGeom>
                <a:avLst/>
                <a:gdLst>
                  <a:gd name="T0" fmla="*/ 36 w 36"/>
                  <a:gd name="T1" fmla="*/ 2 h 28"/>
                  <a:gd name="T2" fmla="*/ 36 w 36"/>
                  <a:gd name="T3" fmla="*/ 26 h 28"/>
                  <a:gd name="T4" fmla="*/ 0 w 36"/>
                  <a:gd name="T5" fmla="*/ 28 h 28"/>
                  <a:gd name="T6" fmla="*/ 0 w 36"/>
                  <a:gd name="T7" fmla="*/ 0 h 28"/>
                  <a:gd name="T8" fmla="*/ 36 w 36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36" y="2"/>
                    </a:moveTo>
                    <a:lnTo>
                      <a:pt x="36" y="2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4" name="Freeform 1362"/>
              <p:cNvSpPr/>
              <p:nvPr/>
            </p:nvSpPr>
            <p:spPr bwMode="auto">
              <a:xfrm>
                <a:off x="5424" y="1894"/>
                <a:ext cx="22" cy="20"/>
              </a:xfrm>
              <a:custGeom>
                <a:avLst/>
                <a:gdLst>
                  <a:gd name="T0" fmla="*/ 0 w 22"/>
                  <a:gd name="T1" fmla="*/ 0 h 20"/>
                  <a:gd name="T2" fmla="*/ 22 w 22"/>
                  <a:gd name="T3" fmla="*/ 0 h 20"/>
                  <a:gd name="T4" fmla="*/ 22 w 22"/>
                  <a:gd name="T5" fmla="*/ 18 h 20"/>
                  <a:gd name="T6" fmla="*/ 0 w 22"/>
                  <a:gd name="T7" fmla="*/ 20 h 20"/>
                  <a:gd name="T8" fmla="*/ 0 w 22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0" y="0"/>
                    </a:moveTo>
                    <a:lnTo>
                      <a:pt x="22" y="0"/>
                    </a:lnTo>
                    <a:lnTo>
                      <a:pt x="22" y="18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5" name="Freeform 1363"/>
              <p:cNvSpPr/>
              <p:nvPr/>
            </p:nvSpPr>
            <p:spPr bwMode="auto">
              <a:xfrm>
                <a:off x="5462" y="1894"/>
                <a:ext cx="12" cy="18"/>
              </a:xfrm>
              <a:custGeom>
                <a:avLst/>
                <a:gdLst>
                  <a:gd name="T0" fmla="*/ 12 w 12"/>
                  <a:gd name="T1" fmla="*/ 0 h 18"/>
                  <a:gd name="T2" fmla="*/ 12 w 12"/>
                  <a:gd name="T3" fmla="*/ 16 h 18"/>
                  <a:gd name="T4" fmla="*/ 0 w 12"/>
                  <a:gd name="T5" fmla="*/ 18 h 18"/>
                  <a:gd name="T6" fmla="*/ 0 w 12"/>
                  <a:gd name="T7" fmla="*/ 0 h 18"/>
                  <a:gd name="T8" fmla="*/ 12 w 1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8">
                    <a:moveTo>
                      <a:pt x="12" y="0"/>
                    </a:moveTo>
                    <a:lnTo>
                      <a:pt x="12" y="1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6" name="Freeform 1364"/>
              <p:cNvSpPr/>
              <p:nvPr/>
            </p:nvSpPr>
            <p:spPr bwMode="auto">
              <a:xfrm>
                <a:off x="5320" y="1942"/>
                <a:ext cx="58" cy="39"/>
              </a:xfrm>
              <a:custGeom>
                <a:avLst/>
                <a:gdLst>
                  <a:gd name="T0" fmla="*/ 0 w 58"/>
                  <a:gd name="T1" fmla="*/ 6 h 39"/>
                  <a:gd name="T2" fmla="*/ 58 w 58"/>
                  <a:gd name="T3" fmla="*/ 0 h 39"/>
                  <a:gd name="T4" fmla="*/ 58 w 58"/>
                  <a:gd name="T5" fmla="*/ 27 h 39"/>
                  <a:gd name="T6" fmla="*/ 0 w 58"/>
                  <a:gd name="T7" fmla="*/ 39 h 39"/>
                  <a:gd name="T8" fmla="*/ 0 w 58"/>
                  <a:gd name="T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9">
                    <a:moveTo>
                      <a:pt x="0" y="6"/>
                    </a:moveTo>
                    <a:lnTo>
                      <a:pt x="58" y="0"/>
                    </a:lnTo>
                    <a:lnTo>
                      <a:pt x="58" y="27"/>
                    </a:lnTo>
                    <a:lnTo>
                      <a:pt x="0" y="39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7" name="Freeform 1365"/>
              <p:cNvSpPr/>
              <p:nvPr/>
            </p:nvSpPr>
            <p:spPr bwMode="auto">
              <a:xfrm>
                <a:off x="5394" y="1938"/>
                <a:ext cx="14" cy="27"/>
              </a:xfrm>
              <a:custGeom>
                <a:avLst/>
                <a:gdLst>
                  <a:gd name="T0" fmla="*/ 14 w 14"/>
                  <a:gd name="T1" fmla="*/ 0 h 27"/>
                  <a:gd name="T2" fmla="*/ 14 w 14"/>
                  <a:gd name="T3" fmla="*/ 22 h 27"/>
                  <a:gd name="T4" fmla="*/ 0 w 14"/>
                  <a:gd name="T5" fmla="*/ 27 h 27"/>
                  <a:gd name="T6" fmla="*/ 0 w 14"/>
                  <a:gd name="T7" fmla="*/ 2 h 27"/>
                  <a:gd name="T8" fmla="*/ 14 w 1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4" y="0"/>
                    </a:moveTo>
                    <a:lnTo>
                      <a:pt x="14" y="22"/>
                    </a:lnTo>
                    <a:lnTo>
                      <a:pt x="0" y="27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8" name="Freeform 1366"/>
              <p:cNvSpPr/>
              <p:nvPr/>
            </p:nvSpPr>
            <p:spPr bwMode="auto">
              <a:xfrm>
                <a:off x="5422" y="193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6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9" name="Freeform 1367"/>
              <p:cNvSpPr/>
              <p:nvPr/>
            </p:nvSpPr>
            <p:spPr bwMode="auto">
              <a:xfrm>
                <a:off x="5320" y="1997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0" name="Freeform 1368"/>
              <p:cNvSpPr/>
              <p:nvPr/>
            </p:nvSpPr>
            <p:spPr bwMode="auto">
              <a:xfrm>
                <a:off x="5364" y="1987"/>
                <a:ext cx="30" cy="34"/>
              </a:xfrm>
              <a:custGeom>
                <a:avLst/>
                <a:gdLst>
                  <a:gd name="T0" fmla="*/ 30 w 30"/>
                  <a:gd name="T1" fmla="*/ 0 h 34"/>
                  <a:gd name="T2" fmla="*/ 30 w 30"/>
                  <a:gd name="T3" fmla="*/ 24 h 34"/>
                  <a:gd name="T4" fmla="*/ 0 w 30"/>
                  <a:gd name="T5" fmla="*/ 34 h 34"/>
                  <a:gd name="T6" fmla="*/ 0 w 30"/>
                  <a:gd name="T7" fmla="*/ 6 h 34"/>
                  <a:gd name="T8" fmla="*/ 30 w 3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30" y="0"/>
                    </a:moveTo>
                    <a:lnTo>
                      <a:pt x="30" y="24"/>
                    </a:lnTo>
                    <a:lnTo>
                      <a:pt x="0" y="34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1" name="Freeform 1369"/>
              <p:cNvSpPr/>
              <p:nvPr/>
            </p:nvSpPr>
            <p:spPr bwMode="auto">
              <a:xfrm>
                <a:off x="5424" y="1977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2" name="Freeform 1370"/>
              <p:cNvSpPr/>
              <p:nvPr/>
            </p:nvSpPr>
            <p:spPr bwMode="auto">
              <a:xfrm>
                <a:off x="5460" y="1971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4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4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3" name="Freeform 1371"/>
              <p:cNvSpPr/>
              <p:nvPr/>
            </p:nvSpPr>
            <p:spPr bwMode="auto">
              <a:xfrm>
                <a:off x="5320" y="2055"/>
                <a:ext cx="22" cy="38"/>
              </a:xfrm>
              <a:custGeom>
                <a:avLst/>
                <a:gdLst>
                  <a:gd name="T0" fmla="*/ 0 w 22"/>
                  <a:gd name="T1" fmla="*/ 6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6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4" name="Freeform 1372"/>
              <p:cNvSpPr/>
              <p:nvPr/>
            </p:nvSpPr>
            <p:spPr bwMode="auto">
              <a:xfrm>
                <a:off x="5358" y="2027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5" name="Freeform 1373"/>
              <p:cNvSpPr/>
              <p:nvPr/>
            </p:nvSpPr>
            <p:spPr bwMode="auto">
              <a:xfrm>
                <a:off x="5436" y="200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2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6" name="Freeform 1374"/>
              <p:cNvSpPr/>
              <p:nvPr/>
            </p:nvSpPr>
            <p:spPr bwMode="auto">
              <a:xfrm>
                <a:off x="5320" y="2097"/>
                <a:ext cx="42" cy="50"/>
              </a:xfrm>
              <a:custGeom>
                <a:avLst/>
                <a:gdLst>
                  <a:gd name="T0" fmla="*/ 0 w 42"/>
                  <a:gd name="T1" fmla="*/ 20 h 50"/>
                  <a:gd name="T2" fmla="*/ 42 w 42"/>
                  <a:gd name="T3" fmla="*/ 0 h 50"/>
                  <a:gd name="T4" fmla="*/ 42 w 42"/>
                  <a:gd name="T5" fmla="*/ 28 h 50"/>
                  <a:gd name="T6" fmla="*/ 0 w 42"/>
                  <a:gd name="T7" fmla="*/ 50 h 50"/>
                  <a:gd name="T8" fmla="*/ 0 w 42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0">
                    <a:moveTo>
                      <a:pt x="0" y="20"/>
                    </a:moveTo>
                    <a:lnTo>
                      <a:pt x="42" y="0"/>
                    </a:lnTo>
                    <a:lnTo>
                      <a:pt x="42" y="28"/>
                    </a:lnTo>
                    <a:lnTo>
                      <a:pt x="0" y="5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7" name="Freeform 1375"/>
              <p:cNvSpPr/>
              <p:nvPr/>
            </p:nvSpPr>
            <p:spPr bwMode="auto">
              <a:xfrm>
                <a:off x="5392" y="2063"/>
                <a:ext cx="50" cy="46"/>
              </a:xfrm>
              <a:custGeom>
                <a:avLst/>
                <a:gdLst>
                  <a:gd name="T0" fmla="*/ 0 w 50"/>
                  <a:gd name="T1" fmla="*/ 22 h 46"/>
                  <a:gd name="T2" fmla="*/ 50 w 50"/>
                  <a:gd name="T3" fmla="*/ 0 h 46"/>
                  <a:gd name="T4" fmla="*/ 50 w 50"/>
                  <a:gd name="T5" fmla="*/ 20 h 46"/>
                  <a:gd name="T6" fmla="*/ 0 w 50"/>
                  <a:gd name="T7" fmla="*/ 46 h 46"/>
                  <a:gd name="T8" fmla="*/ 0 w 50"/>
                  <a:gd name="T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6">
                    <a:moveTo>
                      <a:pt x="0" y="22"/>
                    </a:moveTo>
                    <a:lnTo>
                      <a:pt x="50" y="0"/>
                    </a:lnTo>
                    <a:lnTo>
                      <a:pt x="50" y="20"/>
                    </a:lnTo>
                    <a:lnTo>
                      <a:pt x="0" y="46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8" name="Freeform 1376"/>
              <p:cNvSpPr/>
              <p:nvPr/>
            </p:nvSpPr>
            <p:spPr bwMode="auto">
              <a:xfrm>
                <a:off x="5456" y="2049"/>
                <a:ext cx="18" cy="26"/>
              </a:xfrm>
              <a:custGeom>
                <a:avLst/>
                <a:gdLst>
                  <a:gd name="T0" fmla="*/ 18 w 18"/>
                  <a:gd name="T1" fmla="*/ 0 h 26"/>
                  <a:gd name="T2" fmla="*/ 18 w 18"/>
                  <a:gd name="T3" fmla="*/ 16 h 26"/>
                  <a:gd name="T4" fmla="*/ 0 w 18"/>
                  <a:gd name="T5" fmla="*/ 26 h 26"/>
                  <a:gd name="T6" fmla="*/ 0 w 18"/>
                  <a:gd name="T7" fmla="*/ 8 h 26"/>
                  <a:gd name="T8" fmla="*/ 18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0"/>
                    </a:moveTo>
                    <a:lnTo>
                      <a:pt x="18" y="16"/>
                    </a:lnTo>
                    <a:lnTo>
                      <a:pt x="0" y="26"/>
                    </a:lnTo>
                    <a:lnTo>
                      <a:pt x="0" y="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9" name="Freeform 1377"/>
              <p:cNvSpPr/>
              <p:nvPr/>
            </p:nvSpPr>
            <p:spPr bwMode="auto">
              <a:xfrm>
                <a:off x="5320" y="2159"/>
                <a:ext cx="24" cy="44"/>
              </a:xfrm>
              <a:custGeom>
                <a:avLst/>
                <a:gdLst>
                  <a:gd name="T0" fmla="*/ 0 w 24"/>
                  <a:gd name="T1" fmla="*/ 14 h 44"/>
                  <a:gd name="T2" fmla="*/ 24 w 24"/>
                  <a:gd name="T3" fmla="*/ 0 h 44"/>
                  <a:gd name="T4" fmla="*/ 24 w 24"/>
                  <a:gd name="T5" fmla="*/ 30 h 44"/>
                  <a:gd name="T6" fmla="*/ 0 w 24"/>
                  <a:gd name="T7" fmla="*/ 44 h 44"/>
                  <a:gd name="T8" fmla="*/ 0 w 24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0" y="14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0" name="Freeform 1378"/>
              <p:cNvSpPr/>
              <p:nvPr/>
            </p:nvSpPr>
            <p:spPr bwMode="auto">
              <a:xfrm>
                <a:off x="5360" y="2133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4 h 46"/>
                  <a:gd name="T4" fmla="*/ 0 w 34"/>
                  <a:gd name="T5" fmla="*/ 46 h 46"/>
                  <a:gd name="T6" fmla="*/ 0 w 34"/>
                  <a:gd name="T7" fmla="*/ 18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1" name="Freeform 1379"/>
              <p:cNvSpPr/>
              <p:nvPr/>
            </p:nvSpPr>
            <p:spPr bwMode="auto">
              <a:xfrm>
                <a:off x="5420" y="2113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2" name="Freeform 1380"/>
              <p:cNvSpPr/>
              <p:nvPr/>
            </p:nvSpPr>
            <p:spPr bwMode="auto">
              <a:xfrm>
                <a:off x="5446" y="2091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3" name="Freeform 1381"/>
              <p:cNvSpPr/>
              <p:nvPr/>
            </p:nvSpPr>
            <p:spPr bwMode="auto">
              <a:xfrm>
                <a:off x="5320" y="2201"/>
                <a:ext cx="40" cy="54"/>
              </a:xfrm>
              <a:custGeom>
                <a:avLst/>
                <a:gdLst>
                  <a:gd name="T0" fmla="*/ 0 w 40"/>
                  <a:gd name="T1" fmla="*/ 22 h 54"/>
                  <a:gd name="T2" fmla="*/ 40 w 40"/>
                  <a:gd name="T3" fmla="*/ 0 h 54"/>
                  <a:gd name="T4" fmla="*/ 40 w 40"/>
                  <a:gd name="T5" fmla="*/ 26 h 54"/>
                  <a:gd name="T6" fmla="*/ 0 w 40"/>
                  <a:gd name="T7" fmla="*/ 54 h 54"/>
                  <a:gd name="T8" fmla="*/ 0 w 40"/>
                  <a:gd name="T9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2"/>
                    </a:moveTo>
                    <a:lnTo>
                      <a:pt x="40" y="0"/>
                    </a:lnTo>
                    <a:lnTo>
                      <a:pt x="40" y="26"/>
                    </a:lnTo>
                    <a:lnTo>
                      <a:pt x="0" y="54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4" name="Freeform 1382"/>
              <p:cNvSpPr/>
              <p:nvPr/>
            </p:nvSpPr>
            <p:spPr bwMode="auto">
              <a:xfrm>
                <a:off x="5374" y="2171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2 h 46"/>
                  <a:gd name="T4" fmla="*/ 0 w 34"/>
                  <a:gd name="T5" fmla="*/ 46 h 46"/>
                  <a:gd name="T6" fmla="*/ 0 w 34"/>
                  <a:gd name="T7" fmla="*/ 20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2"/>
                    </a:lnTo>
                    <a:lnTo>
                      <a:pt x="0" y="46"/>
                    </a:lnTo>
                    <a:lnTo>
                      <a:pt x="0" y="2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5" name="Freeform 1383"/>
              <p:cNvSpPr/>
              <p:nvPr/>
            </p:nvSpPr>
            <p:spPr bwMode="auto">
              <a:xfrm>
                <a:off x="5424" y="2133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30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3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6" name="Freeform 1384"/>
              <p:cNvSpPr/>
              <p:nvPr/>
            </p:nvSpPr>
            <p:spPr bwMode="auto">
              <a:xfrm>
                <a:off x="5320" y="2259"/>
                <a:ext cx="22" cy="46"/>
              </a:xfrm>
              <a:custGeom>
                <a:avLst/>
                <a:gdLst>
                  <a:gd name="T0" fmla="*/ 0 w 22"/>
                  <a:gd name="T1" fmla="*/ 16 h 46"/>
                  <a:gd name="T2" fmla="*/ 22 w 22"/>
                  <a:gd name="T3" fmla="*/ 0 h 46"/>
                  <a:gd name="T4" fmla="*/ 22 w 22"/>
                  <a:gd name="T5" fmla="*/ 30 h 46"/>
                  <a:gd name="T6" fmla="*/ 0 w 22"/>
                  <a:gd name="T7" fmla="*/ 46 h 46"/>
                  <a:gd name="T8" fmla="*/ 0 w 22"/>
                  <a:gd name="T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6">
                    <a:moveTo>
                      <a:pt x="0" y="16"/>
                    </a:moveTo>
                    <a:lnTo>
                      <a:pt x="22" y="0"/>
                    </a:lnTo>
                    <a:lnTo>
                      <a:pt x="22" y="30"/>
                    </a:lnTo>
                    <a:lnTo>
                      <a:pt x="0" y="4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7" name="Freeform 1385"/>
              <p:cNvSpPr/>
              <p:nvPr/>
            </p:nvSpPr>
            <p:spPr bwMode="auto">
              <a:xfrm>
                <a:off x="5358" y="2195"/>
                <a:ext cx="82" cy="82"/>
              </a:xfrm>
              <a:custGeom>
                <a:avLst/>
                <a:gdLst>
                  <a:gd name="T0" fmla="*/ 82 w 82"/>
                  <a:gd name="T1" fmla="*/ 0 h 82"/>
                  <a:gd name="T2" fmla="*/ 82 w 82"/>
                  <a:gd name="T3" fmla="*/ 20 h 82"/>
                  <a:gd name="T4" fmla="*/ 0 w 82"/>
                  <a:gd name="T5" fmla="*/ 82 h 82"/>
                  <a:gd name="T6" fmla="*/ 0 w 82"/>
                  <a:gd name="T7" fmla="*/ 54 h 82"/>
                  <a:gd name="T8" fmla="*/ 82 w 82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2">
                    <a:moveTo>
                      <a:pt x="82" y="0"/>
                    </a:moveTo>
                    <a:lnTo>
                      <a:pt x="82" y="20"/>
                    </a:lnTo>
                    <a:lnTo>
                      <a:pt x="0" y="82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8" name="Freeform 1386"/>
              <p:cNvSpPr/>
              <p:nvPr/>
            </p:nvSpPr>
            <p:spPr bwMode="auto">
              <a:xfrm>
                <a:off x="5454" y="2173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2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9" name="Freeform 1387"/>
              <p:cNvSpPr/>
              <p:nvPr/>
            </p:nvSpPr>
            <p:spPr bwMode="auto">
              <a:xfrm>
                <a:off x="5392" y="2259"/>
                <a:ext cx="20" cy="38"/>
              </a:xfrm>
              <a:custGeom>
                <a:avLst/>
                <a:gdLst>
                  <a:gd name="T0" fmla="*/ 20 w 20"/>
                  <a:gd name="T1" fmla="*/ 0 h 38"/>
                  <a:gd name="T2" fmla="*/ 20 w 20"/>
                  <a:gd name="T3" fmla="*/ 22 h 38"/>
                  <a:gd name="T4" fmla="*/ 0 w 20"/>
                  <a:gd name="T5" fmla="*/ 38 h 38"/>
                  <a:gd name="T6" fmla="*/ 0 w 20"/>
                  <a:gd name="T7" fmla="*/ 14 h 38"/>
                  <a:gd name="T8" fmla="*/ 20 w 2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8">
                    <a:moveTo>
                      <a:pt x="20" y="0"/>
                    </a:moveTo>
                    <a:lnTo>
                      <a:pt x="20" y="22"/>
                    </a:lnTo>
                    <a:lnTo>
                      <a:pt x="0" y="38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0" name="Freeform 1388"/>
              <p:cNvSpPr/>
              <p:nvPr/>
            </p:nvSpPr>
            <p:spPr bwMode="auto">
              <a:xfrm>
                <a:off x="5454" y="2215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1" name="Freeform 1389"/>
              <p:cNvSpPr/>
              <p:nvPr/>
            </p:nvSpPr>
            <p:spPr bwMode="auto">
              <a:xfrm>
                <a:off x="5320" y="2349"/>
                <a:ext cx="32" cy="56"/>
              </a:xfrm>
              <a:custGeom>
                <a:avLst/>
                <a:gdLst>
                  <a:gd name="T0" fmla="*/ 0 w 32"/>
                  <a:gd name="T1" fmla="*/ 26 h 56"/>
                  <a:gd name="T2" fmla="*/ 32 w 32"/>
                  <a:gd name="T3" fmla="*/ 0 h 56"/>
                  <a:gd name="T4" fmla="*/ 32 w 32"/>
                  <a:gd name="T5" fmla="*/ 28 h 56"/>
                  <a:gd name="T6" fmla="*/ 0 w 32"/>
                  <a:gd name="T7" fmla="*/ 56 h 56"/>
                  <a:gd name="T8" fmla="*/ 0 w 32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6">
                    <a:moveTo>
                      <a:pt x="0" y="26"/>
                    </a:moveTo>
                    <a:lnTo>
                      <a:pt x="32" y="0"/>
                    </a:lnTo>
                    <a:lnTo>
                      <a:pt x="32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2" name="Freeform 1390"/>
              <p:cNvSpPr/>
              <p:nvPr/>
            </p:nvSpPr>
            <p:spPr bwMode="auto">
              <a:xfrm>
                <a:off x="5366" y="2293"/>
                <a:ext cx="58" cy="70"/>
              </a:xfrm>
              <a:custGeom>
                <a:avLst/>
                <a:gdLst>
                  <a:gd name="T0" fmla="*/ 58 w 58"/>
                  <a:gd name="T1" fmla="*/ 0 h 70"/>
                  <a:gd name="T2" fmla="*/ 58 w 58"/>
                  <a:gd name="T3" fmla="*/ 20 h 70"/>
                  <a:gd name="T4" fmla="*/ 0 w 58"/>
                  <a:gd name="T5" fmla="*/ 70 h 70"/>
                  <a:gd name="T6" fmla="*/ 0 w 58"/>
                  <a:gd name="T7" fmla="*/ 44 h 70"/>
                  <a:gd name="T8" fmla="*/ 58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58" y="0"/>
                    </a:moveTo>
                    <a:lnTo>
                      <a:pt x="58" y="20"/>
                    </a:lnTo>
                    <a:lnTo>
                      <a:pt x="0" y="70"/>
                    </a:lnTo>
                    <a:lnTo>
                      <a:pt x="0" y="4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3" name="Freeform 1391"/>
              <p:cNvSpPr/>
              <p:nvPr/>
            </p:nvSpPr>
            <p:spPr bwMode="auto">
              <a:xfrm>
                <a:off x="5440" y="2255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4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4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4" name="Freeform 1392"/>
              <p:cNvSpPr/>
              <p:nvPr/>
            </p:nvSpPr>
            <p:spPr bwMode="auto">
              <a:xfrm>
                <a:off x="5320" y="2409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5" name="Freeform 1393"/>
              <p:cNvSpPr/>
              <p:nvPr/>
            </p:nvSpPr>
            <p:spPr bwMode="auto">
              <a:xfrm>
                <a:off x="5352" y="2351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2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2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6" name="Freeform 1394"/>
              <p:cNvSpPr/>
              <p:nvPr/>
            </p:nvSpPr>
            <p:spPr bwMode="auto">
              <a:xfrm>
                <a:off x="5422" y="2295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7" name="Freeform 1395"/>
              <p:cNvSpPr/>
              <p:nvPr/>
            </p:nvSpPr>
            <p:spPr bwMode="auto">
              <a:xfrm>
                <a:off x="5320" y="2443"/>
                <a:ext cx="38" cy="64"/>
              </a:xfrm>
              <a:custGeom>
                <a:avLst/>
                <a:gdLst>
                  <a:gd name="T0" fmla="*/ 0 w 38"/>
                  <a:gd name="T1" fmla="*/ 34 h 64"/>
                  <a:gd name="T2" fmla="*/ 38 w 38"/>
                  <a:gd name="T3" fmla="*/ 0 h 64"/>
                  <a:gd name="T4" fmla="*/ 38 w 38"/>
                  <a:gd name="T5" fmla="*/ 28 h 64"/>
                  <a:gd name="T6" fmla="*/ 0 w 38"/>
                  <a:gd name="T7" fmla="*/ 64 h 64"/>
                  <a:gd name="T8" fmla="*/ 0 w 38"/>
                  <a:gd name="T9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4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8" name="Freeform 1396"/>
              <p:cNvSpPr/>
              <p:nvPr/>
            </p:nvSpPr>
            <p:spPr bwMode="auto">
              <a:xfrm>
                <a:off x="5372" y="2415"/>
                <a:ext cx="16" cy="40"/>
              </a:xfrm>
              <a:custGeom>
                <a:avLst/>
                <a:gdLst>
                  <a:gd name="T0" fmla="*/ 0 w 16"/>
                  <a:gd name="T1" fmla="*/ 14 h 40"/>
                  <a:gd name="T2" fmla="*/ 16 w 16"/>
                  <a:gd name="T3" fmla="*/ 0 h 40"/>
                  <a:gd name="T4" fmla="*/ 16 w 16"/>
                  <a:gd name="T5" fmla="*/ 24 h 40"/>
                  <a:gd name="T6" fmla="*/ 0 w 16"/>
                  <a:gd name="T7" fmla="*/ 40 h 40"/>
                  <a:gd name="T8" fmla="*/ 0 w 16"/>
                  <a:gd name="T9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0">
                    <a:moveTo>
                      <a:pt x="0" y="14"/>
                    </a:moveTo>
                    <a:lnTo>
                      <a:pt x="16" y="0"/>
                    </a:lnTo>
                    <a:lnTo>
                      <a:pt x="16" y="24"/>
                    </a:lnTo>
                    <a:lnTo>
                      <a:pt x="0" y="4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9" name="Freeform 1397"/>
              <p:cNvSpPr/>
              <p:nvPr/>
            </p:nvSpPr>
            <p:spPr bwMode="auto">
              <a:xfrm>
                <a:off x="5402" y="2375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6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0" name="Freeform 1398"/>
              <p:cNvSpPr/>
              <p:nvPr/>
            </p:nvSpPr>
            <p:spPr bwMode="auto">
              <a:xfrm>
                <a:off x="5446" y="2337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4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1" name="Freeform 1399"/>
              <p:cNvSpPr/>
              <p:nvPr/>
            </p:nvSpPr>
            <p:spPr bwMode="auto">
              <a:xfrm>
                <a:off x="5320" y="2499"/>
                <a:ext cx="26" cy="58"/>
              </a:xfrm>
              <a:custGeom>
                <a:avLst/>
                <a:gdLst>
                  <a:gd name="T0" fmla="*/ 0 w 26"/>
                  <a:gd name="T1" fmla="*/ 26 h 58"/>
                  <a:gd name="T2" fmla="*/ 26 w 26"/>
                  <a:gd name="T3" fmla="*/ 0 h 58"/>
                  <a:gd name="T4" fmla="*/ 26 w 26"/>
                  <a:gd name="T5" fmla="*/ 30 h 58"/>
                  <a:gd name="T6" fmla="*/ 0 w 26"/>
                  <a:gd name="T7" fmla="*/ 58 h 58"/>
                  <a:gd name="T8" fmla="*/ 0 w 26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8">
                    <a:moveTo>
                      <a:pt x="0" y="26"/>
                    </a:moveTo>
                    <a:lnTo>
                      <a:pt x="26" y="0"/>
                    </a:lnTo>
                    <a:lnTo>
                      <a:pt x="26" y="30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2" name="Freeform 1400"/>
              <p:cNvSpPr/>
              <p:nvPr/>
            </p:nvSpPr>
            <p:spPr bwMode="auto">
              <a:xfrm>
                <a:off x="5362" y="2429"/>
                <a:ext cx="56" cy="82"/>
              </a:xfrm>
              <a:custGeom>
                <a:avLst/>
                <a:gdLst>
                  <a:gd name="T0" fmla="*/ 56 w 56"/>
                  <a:gd name="T1" fmla="*/ 0 h 82"/>
                  <a:gd name="T2" fmla="*/ 56 w 56"/>
                  <a:gd name="T3" fmla="*/ 22 h 82"/>
                  <a:gd name="T4" fmla="*/ 0 w 56"/>
                  <a:gd name="T5" fmla="*/ 82 h 82"/>
                  <a:gd name="T6" fmla="*/ 0 w 56"/>
                  <a:gd name="T7" fmla="*/ 56 h 82"/>
                  <a:gd name="T8" fmla="*/ 56 w 56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2">
                    <a:moveTo>
                      <a:pt x="56" y="0"/>
                    </a:moveTo>
                    <a:lnTo>
                      <a:pt x="56" y="22"/>
                    </a:lnTo>
                    <a:lnTo>
                      <a:pt x="0" y="82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3" name="Freeform 1401"/>
              <p:cNvSpPr/>
              <p:nvPr/>
            </p:nvSpPr>
            <p:spPr bwMode="auto">
              <a:xfrm>
                <a:off x="5434" y="2375"/>
                <a:ext cx="40" cy="60"/>
              </a:xfrm>
              <a:custGeom>
                <a:avLst/>
                <a:gdLst>
                  <a:gd name="T0" fmla="*/ 40 w 40"/>
                  <a:gd name="T1" fmla="*/ 0 h 60"/>
                  <a:gd name="T2" fmla="*/ 40 w 40"/>
                  <a:gd name="T3" fmla="*/ 16 h 60"/>
                  <a:gd name="T4" fmla="*/ 0 w 40"/>
                  <a:gd name="T5" fmla="*/ 60 h 60"/>
                  <a:gd name="T6" fmla="*/ 0 w 40"/>
                  <a:gd name="T7" fmla="*/ 40 h 60"/>
                  <a:gd name="T8" fmla="*/ 40 w 40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60">
                    <a:moveTo>
                      <a:pt x="40" y="0"/>
                    </a:moveTo>
                    <a:lnTo>
                      <a:pt x="40" y="16"/>
                    </a:lnTo>
                    <a:lnTo>
                      <a:pt x="0" y="60"/>
                    </a:lnTo>
                    <a:lnTo>
                      <a:pt x="0" y="4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4" name="Freeform 1402"/>
              <p:cNvSpPr/>
              <p:nvPr/>
            </p:nvSpPr>
            <p:spPr bwMode="auto">
              <a:xfrm>
                <a:off x="5320" y="2489"/>
                <a:ext cx="84" cy="118"/>
              </a:xfrm>
              <a:custGeom>
                <a:avLst/>
                <a:gdLst>
                  <a:gd name="T0" fmla="*/ 0 w 84"/>
                  <a:gd name="T1" fmla="*/ 86 h 118"/>
                  <a:gd name="T2" fmla="*/ 84 w 84"/>
                  <a:gd name="T3" fmla="*/ 0 h 118"/>
                  <a:gd name="T4" fmla="*/ 84 w 84"/>
                  <a:gd name="T5" fmla="*/ 22 h 118"/>
                  <a:gd name="T6" fmla="*/ 0 w 84"/>
                  <a:gd name="T7" fmla="*/ 118 h 118"/>
                  <a:gd name="T8" fmla="*/ 0 w 84"/>
                  <a:gd name="T9" fmla="*/ 8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8">
                    <a:moveTo>
                      <a:pt x="0" y="86"/>
                    </a:moveTo>
                    <a:lnTo>
                      <a:pt x="84" y="0"/>
                    </a:lnTo>
                    <a:lnTo>
                      <a:pt x="84" y="22"/>
                    </a:lnTo>
                    <a:lnTo>
                      <a:pt x="0" y="118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5" name="Freeform 1403"/>
              <p:cNvSpPr/>
              <p:nvPr/>
            </p:nvSpPr>
            <p:spPr bwMode="auto">
              <a:xfrm>
                <a:off x="5418" y="2445"/>
                <a:ext cx="28" cy="50"/>
              </a:xfrm>
              <a:custGeom>
                <a:avLst/>
                <a:gdLst>
                  <a:gd name="T0" fmla="*/ 0 w 28"/>
                  <a:gd name="T1" fmla="*/ 28 h 50"/>
                  <a:gd name="T2" fmla="*/ 28 w 28"/>
                  <a:gd name="T3" fmla="*/ 0 h 50"/>
                  <a:gd name="T4" fmla="*/ 28 w 28"/>
                  <a:gd name="T5" fmla="*/ 18 h 50"/>
                  <a:gd name="T6" fmla="*/ 0 w 28"/>
                  <a:gd name="T7" fmla="*/ 50 h 50"/>
                  <a:gd name="T8" fmla="*/ 0 w 28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0">
                    <a:moveTo>
                      <a:pt x="0" y="28"/>
                    </a:moveTo>
                    <a:lnTo>
                      <a:pt x="28" y="0"/>
                    </a:lnTo>
                    <a:lnTo>
                      <a:pt x="28" y="18"/>
                    </a:lnTo>
                    <a:lnTo>
                      <a:pt x="0" y="5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6" name="Freeform 1404"/>
              <p:cNvSpPr/>
              <p:nvPr/>
            </p:nvSpPr>
            <p:spPr bwMode="auto">
              <a:xfrm>
                <a:off x="5462" y="2417"/>
                <a:ext cx="12" cy="30"/>
              </a:xfrm>
              <a:custGeom>
                <a:avLst/>
                <a:gdLst>
                  <a:gd name="T0" fmla="*/ 12 w 12"/>
                  <a:gd name="T1" fmla="*/ 0 h 30"/>
                  <a:gd name="T2" fmla="*/ 12 w 12"/>
                  <a:gd name="T3" fmla="*/ 16 h 30"/>
                  <a:gd name="T4" fmla="*/ 0 w 12"/>
                  <a:gd name="T5" fmla="*/ 30 h 30"/>
                  <a:gd name="T6" fmla="*/ 0 w 12"/>
                  <a:gd name="T7" fmla="*/ 12 h 30"/>
                  <a:gd name="T8" fmla="*/ 12 w 1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0">
                    <a:moveTo>
                      <a:pt x="12" y="0"/>
                    </a:moveTo>
                    <a:lnTo>
                      <a:pt x="12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7" name="Freeform 1405"/>
              <p:cNvSpPr/>
              <p:nvPr/>
            </p:nvSpPr>
            <p:spPr bwMode="auto">
              <a:xfrm>
                <a:off x="5350" y="2567"/>
                <a:ext cx="22" cy="54"/>
              </a:xfrm>
              <a:custGeom>
                <a:avLst/>
                <a:gdLst>
                  <a:gd name="T0" fmla="*/ 0 w 22"/>
                  <a:gd name="T1" fmla="*/ 24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4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8" name="Freeform 1406"/>
              <p:cNvSpPr/>
              <p:nvPr/>
            </p:nvSpPr>
            <p:spPr bwMode="auto">
              <a:xfrm>
                <a:off x="5388" y="2457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9" name="Freeform 1407"/>
              <p:cNvSpPr/>
              <p:nvPr/>
            </p:nvSpPr>
            <p:spPr bwMode="auto">
              <a:xfrm>
                <a:off x="5422" y="2499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0" name="Rectangle 1408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1" name="Rectangle 1409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2" name="Freeform 1410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3" name="Freeform 1411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4" name="Rectangle 1412"/>
              <p:cNvSpPr>
                <a:spLocks noChangeArrowheads="1"/>
              </p:cNvSpPr>
              <p:nvPr/>
            </p:nvSpPr>
            <p:spPr bwMode="auto">
              <a:xfrm>
                <a:off x="5424" y="1981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5" name="Freeform 1413"/>
              <p:cNvSpPr/>
              <p:nvPr/>
            </p:nvSpPr>
            <p:spPr bwMode="auto">
              <a:xfrm>
                <a:off x="5350" y="2718"/>
                <a:ext cx="22" cy="56"/>
              </a:xfrm>
              <a:custGeom>
                <a:avLst/>
                <a:gdLst>
                  <a:gd name="T0" fmla="*/ 0 w 22"/>
                  <a:gd name="T1" fmla="*/ 28 h 56"/>
                  <a:gd name="T2" fmla="*/ 22 w 22"/>
                  <a:gd name="T3" fmla="*/ 0 h 56"/>
                  <a:gd name="T4" fmla="*/ 22 w 22"/>
                  <a:gd name="T5" fmla="*/ 26 h 56"/>
                  <a:gd name="T6" fmla="*/ 0 w 22"/>
                  <a:gd name="T7" fmla="*/ 56 h 56"/>
                  <a:gd name="T8" fmla="*/ 0 w 22"/>
                  <a:gd name="T9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6">
                    <a:moveTo>
                      <a:pt x="0" y="28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6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74" name="Freeform 1415"/>
            <p:cNvSpPr/>
            <p:nvPr/>
          </p:nvSpPr>
          <p:spPr bwMode="auto">
            <a:xfrm>
              <a:off x="-2989564" y="1603377"/>
              <a:ext cx="136529" cy="204788"/>
            </a:xfrm>
            <a:custGeom>
              <a:avLst/>
              <a:gdLst>
                <a:gd name="T0" fmla="*/ 86 w 86"/>
                <a:gd name="T1" fmla="*/ 0 h 129"/>
                <a:gd name="T2" fmla="*/ 86 w 86"/>
                <a:gd name="T3" fmla="*/ 16 h 129"/>
                <a:gd name="T4" fmla="*/ 0 w 86"/>
                <a:gd name="T5" fmla="*/ 129 h 129"/>
                <a:gd name="T6" fmla="*/ 0 w 86"/>
                <a:gd name="T7" fmla="*/ 103 h 129"/>
                <a:gd name="T8" fmla="*/ 86 w 86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9">
                  <a:moveTo>
                    <a:pt x="86" y="0"/>
                  </a:moveTo>
                  <a:lnTo>
                    <a:pt x="86" y="16"/>
                  </a:lnTo>
                  <a:lnTo>
                    <a:pt x="0" y="129"/>
                  </a:lnTo>
                  <a:lnTo>
                    <a:pt x="0" y="103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1416"/>
            <p:cNvSpPr/>
            <p:nvPr/>
          </p:nvSpPr>
          <p:spPr bwMode="auto">
            <a:xfrm>
              <a:off x="-3049890" y="1884363"/>
              <a:ext cx="34927" cy="92075"/>
            </a:xfrm>
            <a:custGeom>
              <a:avLst/>
              <a:gdLst>
                <a:gd name="T0" fmla="*/ 0 w 22"/>
                <a:gd name="T1" fmla="*/ 28 h 58"/>
                <a:gd name="T2" fmla="*/ 22 w 22"/>
                <a:gd name="T3" fmla="*/ 0 h 58"/>
                <a:gd name="T4" fmla="*/ 22 w 22"/>
                <a:gd name="T5" fmla="*/ 26 h 58"/>
                <a:gd name="T6" fmla="*/ 0 w 22"/>
                <a:gd name="T7" fmla="*/ 58 h 58"/>
                <a:gd name="T8" fmla="*/ 0 w 22"/>
                <a:gd name="T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0" y="28"/>
                  </a:moveTo>
                  <a:lnTo>
                    <a:pt x="22" y="0"/>
                  </a:lnTo>
                  <a:lnTo>
                    <a:pt x="22" y="26"/>
                  </a:lnTo>
                  <a:lnTo>
                    <a:pt x="0" y="5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1417"/>
            <p:cNvSpPr/>
            <p:nvPr/>
          </p:nvSpPr>
          <p:spPr bwMode="auto">
            <a:xfrm>
              <a:off x="-2989564" y="1681162"/>
              <a:ext cx="136529" cy="212724"/>
            </a:xfrm>
            <a:custGeom>
              <a:avLst/>
              <a:gdLst>
                <a:gd name="T0" fmla="*/ 86 w 86"/>
                <a:gd name="T1" fmla="*/ 0 h 134"/>
                <a:gd name="T2" fmla="*/ 86 w 86"/>
                <a:gd name="T3" fmla="*/ 16 h 134"/>
                <a:gd name="T4" fmla="*/ 0 w 86"/>
                <a:gd name="T5" fmla="*/ 134 h 134"/>
                <a:gd name="T6" fmla="*/ 0 w 86"/>
                <a:gd name="T7" fmla="*/ 110 h 134"/>
                <a:gd name="T8" fmla="*/ 86 w 86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4">
                  <a:moveTo>
                    <a:pt x="86" y="0"/>
                  </a:moveTo>
                  <a:lnTo>
                    <a:pt x="86" y="16"/>
                  </a:lnTo>
                  <a:lnTo>
                    <a:pt x="0" y="134"/>
                  </a:lnTo>
                  <a:lnTo>
                    <a:pt x="0" y="11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1418"/>
            <p:cNvSpPr/>
            <p:nvPr/>
          </p:nvSpPr>
          <p:spPr bwMode="auto">
            <a:xfrm>
              <a:off x="-2935585" y="1530351"/>
              <a:ext cx="82552" cy="127001"/>
            </a:xfrm>
            <a:custGeom>
              <a:avLst/>
              <a:gdLst>
                <a:gd name="T0" fmla="*/ 52 w 52"/>
                <a:gd name="T1" fmla="*/ 0 h 80"/>
                <a:gd name="T2" fmla="*/ 52 w 52"/>
                <a:gd name="T3" fmla="*/ 16 h 80"/>
                <a:gd name="T4" fmla="*/ 0 w 52"/>
                <a:gd name="T5" fmla="*/ 80 h 80"/>
                <a:gd name="T6" fmla="*/ 0 w 52"/>
                <a:gd name="T7" fmla="*/ 58 h 80"/>
                <a:gd name="T8" fmla="*/ 52 w 52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80">
                  <a:moveTo>
                    <a:pt x="52" y="0"/>
                  </a:moveTo>
                  <a:lnTo>
                    <a:pt x="52" y="16"/>
                  </a:lnTo>
                  <a:lnTo>
                    <a:pt x="0" y="80"/>
                  </a:lnTo>
                  <a:lnTo>
                    <a:pt x="0" y="58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Rectangle 1419"/>
            <p:cNvSpPr>
              <a:spLocks noChangeArrowheads="1"/>
            </p:cNvSpPr>
            <p:nvPr/>
          </p:nvSpPr>
          <p:spPr bwMode="auto">
            <a:xfrm>
              <a:off x="-2932410" y="625474"/>
              <a:ext cx="1587" cy="15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Rectangle 1420"/>
            <p:cNvSpPr>
              <a:spLocks noChangeArrowheads="1"/>
            </p:cNvSpPr>
            <p:nvPr/>
          </p:nvSpPr>
          <p:spPr bwMode="auto">
            <a:xfrm>
              <a:off x="-729659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Rectangle 1421"/>
            <p:cNvSpPr>
              <a:spLocks noChangeArrowheads="1"/>
            </p:cNvSpPr>
            <p:nvPr/>
          </p:nvSpPr>
          <p:spPr bwMode="auto">
            <a:xfrm>
              <a:off x="-7207695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Rectangle 1422"/>
            <p:cNvSpPr>
              <a:spLocks noChangeArrowheads="1"/>
            </p:cNvSpPr>
            <p:nvPr/>
          </p:nvSpPr>
          <p:spPr bwMode="auto">
            <a:xfrm>
              <a:off x="-712196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Rectangle 1423"/>
            <p:cNvSpPr>
              <a:spLocks noChangeArrowheads="1"/>
            </p:cNvSpPr>
            <p:nvPr/>
          </p:nvSpPr>
          <p:spPr bwMode="auto">
            <a:xfrm>
              <a:off x="-6947336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Rectangle 1424"/>
            <p:cNvSpPr>
              <a:spLocks noChangeArrowheads="1"/>
            </p:cNvSpPr>
            <p:nvPr/>
          </p:nvSpPr>
          <p:spPr bwMode="auto">
            <a:xfrm>
              <a:off x="-6861610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Rectangle 1425"/>
            <p:cNvSpPr>
              <a:spLocks noChangeArrowheads="1"/>
            </p:cNvSpPr>
            <p:nvPr/>
          </p:nvSpPr>
          <p:spPr bwMode="auto">
            <a:xfrm>
              <a:off x="-7296599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Rectangle 1426"/>
            <p:cNvSpPr>
              <a:spLocks noChangeArrowheads="1"/>
            </p:cNvSpPr>
            <p:nvPr/>
          </p:nvSpPr>
          <p:spPr bwMode="auto">
            <a:xfrm>
              <a:off x="-7207695" y="-198438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Rectangle 1427"/>
            <p:cNvSpPr>
              <a:spLocks noChangeArrowheads="1"/>
            </p:cNvSpPr>
            <p:nvPr/>
          </p:nvSpPr>
          <p:spPr bwMode="auto">
            <a:xfrm>
              <a:off x="-7296599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Rectangle 1428"/>
            <p:cNvSpPr>
              <a:spLocks noChangeArrowheads="1"/>
            </p:cNvSpPr>
            <p:nvPr/>
          </p:nvSpPr>
          <p:spPr bwMode="auto">
            <a:xfrm>
              <a:off x="-7121969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Rectangle 1429"/>
            <p:cNvSpPr>
              <a:spLocks noChangeArrowheads="1"/>
            </p:cNvSpPr>
            <p:nvPr/>
          </p:nvSpPr>
          <p:spPr bwMode="auto">
            <a:xfrm>
              <a:off x="-6861610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Rectangle 1430"/>
            <p:cNvSpPr>
              <a:spLocks noChangeArrowheads="1"/>
            </p:cNvSpPr>
            <p:nvPr/>
          </p:nvSpPr>
          <p:spPr bwMode="auto">
            <a:xfrm>
              <a:off x="-7296599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Rectangle 1431"/>
            <p:cNvSpPr>
              <a:spLocks noChangeArrowheads="1"/>
            </p:cNvSpPr>
            <p:nvPr/>
          </p:nvSpPr>
          <p:spPr bwMode="auto">
            <a:xfrm>
              <a:off x="-7207695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Rectangle 1432"/>
            <p:cNvSpPr>
              <a:spLocks noChangeArrowheads="1"/>
            </p:cNvSpPr>
            <p:nvPr/>
          </p:nvSpPr>
          <p:spPr bwMode="auto">
            <a:xfrm>
              <a:off x="-7036240" y="-20637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Rectangle 1433"/>
            <p:cNvSpPr>
              <a:spLocks noChangeArrowheads="1"/>
            </p:cNvSpPr>
            <p:nvPr/>
          </p:nvSpPr>
          <p:spPr bwMode="auto">
            <a:xfrm>
              <a:off x="-7207695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Rectangle 1434"/>
            <p:cNvSpPr>
              <a:spLocks noChangeArrowheads="1"/>
            </p:cNvSpPr>
            <p:nvPr/>
          </p:nvSpPr>
          <p:spPr bwMode="auto">
            <a:xfrm>
              <a:off x="-7121969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Rectangle 1435"/>
            <p:cNvSpPr>
              <a:spLocks noChangeArrowheads="1"/>
            </p:cNvSpPr>
            <p:nvPr/>
          </p:nvSpPr>
          <p:spPr bwMode="auto">
            <a:xfrm>
              <a:off x="-6861610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Rectangle 1436"/>
            <p:cNvSpPr>
              <a:spLocks noChangeArrowheads="1"/>
            </p:cNvSpPr>
            <p:nvPr/>
          </p:nvSpPr>
          <p:spPr bwMode="auto">
            <a:xfrm>
              <a:off x="-729659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Rectangle 1437"/>
            <p:cNvSpPr>
              <a:spLocks noChangeArrowheads="1"/>
            </p:cNvSpPr>
            <p:nvPr/>
          </p:nvSpPr>
          <p:spPr bwMode="auto">
            <a:xfrm>
              <a:off x="-712196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Rectangle 1438"/>
            <p:cNvSpPr>
              <a:spLocks noChangeArrowheads="1"/>
            </p:cNvSpPr>
            <p:nvPr/>
          </p:nvSpPr>
          <p:spPr bwMode="auto">
            <a:xfrm>
              <a:off x="-6947336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Rectangle 1439"/>
            <p:cNvSpPr>
              <a:spLocks noChangeArrowheads="1"/>
            </p:cNvSpPr>
            <p:nvPr/>
          </p:nvSpPr>
          <p:spPr bwMode="auto">
            <a:xfrm>
              <a:off x="-7207695" y="2492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Rectangle 1440"/>
            <p:cNvSpPr>
              <a:spLocks noChangeArrowheads="1"/>
            </p:cNvSpPr>
            <p:nvPr/>
          </p:nvSpPr>
          <p:spPr bwMode="auto">
            <a:xfrm>
              <a:off x="-7036240" y="2492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Rectangle 1441"/>
            <p:cNvSpPr>
              <a:spLocks noChangeArrowheads="1"/>
            </p:cNvSpPr>
            <p:nvPr/>
          </p:nvSpPr>
          <p:spPr bwMode="auto">
            <a:xfrm>
              <a:off x="-6861610" y="249237"/>
              <a:ext cx="139705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Rectangle 1442"/>
            <p:cNvSpPr>
              <a:spLocks noChangeArrowheads="1"/>
            </p:cNvSpPr>
            <p:nvPr/>
          </p:nvSpPr>
          <p:spPr bwMode="auto">
            <a:xfrm>
              <a:off x="-7296599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Rectangle 1443"/>
            <p:cNvSpPr>
              <a:spLocks noChangeArrowheads="1"/>
            </p:cNvSpPr>
            <p:nvPr/>
          </p:nvSpPr>
          <p:spPr bwMode="auto">
            <a:xfrm>
              <a:off x="-7121969" y="338137"/>
              <a:ext cx="222258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Rectangle 1444"/>
            <p:cNvSpPr>
              <a:spLocks noChangeArrowheads="1"/>
            </p:cNvSpPr>
            <p:nvPr/>
          </p:nvSpPr>
          <p:spPr bwMode="auto">
            <a:xfrm>
              <a:off x="-7207695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Rectangle 1445"/>
            <p:cNvSpPr>
              <a:spLocks noChangeArrowheads="1"/>
            </p:cNvSpPr>
            <p:nvPr/>
          </p:nvSpPr>
          <p:spPr bwMode="auto">
            <a:xfrm>
              <a:off x="-7036240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Rectangle 1446"/>
            <p:cNvSpPr>
              <a:spLocks noChangeArrowheads="1"/>
            </p:cNvSpPr>
            <p:nvPr/>
          </p:nvSpPr>
          <p:spPr bwMode="auto">
            <a:xfrm>
              <a:off x="-6947336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Rectangle 1447"/>
            <p:cNvSpPr>
              <a:spLocks noChangeArrowheads="1"/>
            </p:cNvSpPr>
            <p:nvPr/>
          </p:nvSpPr>
          <p:spPr bwMode="auto">
            <a:xfrm>
              <a:off x="-7207695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Rectangle 1448"/>
            <p:cNvSpPr>
              <a:spLocks noChangeArrowheads="1"/>
            </p:cNvSpPr>
            <p:nvPr/>
          </p:nvSpPr>
          <p:spPr bwMode="auto">
            <a:xfrm>
              <a:off x="-7036240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Rectangle 1449"/>
            <p:cNvSpPr>
              <a:spLocks noChangeArrowheads="1"/>
            </p:cNvSpPr>
            <p:nvPr/>
          </p:nvSpPr>
          <p:spPr bwMode="auto">
            <a:xfrm>
              <a:off x="-729659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Rectangle 1450"/>
            <p:cNvSpPr>
              <a:spLocks noChangeArrowheads="1"/>
            </p:cNvSpPr>
            <p:nvPr/>
          </p:nvSpPr>
          <p:spPr bwMode="auto">
            <a:xfrm>
              <a:off x="-712196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Rectangle 1451"/>
            <p:cNvSpPr>
              <a:spLocks noChangeArrowheads="1"/>
            </p:cNvSpPr>
            <p:nvPr/>
          </p:nvSpPr>
          <p:spPr bwMode="auto">
            <a:xfrm>
              <a:off x="-6861610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Rectangle 1452"/>
            <p:cNvSpPr>
              <a:spLocks noChangeArrowheads="1"/>
            </p:cNvSpPr>
            <p:nvPr/>
          </p:nvSpPr>
          <p:spPr bwMode="auto">
            <a:xfrm>
              <a:off x="-7296599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Rectangle 1453"/>
            <p:cNvSpPr>
              <a:spLocks noChangeArrowheads="1"/>
            </p:cNvSpPr>
            <p:nvPr/>
          </p:nvSpPr>
          <p:spPr bwMode="auto">
            <a:xfrm>
              <a:off x="-7207695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Rectangle 1454"/>
            <p:cNvSpPr>
              <a:spLocks noChangeArrowheads="1"/>
            </p:cNvSpPr>
            <p:nvPr/>
          </p:nvSpPr>
          <p:spPr bwMode="auto">
            <a:xfrm>
              <a:off x="-7296599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Rectangle 1455"/>
            <p:cNvSpPr>
              <a:spLocks noChangeArrowheads="1"/>
            </p:cNvSpPr>
            <p:nvPr/>
          </p:nvSpPr>
          <p:spPr bwMode="auto">
            <a:xfrm>
              <a:off x="-7121969" y="784224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Rectangle 1456"/>
            <p:cNvSpPr>
              <a:spLocks noChangeArrowheads="1"/>
            </p:cNvSpPr>
            <p:nvPr/>
          </p:nvSpPr>
          <p:spPr bwMode="auto">
            <a:xfrm>
              <a:off x="-6861610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Rectangle 1457"/>
            <p:cNvSpPr>
              <a:spLocks noChangeArrowheads="1"/>
            </p:cNvSpPr>
            <p:nvPr/>
          </p:nvSpPr>
          <p:spPr bwMode="auto">
            <a:xfrm>
              <a:off x="-7207695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Rectangle 1458"/>
            <p:cNvSpPr>
              <a:spLocks noChangeArrowheads="1"/>
            </p:cNvSpPr>
            <p:nvPr/>
          </p:nvSpPr>
          <p:spPr bwMode="auto">
            <a:xfrm>
              <a:off x="-7207695" y="9620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Rectangle 1459"/>
            <p:cNvSpPr>
              <a:spLocks noChangeArrowheads="1"/>
            </p:cNvSpPr>
            <p:nvPr/>
          </p:nvSpPr>
          <p:spPr bwMode="auto">
            <a:xfrm>
              <a:off x="-703624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Rectangle 1460"/>
            <p:cNvSpPr>
              <a:spLocks noChangeArrowheads="1"/>
            </p:cNvSpPr>
            <p:nvPr/>
          </p:nvSpPr>
          <p:spPr bwMode="auto">
            <a:xfrm>
              <a:off x="-686161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Rectangle 1461"/>
            <p:cNvSpPr>
              <a:spLocks noChangeArrowheads="1"/>
            </p:cNvSpPr>
            <p:nvPr/>
          </p:nvSpPr>
          <p:spPr bwMode="auto">
            <a:xfrm>
              <a:off x="-729659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Rectangle 1462"/>
            <p:cNvSpPr>
              <a:spLocks noChangeArrowheads="1"/>
            </p:cNvSpPr>
            <p:nvPr/>
          </p:nvSpPr>
          <p:spPr bwMode="auto">
            <a:xfrm>
              <a:off x="-712196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Rectangle 1463"/>
            <p:cNvSpPr>
              <a:spLocks noChangeArrowheads="1"/>
            </p:cNvSpPr>
            <p:nvPr/>
          </p:nvSpPr>
          <p:spPr bwMode="auto">
            <a:xfrm>
              <a:off x="-6947336" y="10509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Rectangle 1464"/>
            <p:cNvSpPr>
              <a:spLocks noChangeArrowheads="1"/>
            </p:cNvSpPr>
            <p:nvPr/>
          </p:nvSpPr>
          <p:spPr bwMode="auto">
            <a:xfrm>
              <a:off x="-7296599" y="1139826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Rectangle 1465"/>
            <p:cNvSpPr>
              <a:spLocks noChangeArrowheads="1"/>
            </p:cNvSpPr>
            <p:nvPr/>
          </p:nvSpPr>
          <p:spPr bwMode="auto">
            <a:xfrm>
              <a:off x="-7036240" y="1139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Rectangle 1466"/>
            <p:cNvSpPr>
              <a:spLocks noChangeArrowheads="1"/>
            </p:cNvSpPr>
            <p:nvPr/>
          </p:nvSpPr>
          <p:spPr bwMode="auto">
            <a:xfrm>
              <a:off x="-7121969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Rectangle 1467"/>
            <p:cNvSpPr>
              <a:spLocks noChangeArrowheads="1"/>
            </p:cNvSpPr>
            <p:nvPr/>
          </p:nvSpPr>
          <p:spPr bwMode="auto">
            <a:xfrm>
              <a:off x="-6947336" y="12319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Rectangle 1468"/>
            <p:cNvSpPr>
              <a:spLocks noChangeArrowheads="1"/>
            </p:cNvSpPr>
            <p:nvPr/>
          </p:nvSpPr>
          <p:spPr bwMode="auto">
            <a:xfrm>
              <a:off x="-6861610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Rectangle 1469"/>
            <p:cNvSpPr>
              <a:spLocks noChangeArrowheads="1"/>
            </p:cNvSpPr>
            <p:nvPr/>
          </p:nvSpPr>
          <p:spPr bwMode="auto">
            <a:xfrm>
              <a:off x="-729659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Rectangle 1470"/>
            <p:cNvSpPr>
              <a:spLocks noChangeArrowheads="1"/>
            </p:cNvSpPr>
            <p:nvPr/>
          </p:nvSpPr>
          <p:spPr bwMode="auto">
            <a:xfrm>
              <a:off x="-7207695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Rectangle 1471"/>
            <p:cNvSpPr>
              <a:spLocks noChangeArrowheads="1"/>
            </p:cNvSpPr>
            <p:nvPr/>
          </p:nvSpPr>
          <p:spPr bwMode="auto">
            <a:xfrm>
              <a:off x="-712196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Rectangle 1472"/>
            <p:cNvSpPr>
              <a:spLocks noChangeArrowheads="1"/>
            </p:cNvSpPr>
            <p:nvPr/>
          </p:nvSpPr>
          <p:spPr bwMode="auto">
            <a:xfrm>
              <a:off x="-6861610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Rectangle 1473"/>
            <p:cNvSpPr>
              <a:spLocks noChangeArrowheads="1"/>
            </p:cNvSpPr>
            <p:nvPr/>
          </p:nvSpPr>
          <p:spPr bwMode="auto">
            <a:xfrm>
              <a:off x="-729659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Rectangle 1474"/>
            <p:cNvSpPr>
              <a:spLocks noChangeArrowheads="1"/>
            </p:cNvSpPr>
            <p:nvPr/>
          </p:nvSpPr>
          <p:spPr bwMode="auto">
            <a:xfrm>
              <a:off x="-712196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Rectangle 1475"/>
            <p:cNvSpPr>
              <a:spLocks noChangeArrowheads="1"/>
            </p:cNvSpPr>
            <p:nvPr/>
          </p:nvSpPr>
          <p:spPr bwMode="auto">
            <a:xfrm>
              <a:off x="-6947336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Rectangle 1476"/>
            <p:cNvSpPr>
              <a:spLocks noChangeArrowheads="1"/>
            </p:cNvSpPr>
            <p:nvPr/>
          </p:nvSpPr>
          <p:spPr bwMode="auto">
            <a:xfrm>
              <a:off x="-7207695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Rectangle 1477"/>
            <p:cNvSpPr>
              <a:spLocks noChangeArrowheads="1"/>
            </p:cNvSpPr>
            <p:nvPr/>
          </p:nvSpPr>
          <p:spPr bwMode="auto">
            <a:xfrm>
              <a:off x="-703624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Rectangle 1478"/>
            <p:cNvSpPr>
              <a:spLocks noChangeArrowheads="1"/>
            </p:cNvSpPr>
            <p:nvPr/>
          </p:nvSpPr>
          <p:spPr bwMode="auto">
            <a:xfrm>
              <a:off x="-686161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Rectangle 1479"/>
            <p:cNvSpPr>
              <a:spLocks noChangeArrowheads="1"/>
            </p:cNvSpPr>
            <p:nvPr/>
          </p:nvSpPr>
          <p:spPr bwMode="auto">
            <a:xfrm>
              <a:off x="-729659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Rectangle 1480"/>
            <p:cNvSpPr>
              <a:spLocks noChangeArrowheads="1"/>
            </p:cNvSpPr>
            <p:nvPr/>
          </p:nvSpPr>
          <p:spPr bwMode="auto">
            <a:xfrm>
              <a:off x="-712196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Rectangle 1481"/>
            <p:cNvSpPr>
              <a:spLocks noChangeArrowheads="1"/>
            </p:cNvSpPr>
            <p:nvPr/>
          </p:nvSpPr>
          <p:spPr bwMode="auto">
            <a:xfrm>
              <a:off x="-676953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Rectangle 1482"/>
            <p:cNvSpPr>
              <a:spLocks noChangeArrowheads="1"/>
            </p:cNvSpPr>
            <p:nvPr/>
          </p:nvSpPr>
          <p:spPr bwMode="auto">
            <a:xfrm>
              <a:off x="-6683803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Rectangle 1483"/>
            <p:cNvSpPr>
              <a:spLocks noChangeArrowheads="1"/>
            </p:cNvSpPr>
            <p:nvPr/>
          </p:nvSpPr>
          <p:spPr bwMode="auto">
            <a:xfrm>
              <a:off x="-650917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Rectangle 1484"/>
            <p:cNvSpPr>
              <a:spLocks noChangeArrowheads="1"/>
            </p:cNvSpPr>
            <p:nvPr/>
          </p:nvSpPr>
          <p:spPr bwMode="auto">
            <a:xfrm>
              <a:off x="-6423444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Rectangle 1485"/>
            <p:cNvSpPr>
              <a:spLocks noChangeArrowheads="1"/>
            </p:cNvSpPr>
            <p:nvPr/>
          </p:nvSpPr>
          <p:spPr bwMode="auto">
            <a:xfrm>
              <a:off x="-6337717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Rectangle 1486"/>
            <p:cNvSpPr>
              <a:spLocks noChangeArrowheads="1"/>
            </p:cNvSpPr>
            <p:nvPr/>
          </p:nvSpPr>
          <p:spPr bwMode="auto">
            <a:xfrm>
              <a:off x="-6769532" y="-1984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Rectangle 1487"/>
            <p:cNvSpPr>
              <a:spLocks noChangeArrowheads="1"/>
            </p:cNvSpPr>
            <p:nvPr/>
          </p:nvSpPr>
          <p:spPr bwMode="auto">
            <a:xfrm>
              <a:off x="-6598076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Rectangle 1488"/>
            <p:cNvSpPr>
              <a:spLocks noChangeArrowheads="1"/>
            </p:cNvSpPr>
            <p:nvPr/>
          </p:nvSpPr>
          <p:spPr bwMode="auto">
            <a:xfrm>
              <a:off x="-6423444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8" name="Rectangle 1489"/>
            <p:cNvSpPr>
              <a:spLocks noChangeArrowheads="1"/>
            </p:cNvSpPr>
            <p:nvPr/>
          </p:nvSpPr>
          <p:spPr bwMode="auto">
            <a:xfrm>
              <a:off x="-6683803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9" name="Rectangle 1490"/>
            <p:cNvSpPr>
              <a:spLocks noChangeArrowheads="1"/>
            </p:cNvSpPr>
            <p:nvPr/>
          </p:nvSpPr>
          <p:spPr bwMode="auto">
            <a:xfrm>
              <a:off x="-6337717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Rectangle 1491"/>
            <p:cNvSpPr>
              <a:spLocks noChangeArrowheads="1"/>
            </p:cNvSpPr>
            <p:nvPr/>
          </p:nvSpPr>
          <p:spPr bwMode="auto">
            <a:xfrm>
              <a:off x="-6769532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Rectangle 1492"/>
            <p:cNvSpPr>
              <a:spLocks noChangeArrowheads="1"/>
            </p:cNvSpPr>
            <p:nvPr/>
          </p:nvSpPr>
          <p:spPr bwMode="auto">
            <a:xfrm>
              <a:off x="-6509172" y="-20637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Rectangle 1493"/>
            <p:cNvSpPr>
              <a:spLocks noChangeArrowheads="1"/>
            </p:cNvSpPr>
            <p:nvPr/>
          </p:nvSpPr>
          <p:spPr bwMode="auto">
            <a:xfrm>
              <a:off x="-6337717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Rectangle 1494"/>
            <p:cNvSpPr>
              <a:spLocks noChangeArrowheads="1"/>
            </p:cNvSpPr>
            <p:nvPr/>
          </p:nvSpPr>
          <p:spPr bwMode="auto">
            <a:xfrm>
              <a:off x="-676953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Rectangle 1495"/>
            <p:cNvSpPr>
              <a:spLocks noChangeArrowheads="1"/>
            </p:cNvSpPr>
            <p:nvPr/>
          </p:nvSpPr>
          <p:spPr bwMode="auto">
            <a:xfrm>
              <a:off x="-6683803" y="68264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Rectangle 1496"/>
            <p:cNvSpPr>
              <a:spLocks noChangeArrowheads="1"/>
            </p:cNvSpPr>
            <p:nvPr/>
          </p:nvSpPr>
          <p:spPr bwMode="auto">
            <a:xfrm>
              <a:off x="-650917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Rectangle 1497"/>
            <p:cNvSpPr>
              <a:spLocks noChangeArrowheads="1"/>
            </p:cNvSpPr>
            <p:nvPr/>
          </p:nvSpPr>
          <p:spPr bwMode="auto">
            <a:xfrm>
              <a:off x="-6337717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Rectangle 1498"/>
            <p:cNvSpPr>
              <a:spLocks noChangeArrowheads="1"/>
            </p:cNvSpPr>
            <p:nvPr/>
          </p:nvSpPr>
          <p:spPr bwMode="auto">
            <a:xfrm>
              <a:off x="-6769532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Rectangle 1499"/>
            <p:cNvSpPr>
              <a:spLocks noChangeArrowheads="1"/>
            </p:cNvSpPr>
            <p:nvPr/>
          </p:nvSpPr>
          <p:spPr bwMode="auto">
            <a:xfrm>
              <a:off x="-6598076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Rectangle 1500"/>
            <p:cNvSpPr>
              <a:spLocks noChangeArrowheads="1"/>
            </p:cNvSpPr>
            <p:nvPr/>
          </p:nvSpPr>
          <p:spPr bwMode="auto">
            <a:xfrm>
              <a:off x="-6515522" y="157162"/>
              <a:ext cx="142880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Rectangle 1501"/>
            <p:cNvSpPr>
              <a:spLocks noChangeArrowheads="1"/>
            </p:cNvSpPr>
            <p:nvPr/>
          </p:nvSpPr>
          <p:spPr bwMode="auto">
            <a:xfrm>
              <a:off x="-6683803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1" name="Rectangle 1502"/>
            <p:cNvSpPr>
              <a:spLocks noChangeArrowheads="1"/>
            </p:cNvSpPr>
            <p:nvPr/>
          </p:nvSpPr>
          <p:spPr bwMode="auto">
            <a:xfrm>
              <a:off x="-6423444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2" name="Rectangle 1503"/>
            <p:cNvSpPr>
              <a:spLocks noChangeArrowheads="1"/>
            </p:cNvSpPr>
            <p:nvPr/>
          </p:nvSpPr>
          <p:spPr bwMode="auto">
            <a:xfrm>
              <a:off x="-6337717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Rectangle 1504"/>
            <p:cNvSpPr>
              <a:spLocks noChangeArrowheads="1"/>
            </p:cNvSpPr>
            <p:nvPr/>
          </p:nvSpPr>
          <p:spPr bwMode="auto">
            <a:xfrm>
              <a:off x="-676953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4" name="Rectangle 1505"/>
            <p:cNvSpPr>
              <a:spLocks noChangeArrowheads="1"/>
            </p:cNvSpPr>
            <p:nvPr/>
          </p:nvSpPr>
          <p:spPr bwMode="auto">
            <a:xfrm>
              <a:off x="-6598076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5" name="Rectangle 1506"/>
            <p:cNvSpPr>
              <a:spLocks noChangeArrowheads="1"/>
            </p:cNvSpPr>
            <p:nvPr/>
          </p:nvSpPr>
          <p:spPr bwMode="auto">
            <a:xfrm>
              <a:off x="-650917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6" name="Rectangle 1507"/>
            <p:cNvSpPr>
              <a:spLocks noChangeArrowheads="1"/>
            </p:cNvSpPr>
            <p:nvPr/>
          </p:nvSpPr>
          <p:spPr bwMode="auto">
            <a:xfrm>
              <a:off x="-6337717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7" name="Rectangle 1508"/>
            <p:cNvSpPr>
              <a:spLocks noChangeArrowheads="1"/>
            </p:cNvSpPr>
            <p:nvPr/>
          </p:nvSpPr>
          <p:spPr bwMode="auto">
            <a:xfrm>
              <a:off x="-6683803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8" name="Rectangle 1509"/>
            <p:cNvSpPr>
              <a:spLocks noChangeArrowheads="1"/>
            </p:cNvSpPr>
            <p:nvPr/>
          </p:nvSpPr>
          <p:spPr bwMode="auto">
            <a:xfrm>
              <a:off x="-6509172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9" name="Rectangle 1510"/>
            <p:cNvSpPr>
              <a:spLocks noChangeArrowheads="1"/>
            </p:cNvSpPr>
            <p:nvPr/>
          </p:nvSpPr>
          <p:spPr bwMode="auto">
            <a:xfrm>
              <a:off x="-6423444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0" name="Rectangle 1511"/>
            <p:cNvSpPr>
              <a:spLocks noChangeArrowheads="1"/>
            </p:cNvSpPr>
            <p:nvPr/>
          </p:nvSpPr>
          <p:spPr bwMode="auto">
            <a:xfrm>
              <a:off x="-6337717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1" name="Rectangle 1512"/>
            <p:cNvSpPr>
              <a:spLocks noChangeArrowheads="1"/>
            </p:cNvSpPr>
            <p:nvPr/>
          </p:nvSpPr>
          <p:spPr bwMode="auto">
            <a:xfrm>
              <a:off x="-6769532" y="515938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2" name="Rectangle 1513"/>
            <p:cNvSpPr>
              <a:spLocks noChangeArrowheads="1"/>
            </p:cNvSpPr>
            <p:nvPr/>
          </p:nvSpPr>
          <p:spPr bwMode="auto">
            <a:xfrm>
              <a:off x="-6509172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3" name="Rectangle 1514"/>
            <p:cNvSpPr>
              <a:spLocks noChangeArrowheads="1"/>
            </p:cNvSpPr>
            <p:nvPr/>
          </p:nvSpPr>
          <p:spPr bwMode="auto">
            <a:xfrm>
              <a:off x="-6337717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4" name="Rectangle 1515"/>
            <p:cNvSpPr>
              <a:spLocks noChangeArrowheads="1"/>
            </p:cNvSpPr>
            <p:nvPr/>
          </p:nvSpPr>
          <p:spPr bwMode="auto">
            <a:xfrm>
              <a:off x="-6509172" y="6064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" name="Rectangle 1516"/>
            <p:cNvSpPr>
              <a:spLocks noChangeArrowheads="1"/>
            </p:cNvSpPr>
            <p:nvPr/>
          </p:nvSpPr>
          <p:spPr bwMode="auto">
            <a:xfrm>
              <a:off x="-6337717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" name="Rectangle 1517"/>
            <p:cNvSpPr>
              <a:spLocks noChangeArrowheads="1"/>
            </p:cNvSpPr>
            <p:nvPr/>
          </p:nvSpPr>
          <p:spPr bwMode="auto">
            <a:xfrm>
              <a:off x="-6947336" y="695326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" name="Rectangle 1518"/>
            <p:cNvSpPr>
              <a:spLocks noChangeArrowheads="1"/>
            </p:cNvSpPr>
            <p:nvPr/>
          </p:nvSpPr>
          <p:spPr bwMode="auto">
            <a:xfrm>
              <a:off x="-6509172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" name="Rectangle 1519"/>
            <p:cNvSpPr>
              <a:spLocks noChangeArrowheads="1"/>
            </p:cNvSpPr>
            <p:nvPr/>
          </p:nvSpPr>
          <p:spPr bwMode="auto">
            <a:xfrm>
              <a:off x="-6337717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" name="Rectangle 1520"/>
            <p:cNvSpPr>
              <a:spLocks noChangeArrowheads="1"/>
            </p:cNvSpPr>
            <p:nvPr/>
          </p:nvSpPr>
          <p:spPr bwMode="auto">
            <a:xfrm>
              <a:off x="-6683803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" name="Rectangle 1521"/>
            <p:cNvSpPr>
              <a:spLocks noChangeArrowheads="1"/>
            </p:cNvSpPr>
            <p:nvPr/>
          </p:nvSpPr>
          <p:spPr bwMode="auto">
            <a:xfrm>
              <a:off x="-6598076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" name="Rectangle 1522"/>
            <p:cNvSpPr>
              <a:spLocks noChangeArrowheads="1"/>
            </p:cNvSpPr>
            <p:nvPr/>
          </p:nvSpPr>
          <p:spPr bwMode="auto">
            <a:xfrm>
              <a:off x="-6420269" y="784224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" name="Rectangle 1523"/>
            <p:cNvSpPr>
              <a:spLocks noChangeArrowheads="1"/>
            </p:cNvSpPr>
            <p:nvPr/>
          </p:nvSpPr>
          <p:spPr bwMode="auto">
            <a:xfrm>
              <a:off x="-6683803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" name="Rectangle 1524"/>
            <p:cNvSpPr>
              <a:spLocks noChangeArrowheads="1"/>
            </p:cNvSpPr>
            <p:nvPr/>
          </p:nvSpPr>
          <p:spPr bwMode="auto">
            <a:xfrm>
              <a:off x="-6509172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Rectangle 1525"/>
            <p:cNvSpPr>
              <a:spLocks noChangeArrowheads="1"/>
            </p:cNvSpPr>
            <p:nvPr/>
          </p:nvSpPr>
          <p:spPr bwMode="auto">
            <a:xfrm>
              <a:off x="-6423444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Rectangle 1526"/>
            <p:cNvSpPr>
              <a:spLocks noChangeArrowheads="1"/>
            </p:cNvSpPr>
            <p:nvPr/>
          </p:nvSpPr>
          <p:spPr bwMode="auto">
            <a:xfrm>
              <a:off x="-6337717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Rectangle 1527"/>
            <p:cNvSpPr>
              <a:spLocks noChangeArrowheads="1"/>
            </p:cNvSpPr>
            <p:nvPr/>
          </p:nvSpPr>
          <p:spPr bwMode="auto">
            <a:xfrm>
              <a:off x="-6683803" y="962025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Rectangle 1528"/>
            <p:cNvSpPr>
              <a:spLocks noChangeArrowheads="1"/>
            </p:cNvSpPr>
            <p:nvPr/>
          </p:nvSpPr>
          <p:spPr bwMode="auto">
            <a:xfrm>
              <a:off x="-6337717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Rectangle 1529"/>
            <p:cNvSpPr>
              <a:spLocks noChangeArrowheads="1"/>
            </p:cNvSpPr>
            <p:nvPr/>
          </p:nvSpPr>
          <p:spPr bwMode="auto">
            <a:xfrm>
              <a:off x="-6769532" y="10509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Rectangle 1530"/>
            <p:cNvSpPr>
              <a:spLocks noChangeArrowheads="1"/>
            </p:cNvSpPr>
            <p:nvPr/>
          </p:nvSpPr>
          <p:spPr bwMode="auto">
            <a:xfrm>
              <a:off x="-6337717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Rectangle 1531"/>
            <p:cNvSpPr>
              <a:spLocks noChangeArrowheads="1"/>
            </p:cNvSpPr>
            <p:nvPr/>
          </p:nvSpPr>
          <p:spPr bwMode="auto">
            <a:xfrm>
              <a:off x="-676953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Rectangle 1532"/>
            <p:cNvSpPr>
              <a:spLocks noChangeArrowheads="1"/>
            </p:cNvSpPr>
            <p:nvPr/>
          </p:nvSpPr>
          <p:spPr bwMode="auto">
            <a:xfrm>
              <a:off x="-6683803" y="1139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Rectangle 1533"/>
            <p:cNvSpPr>
              <a:spLocks noChangeArrowheads="1"/>
            </p:cNvSpPr>
            <p:nvPr/>
          </p:nvSpPr>
          <p:spPr bwMode="auto">
            <a:xfrm>
              <a:off x="-650917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Rectangle 1534"/>
            <p:cNvSpPr>
              <a:spLocks noChangeArrowheads="1"/>
            </p:cNvSpPr>
            <p:nvPr/>
          </p:nvSpPr>
          <p:spPr bwMode="auto">
            <a:xfrm>
              <a:off x="-6420269" y="1139825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Rectangle 1535"/>
            <p:cNvSpPr>
              <a:spLocks noChangeArrowheads="1"/>
            </p:cNvSpPr>
            <p:nvPr/>
          </p:nvSpPr>
          <p:spPr bwMode="auto">
            <a:xfrm>
              <a:off x="-6598076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Rectangle 1536"/>
            <p:cNvSpPr>
              <a:spLocks noChangeArrowheads="1"/>
            </p:cNvSpPr>
            <p:nvPr/>
          </p:nvSpPr>
          <p:spPr bwMode="auto">
            <a:xfrm>
              <a:off x="-6423444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Rectangle 1537"/>
            <p:cNvSpPr>
              <a:spLocks noChangeArrowheads="1"/>
            </p:cNvSpPr>
            <p:nvPr/>
          </p:nvSpPr>
          <p:spPr bwMode="auto">
            <a:xfrm>
              <a:off x="-6337717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Rectangle 1538"/>
            <p:cNvSpPr>
              <a:spLocks noChangeArrowheads="1"/>
            </p:cNvSpPr>
            <p:nvPr/>
          </p:nvSpPr>
          <p:spPr bwMode="auto">
            <a:xfrm>
              <a:off x="-6769532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Rectangle 1539"/>
            <p:cNvSpPr>
              <a:spLocks noChangeArrowheads="1"/>
            </p:cNvSpPr>
            <p:nvPr/>
          </p:nvSpPr>
          <p:spPr bwMode="auto">
            <a:xfrm>
              <a:off x="-6683803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Rectangle 1540"/>
            <p:cNvSpPr>
              <a:spLocks noChangeArrowheads="1"/>
            </p:cNvSpPr>
            <p:nvPr/>
          </p:nvSpPr>
          <p:spPr bwMode="auto">
            <a:xfrm>
              <a:off x="-6598076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Rectangle 1541"/>
            <p:cNvSpPr>
              <a:spLocks noChangeArrowheads="1"/>
            </p:cNvSpPr>
            <p:nvPr/>
          </p:nvSpPr>
          <p:spPr bwMode="auto">
            <a:xfrm>
              <a:off x="-6337717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Rectangle 1542"/>
            <p:cNvSpPr>
              <a:spLocks noChangeArrowheads="1"/>
            </p:cNvSpPr>
            <p:nvPr/>
          </p:nvSpPr>
          <p:spPr bwMode="auto">
            <a:xfrm>
              <a:off x="-6769532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Rectangle 1543"/>
            <p:cNvSpPr>
              <a:spLocks noChangeArrowheads="1"/>
            </p:cNvSpPr>
            <p:nvPr/>
          </p:nvSpPr>
          <p:spPr bwMode="auto">
            <a:xfrm>
              <a:off x="-6598076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Rectangle 1544"/>
            <p:cNvSpPr>
              <a:spLocks noChangeArrowheads="1"/>
            </p:cNvSpPr>
            <p:nvPr/>
          </p:nvSpPr>
          <p:spPr bwMode="auto">
            <a:xfrm>
              <a:off x="-6423444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Rectangle 1545"/>
            <p:cNvSpPr>
              <a:spLocks noChangeArrowheads="1"/>
            </p:cNvSpPr>
            <p:nvPr/>
          </p:nvSpPr>
          <p:spPr bwMode="auto">
            <a:xfrm>
              <a:off x="-6683803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Rectangle 1546"/>
            <p:cNvSpPr>
              <a:spLocks noChangeArrowheads="1"/>
            </p:cNvSpPr>
            <p:nvPr/>
          </p:nvSpPr>
          <p:spPr bwMode="auto">
            <a:xfrm>
              <a:off x="-6509172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Rectangle 1547"/>
            <p:cNvSpPr>
              <a:spLocks noChangeArrowheads="1"/>
            </p:cNvSpPr>
            <p:nvPr/>
          </p:nvSpPr>
          <p:spPr bwMode="auto">
            <a:xfrm>
              <a:off x="-6337717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Rectangle 1548"/>
            <p:cNvSpPr>
              <a:spLocks noChangeArrowheads="1"/>
            </p:cNvSpPr>
            <p:nvPr/>
          </p:nvSpPr>
          <p:spPr bwMode="auto">
            <a:xfrm>
              <a:off x="-6769532" y="1587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Rectangle 1549"/>
            <p:cNvSpPr>
              <a:spLocks noChangeArrowheads="1"/>
            </p:cNvSpPr>
            <p:nvPr/>
          </p:nvSpPr>
          <p:spPr bwMode="auto">
            <a:xfrm>
              <a:off x="-6598076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Rectangle 1550"/>
            <p:cNvSpPr>
              <a:spLocks noChangeArrowheads="1"/>
            </p:cNvSpPr>
            <p:nvPr/>
          </p:nvSpPr>
          <p:spPr bwMode="auto">
            <a:xfrm>
              <a:off x="-6337717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Rectangle 1551"/>
            <p:cNvSpPr>
              <a:spLocks noChangeArrowheads="1"/>
            </p:cNvSpPr>
            <p:nvPr/>
          </p:nvSpPr>
          <p:spPr bwMode="auto">
            <a:xfrm>
              <a:off x="-7121969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Rectangle 1552"/>
            <p:cNvSpPr>
              <a:spLocks noChangeArrowheads="1"/>
            </p:cNvSpPr>
            <p:nvPr/>
          </p:nvSpPr>
          <p:spPr bwMode="auto">
            <a:xfrm>
              <a:off x="-6861610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" name="Rectangle 1553"/>
            <p:cNvSpPr>
              <a:spLocks noChangeArrowheads="1"/>
            </p:cNvSpPr>
            <p:nvPr/>
          </p:nvSpPr>
          <p:spPr bwMode="auto">
            <a:xfrm>
              <a:off x="-6769532" y="16748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" name="Rectangle 1554"/>
            <p:cNvSpPr>
              <a:spLocks noChangeArrowheads="1"/>
            </p:cNvSpPr>
            <p:nvPr/>
          </p:nvSpPr>
          <p:spPr bwMode="auto">
            <a:xfrm>
              <a:off x="-6598076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" name="Rectangle 1555"/>
            <p:cNvSpPr>
              <a:spLocks noChangeArrowheads="1"/>
            </p:cNvSpPr>
            <p:nvPr/>
          </p:nvSpPr>
          <p:spPr bwMode="auto">
            <a:xfrm>
              <a:off x="-7296599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" name="Rectangle 1556"/>
            <p:cNvSpPr>
              <a:spLocks noChangeArrowheads="1"/>
            </p:cNvSpPr>
            <p:nvPr/>
          </p:nvSpPr>
          <p:spPr bwMode="auto">
            <a:xfrm>
              <a:off x="-7207695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" name="Rectangle 1557"/>
            <p:cNvSpPr>
              <a:spLocks noChangeArrowheads="1"/>
            </p:cNvSpPr>
            <p:nvPr/>
          </p:nvSpPr>
          <p:spPr bwMode="auto">
            <a:xfrm>
              <a:off x="-6947336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Rectangle 1558"/>
            <p:cNvSpPr>
              <a:spLocks noChangeArrowheads="1"/>
            </p:cNvSpPr>
            <p:nvPr/>
          </p:nvSpPr>
          <p:spPr bwMode="auto">
            <a:xfrm>
              <a:off x="-6769532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" name="Rectangle 1559"/>
            <p:cNvSpPr>
              <a:spLocks noChangeArrowheads="1"/>
            </p:cNvSpPr>
            <p:nvPr/>
          </p:nvSpPr>
          <p:spPr bwMode="auto">
            <a:xfrm>
              <a:off x="-6337717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Rectangle 1560"/>
            <p:cNvSpPr>
              <a:spLocks noChangeArrowheads="1"/>
            </p:cNvSpPr>
            <p:nvPr/>
          </p:nvSpPr>
          <p:spPr bwMode="auto">
            <a:xfrm>
              <a:off x="-686161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Rectangle 1561"/>
            <p:cNvSpPr>
              <a:spLocks noChangeArrowheads="1"/>
            </p:cNvSpPr>
            <p:nvPr/>
          </p:nvSpPr>
          <p:spPr bwMode="auto">
            <a:xfrm>
              <a:off x="-703624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Rectangle 1562"/>
            <p:cNvSpPr>
              <a:spLocks noChangeArrowheads="1"/>
            </p:cNvSpPr>
            <p:nvPr/>
          </p:nvSpPr>
          <p:spPr bwMode="auto">
            <a:xfrm>
              <a:off x="-6423444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Rectangle 1563"/>
            <p:cNvSpPr>
              <a:spLocks noChangeArrowheads="1"/>
            </p:cNvSpPr>
            <p:nvPr/>
          </p:nvSpPr>
          <p:spPr bwMode="auto">
            <a:xfrm>
              <a:off x="-6337717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Rectangle 1564"/>
            <p:cNvSpPr>
              <a:spLocks noChangeArrowheads="1"/>
            </p:cNvSpPr>
            <p:nvPr/>
          </p:nvSpPr>
          <p:spPr bwMode="auto">
            <a:xfrm>
              <a:off x="-729659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Rectangle 1565"/>
            <p:cNvSpPr>
              <a:spLocks noChangeArrowheads="1"/>
            </p:cNvSpPr>
            <p:nvPr/>
          </p:nvSpPr>
          <p:spPr bwMode="auto">
            <a:xfrm>
              <a:off x="-6683803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Rectangle 1566"/>
            <p:cNvSpPr>
              <a:spLocks noChangeArrowheads="1"/>
            </p:cNvSpPr>
            <p:nvPr/>
          </p:nvSpPr>
          <p:spPr bwMode="auto">
            <a:xfrm>
              <a:off x="-712196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Rectangle 1567"/>
            <p:cNvSpPr>
              <a:spLocks noChangeArrowheads="1"/>
            </p:cNvSpPr>
            <p:nvPr/>
          </p:nvSpPr>
          <p:spPr bwMode="auto">
            <a:xfrm>
              <a:off x="-6509172" y="19161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Rectangle 1568"/>
            <p:cNvSpPr>
              <a:spLocks noChangeArrowheads="1"/>
            </p:cNvSpPr>
            <p:nvPr/>
          </p:nvSpPr>
          <p:spPr bwMode="auto">
            <a:xfrm>
              <a:off x="-6337717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Rectangle 1569"/>
            <p:cNvSpPr>
              <a:spLocks noChangeArrowheads="1"/>
            </p:cNvSpPr>
            <p:nvPr/>
          </p:nvSpPr>
          <p:spPr bwMode="auto">
            <a:xfrm>
              <a:off x="-7296599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Rectangle 1570"/>
            <p:cNvSpPr>
              <a:spLocks noChangeArrowheads="1"/>
            </p:cNvSpPr>
            <p:nvPr/>
          </p:nvSpPr>
          <p:spPr bwMode="auto">
            <a:xfrm>
              <a:off x="-7036240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Rectangle 1571"/>
            <p:cNvSpPr>
              <a:spLocks noChangeArrowheads="1"/>
            </p:cNvSpPr>
            <p:nvPr/>
          </p:nvSpPr>
          <p:spPr bwMode="auto">
            <a:xfrm>
              <a:off x="-7207695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Rectangle 1572"/>
            <p:cNvSpPr>
              <a:spLocks noChangeArrowheads="1"/>
            </p:cNvSpPr>
            <p:nvPr/>
          </p:nvSpPr>
          <p:spPr bwMode="auto">
            <a:xfrm>
              <a:off x="-6598076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Rectangle 1573"/>
            <p:cNvSpPr>
              <a:spLocks noChangeArrowheads="1"/>
            </p:cNvSpPr>
            <p:nvPr/>
          </p:nvSpPr>
          <p:spPr bwMode="auto">
            <a:xfrm>
              <a:off x="-6509172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Rectangle 1574"/>
            <p:cNvSpPr>
              <a:spLocks noChangeArrowheads="1"/>
            </p:cNvSpPr>
            <p:nvPr/>
          </p:nvSpPr>
          <p:spPr bwMode="auto">
            <a:xfrm>
              <a:off x="-7296599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Rectangle 1575"/>
            <p:cNvSpPr>
              <a:spLocks noChangeArrowheads="1"/>
            </p:cNvSpPr>
            <p:nvPr/>
          </p:nvSpPr>
          <p:spPr bwMode="auto">
            <a:xfrm>
              <a:off x="-6683803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Rectangle 1576"/>
            <p:cNvSpPr>
              <a:spLocks noChangeArrowheads="1"/>
            </p:cNvSpPr>
            <p:nvPr/>
          </p:nvSpPr>
          <p:spPr bwMode="auto">
            <a:xfrm>
              <a:off x="-703624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Rectangle 1577"/>
            <p:cNvSpPr>
              <a:spLocks noChangeArrowheads="1"/>
            </p:cNvSpPr>
            <p:nvPr/>
          </p:nvSpPr>
          <p:spPr bwMode="auto">
            <a:xfrm>
              <a:off x="-686161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Rectangle 1578"/>
            <p:cNvSpPr>
              <a:spLocks noChangeArrowheads="1"/>
            </p:cNvSpPr>
            <p:nvPr/>
          </p:nvSpPr>
          <p:spPr bwMode="auto">
            <a:xfrm>
              <a:off x="-6337717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Rectangle 1579"/>
            <p:cNvSpPr>
              <a:spLocks noChangeArrowheads="1"/>
            </p:cNvSpPr>
            <p:nvPr/>
          </p:nvSpPr>
          <p:spPr bwMode="auto">
            <a:xfrm>
              <a:off x="-7296599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Rectangle 1580"/>
            <p:cNvSpPr>
              <a:spLocks noChangeArrowheads="1"/>
            </p:cNvSpPr>
            <p:nvPr/>
          </p:nvSpPr>
          <p:spPr bwMode="auto">
            <a:xfrm>
              <a:off x="-6683803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Rectangle 1581"/>
            <p:cNvSpPr>
              <a:spLocks noChangeArrowheads="1"/>
            </p:cNvSpPr>
            <p:nvPr/>
          </p:nvSpPr>
          <p:spPr bwMode="auto">
            <a:xfrm>
              <a:off x="-7036240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Rectangle 1582"/>
            <p:cNvSpPr>
              <a:spLocks noChangeArrowheads="1"/>
            </p:cNvSpPr>
            <p:nvPr/>
          </p:nvSpPr>
          <p:spPr bwMode="auto">
            <a:xfrm>
              <a:off x="-6769532" y="21574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Rectangle 1583"/>
            <p:cNvSpPr>
              <a:spLocks noChangeArrowheads="1"/>
            </p:cNvSpPr>
            <p:nvPr/>
          </p:nvSpPr>
          <p:spPr bwMode="auto">
            <a:xfrm>
              <a:off x="-6337717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Rectangle 1584"/>
            <p:cNvSpPr>
              <a:spLocks noChangeArrowheads="1"/>
            </p:cNvSpPr>
            <p:nvPr/>
          </p:nvSpPr>
          <p:spPr bwMode="auto">
            <a:xfrm>
              <a:off x="-6683803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Rectangle 1585"/>
            <p:cNvSpPr>
              <a:spLocks noChangeArrowheads="1"/>
            </p:cNvSpPr>
            <p:nvPr/>
          </p:nvSpPr>
          <p:spPr bwMode="auto">
            <a:xfrm>
              <a:off x="-7121969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Rectangle 1586"/>
            <p:cNvSpPr>
              <a:spLocks noChangeArrowheads="1"/>
            </p:cNvSpPr>
            <p:nvPr/>
          </p:nvSpPr>
          <p:spPr bwMode="auto">
            <a:xfrm>
              <a:off x="-6861610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Rectangle 1587"/>
            <p:cNvSpPr>
              <a:spLocks noChangeArrowheads="1"/>
            </p:cNvSpPr>
            <p:nvPr/>
          </p:nvSpPr>
          <p:spPr bwMode="auto">
            <a:xfrm>
              <a:off x="-7296599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Rectangle 1588"/>
            <p:cNvSpPr>
              <a:spLocks noChangeArrowheads="1"/>
            </p:cNvSpPr>
            <p:nvPr/>
          </p:nvSpPr>
          <p:spPr bwMode="auto">
            <a:xfrm>
              <a:off x="-6861610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Rectangle 1589"/>
            <p:cNvSpPr>
              <a:spLocks noChangeArrowheads="1"/>
            </p:cNvSpPr>
            <p:nvPr/>
          </p:nvSpPr>
          <p:spPr bwMode="auto">
            <a:xfrm>
              <a:off x="-6337717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Rectangle 1590"/>
            <p:cNvSpPr>
              <a:spLocks noChangeArrowheads="1"/>
            </p:cNvSpPr>
            <p:nvPr/>
          </p:nvSpPr>
          <p:spPr bwMode="auto">
            <a:xfrm>
              <a:off x="-6683803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Rectangle 1591"/>
            <p:cNvSpPr>
              <a:spLocks noChangeArrowheads="1"/>
            </p:cNvSpPr>
            <p:nvPr/>
          </p:nvSpPr>
          <p:spPr bwMode="auto">
            <a:xfrm>
              <a:off x="-7036240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Rectangle 1592"/>
            <p:cNvSpPr>
              <a:spLocks noChangeArrowheads="1"/>
            </p:cNvSpPr>
            <p:nvPr/>
          </p:nvSpPr>
          <p:spPr bwMode="auto">
            <a:xfrm>
              <a:off x="-7296599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Rectangle 1593"/>
            <p:cNvSpPr>
              <a:spLocks noChangeArrowheads="1"/>
            </p:cNvSpPr>
            <p:nvPr/>
          </p:nvSpPr>
          <p:spPr bwMode="auto">
            <a:xfrm>
              <a:off x="-6861610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3" name="Rectangle 1594"/>
            <p:cNvSpPr>
              <a:spLocks noChangeArrowheads="1"/>
            </p:cNvSpPr>
            <p:nvPr/>
          </p:nvSpPr>
          <p:spPr bwMode="auto">
            <a:xfrm>
              <a:off x="-6337717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4" name="Rectangle 1595"/>
            <p:cNvSpPr>
              <a:spLocks noChangeArrowheads="1"/>
            </p:cNvSpPr>
            <p:nvPr/>
          </p:nvSpPr>
          <p:spPr bwMode="auto">
            <a:xfrm>
              <a:off x="-7296599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5" name="Rectangle 1596"/>
            <p:cNvSpPr>
              <a:spLocks noChangeArrowheads="1"/>
            </p:cNvSpPr>
            <p:nvPr/>
          </p:nvSpPr>
          <p:spPr bwMode="auto">
            <a:xfrm>
              <a:off x="-6337717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" name="Rectangle 1597"/>
            <p:cNvSpPr>
              <a:spLocks noChangeArrowheads="1"/>
            </p:cNvSpPr>
            <p:nvPr/>
          </p:nvSpPr>
          <p:spPr bwMode="auto">
            <a:xfrm>
              <a:off x="-6861610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" name="Rectangle 1598"/>
            <p:cNvSpPr>
              <a:spLocks noChangeArrowheads="1"/>
            </p:cNvSpPr>
            <p:nvPr/>
          </p:nvSpPr>
          <p:spPr bwMode="auto">
            <a:xfrm>
              <a:off x="-6337717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" name="Rectangle 1599"/>
            <p:cNvSpPr>
              <a:spLocks noChangeArrowheads="1"/>
            </p:cNvSpPr>
            <p:nvPr/>
          </p:nvSpPr>
          <p:spPr bwMode="auto">
            <a:xfrm>
              <a:off x="-7296601" y="27432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" name="Rectangle 1600"/>
            <p:cNvSpPr>
              <a:spLocks noChangeArrowheads="1"/>
            </p:cNvSpPr>
            <p:nvPr/>
          </p:nvSpPr>
          <p:spPr bwMode="auto">
            <a:xfrm>
              <a:off x="-6769534" y="27432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" name="Rectangle 1601"/>
            <p:cNvSpPr>
              <a:spLocks noChangeArrowheads="1"/>
            </p:cNvSpPr>
            <p:nvPr/>
          </p:nvSpPr>
          <p:spPr bwMode="auto">
            <a:xfrm>
              <a:off x="-6861612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" name="Rectangle 1602"/>
            <p:cNvSpPr>
              <a:spLocks noChangeArrowheads="1"/>
            </p:cNvSpPr>
            <p:nvPr/>
          </p:nvSpPr>
          <p:spPr bwMode="auto">
            <a:xfrm>
              <a:off x="-6861612" y="29178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" name="Rectangle 1603"/>
            <p:cNvSpPr>
              <a:spLocks noChangeArrowheads="1"/>
            </p:cNvSpPr>
            <p:nvPr/>
          </p:nvSpPr>
          <p:spPr bwMode="auto">
            <a:xfrm>
              <a:off x="-6337717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" name="Freeform 1604"/>
            <p:cNvSpPr/>
            <p:nvPr/>
          </p:nvSpPr>
          <p:spPr bwMode="auto">
            <a:xfrm>
              <a:off x="-6245623" y="-261938"/>
              <a:ext cx="31750" cy="3230563"/>
            </a:xfrm>
            <a:custGeom>
              <a:avLst/>
              <a:gdLst>
                <a:gd name="T0" fmla="*/ 20 w 20"/>
                <a:gd name="T1" fmla="*/ 2035 h 2035"/>
                <a:gd name="T2" fmla="*/ 0 w 20"/>
                <a:gd name="T3" fmla="*/ 2035 h 2035"/>
                <a:gd name="T4" fmla="*/ 0 w 20"/>
                <a:gd name="T5" fmla="*/ 0 h 2035"/>
                <a:gd name="T6" fmla="*/ 20 w 20"/>
                <a:gd name="T7" fmla="*/ 32 h 2035"/>
                <a:gd name="T8" fmla="*/ 20 w 20"/>
                <a:gd name="T9" fmla="*/ 203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35">
                  <a:moveTo>
                    <a:pt x="20" y="2035"/>
                  </a:moveTo>
                  <a:lnTo>
                    <a:pt x="0" y="2035"/>
                  </a:lnTo>
                  <a:lnTo>
                    <a:pt x="0" y="0"/>
                  </a:lnTo>
                  <a:lnTo>
                    <a:pt x="20" y="32"/>
                  </a:lnTo>
                  <a:lnTo>
                    <a:pt x="20" y="20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" name="Freeform 1605"/>
            <p:cNvSpPr/>
            <p:nvPr/>
          </p:nvSpPr>
          <p:spPr bwMode="auto">
            <a:xfrm>
              <a:off x="-6178939" y="-182563"/>
              <a:ext cx="25401" cy="2574926"/>
            </a:xfrm>
            <a:custGeom>
              <a:avLst/>
              <a:gdLst>
                <a:gd name="T0" fmla="*/ 16 w 16"/>
                <a:gd name="T1" fmla="*/ 1622 h 1622"/>
                <a:gd name="T2" fmla="*/ 0 w 16"/>
                <a:gd name="T3" fmla="*/ 1622 h 1622"/>
                <a:gd name="T4" fmla="*/ 0 w 16"/>
                <a:gd name="T5" fmla="*/ 0 h 1622"/>
                <a:gd name="T6" fmla="*/ 16 w 16"/>
                <a:gd name="T7" fmla="*/ 34 h 1622"/>
                <a:gd name="T8" fmla="*/ 16 w 16"/>
                <a:gd name="T9" fmla="*/ 1622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22">
                  <a:moveTo>
                    <a:pt x="16" y="1622"/>
                  </a:moveTo>
                  <a:lnTo>
                    <a:pt x="0" y="1622"/>
                  </a:lnTo>
                  <a:lnTo>
                    <a:pt x="0" y="0"/>
                  </a:lnTo>
                  <a:lnTo>
                    <a:pt x="16" y="34"/>
                  </a:lnTo>
                  <a:lnTo>
                    <a:pt x="16" y="16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" name="Freeform 1606"/>
            <p:cNvSpPr/>
            <p:nvPr/>
          </p:nvSpPr>
          <p:spPr bwMode="auto">
            <a:xfrm>
              <a:off x="-6118423" y="-93663"/>
              <a:ext cx="15875" cy="2241550"/>
            </a:xfrm>
            <a:custGeom>
              <a:avLst/>
              <a:gdLst>
                <a:gd name="T0" fmla="*/ 10 w 10"/>
                <a:gd name="T1" fmla="*/ 1412 h 1412"/>
                <a:gd name="T2" fmla="*/ 0 w 10"/>
                <a:gd name="T3" fmla="*/ 1412 h 1412"/>
                <a:gd name="T4" fmla="*/ 0 w 10"/>
                <a:gd name="T5" fmla="*/ 0 h 1412"/>
                <a:gd name="T6" fmla="*/ 10 w 10"/>
                <a:gd name="T7" fmla="*/ 32 h 1412"/>
                <a:gd name="T8" fmla="*/ 10 w 10"/>
                <a:gd name="T9" fmla="*/ 141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12">
                  <a:moveTo>
                    <a:pt x="10" y="1412"/>
                  </a:moveTo>
                  <a:lnTo>
                    <a:pt x="0" y="1412"/>
                  </a:lnTo>
                  <a:lnTo>
                    <a:pt x="0" y="0"/>
                  </a:lnTo>
                  <a:lnTo>
                    <a:pt x="10" y="32"/>
                  </a:lnTo>
                  <a:lnTo>
                    <a:pt x="10" y="14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611590" y="2845884"/>
            <a:ext cx="4472116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1.</a:t>
            </a:r>
            <a:r>
              <a:rPr lang="zh-CN" altLang="en-US" sz="2400" dirty="0">
                <a:solidFill>
                  <a:schemeClr val="bg1"/>
                </a:solidFill>
              </a:rPr>
              <a:t>常用的推荐算法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2.</a:t>
            </a:r>
            <a:r>
              <a:rPr lang="zh-CN" altLang="en-US" sz="2400" dirty="0">
                <a:solidFill>
                  <a:schemeClr val="bg1"/>
                </a:solidFill>
              </a:rPr>
              <a:t> 基于邻域的推荐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3.</a:t>
            </a:r>
            <a:r>
              <a:rPr lang="zh-CN" altLang="en-US" sz="2400" dirty="0">
                <a:solidFill>
                  <a:schemeClr val="bg1"/>
                </a:solidFill>
              </a:rPr>
              <a:t>基于模型的推荐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4.</a:t>
            </a:r>
            <a:r>
              <a:rPr lang="zh-CN" altLang="en-US" sz="2400" dirty="0">
                <a:solidFill>
                  <a:schemeClr val="bg1"/>
                </a:solidFill>
              </a:rPr>
              <a:t>使用的方法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1702" y="109554"/>
            <a:ext cx="1008609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实验</a:t>
            </a:r>
            <a:endParaRPr lang="en-US" altLang="zh-CN" sz="2800" dirty="0">
              <a:solidFill>
                <a:srgbClr val="157E9F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9DFE29B-96E1-394A-AFDE-D01019F9942C}"/>
              </a:ext>
            </a:extLst>
          </p:cNvPr>
          <p:cNvSpPr txBox="1"/>
          <p:nvPr/>
        </p:nvSpPr>
        <p:spPr>
          <a:xfrm>
            <a:off x="478623" y="1011604"/>
            <a:ext cx="10975483" cy="525653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Surprise</a:t>
            </a:r>
            <a:r>
              <a:rPr lang="zh-CN" altLang="en-US" sz="24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库</a:t>
            </a:r>
            <a:endParaRPr lang="en-US" altLang="zh-CN" sz="2400" dirty="0">
              <a:solidFill>
                <a:srgbClr val="157E9F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29334E-CAFD-7147-ACB6-FCE186A66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7" y="1547627"/>
            <a:ext cx="7778003" cy="25698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890BE11-9DA4-5D49-BDBE-D727481B3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79" y="4107082"/>
            <a:ext cx="5346700" cy="1219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5B2C787-9A84-BD41-B963-0A9147FAA7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438" y="4166349"/>
            <a:ext cx="2590800" cy="1371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306313C-E02F-A44F-9DB0-2A56D971BC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23" y="5537949"/>
            <a:ext cx="3387004" cy="100694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4CC33B4-3BEF-DD4B-B059-465112A35E98}"/>
              </a:ext>
            </a:extLst>
          </p:cNvPr>
          <p:cNvSpPr txBox="1"/>
          <p:nvPr/>
        </p:nvSpPr>
        <p:spPr>
          <a:xfrm>
            <a:off x="7813210" y="2187586"/>
            <a:ext cx="434358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均方根误差：对异常值敏感，越小越好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F43946C-3EDD-1C47-B988-1C3833C3B45A}"/>
              </a:ext>
            </a:extLst>
          </p:cNvPr>
          <p:cNvSpPr txBox="1"/>
          <p:nvPr/>
        </p:nvSpPr>
        <p:spPr>
          <a:xfrm>
            <a:off x="7848417" y="2887659"/>
            <a:ext cx="434358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平均绝对误差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D520796-8E9D-FA42-BC35-178EF533BC93}"/>
              </a:ext>
            </a:extLst>
          </p:cNvPr>
          <p:cNvSpPr txBox="1"/>
          <p:nvPr/>
        </p:nvSpPr>
        <p:spPr>
          <a:xfrm>
            <a:off x="7848417" y="3319255"/>
            <a:ext cx="4343583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一致序列对比率评分计算评分一致的物品对在所有物品对中的占比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759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1702" y="109554"/>
            <a:ext cx="1008609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实验</a:t>
            </a:r>
            <a:endParaRPr lang="en-US" altLang="zh-CN" sz="2800" dirty="0">
              <a:solidFill>
                <a:srgbClr val="157E9F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9DFE29B-96E1-394A-AFDE-D01019F9942C}"/>
              </a:ext>
            </a:extLst>
          </p:cNvPr>
          <p:cNvSpPr txBox="1"/>
          <p:nvPr/>
        </p:nvSpPr>
        <p:spPr>
          <a:xfrm>
            <a:off x="478623" y="1011604"/>
            <a:ext cx="10975483" cy="525653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评估</a:t>
            </a:r>
            <a:endParaRPr lang="en-US" altLang="zh-CN" sz="2400" dirty="0">
              <a:solidFill>
                <a:srgbClr val="157E9F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4CC33B4-3BEF-DD4B-B059-465112A35E98}"/>
              </a:ext>
            </a:extLst>
          </p:cNvPr>
          <p:cNvSpPr txBox="1"/>
          <p:nvPr/>
        </p:nvSpPr>
        <p:spPr>
          <a:xfrm>
            <a:off x="761702" y="1537257"/>
            <a:ext cx="10797666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对于基于邻域的算法，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KNNBaseline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要表现的好一些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矩阵分解的方法中，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表现的较好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0C0AFED-A63A-8841-9340-681434F0B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729866"/>
              </p:ext>
            </p:extLst>
          </p:nvPr>
        </p:nvGraphicFramePr>
        <p:xfrm>
          <a:off x="194849" y="2880685"/>
          <a:ext cx="11802301" cy="361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284">
                  <a:extLst>
                    <a:ext uri="{9D8B030D-6E8A-4147-A177-3AD203B41FA5}">
                      <a16:colId xmlns:a16="http://schemas.microsoft.com/office/drawing/2014/main" val="1170981500"/>
                    </a:ext>
                  </a:extLst>
                </a:gridCol>
                <a:gridCol w="1822802">
                  <a:extLst>
                    <a:ext uri="{9D8B030D-6E8A-4147-A177-3AD203B41FA5}">
                      <a16:colId xmlns:a16="http://schemas.microsoft.com/office/drawing/2014/main" val="3739789144"/>
                    </a:ext>
                  </a:extLst>
                </a:gridCol>
                <a:gridCol w="1686043">
                  <a:extLst>
                    <a:ext uri="{9D8B030D-6E8A-4147-A177-3AD203B41FA5}">
                      <a16:colId xmlns:a16="http://schemas.microsoft.com/office/drawing/2014/main" val="378297577"/>
                    </a:ext>
                  </a:extLst>
                </a:gridCol>
                <a:gridCol w="1686043">
                  <a:extLst>
                    <a:ext uri="{9D8B030D-6E8A-4147-A177-3AD203B41FA5}">
                      <a16:colId xmlns:a16="http://schemas.microsoft.com/office/drawing/2014/main" val="2279192651"/>
                    </a:ext>
                  </a:extLst>
                </a:gridCol>
                <a:gridCol w="1686043">
                  <a:extLst>
                    <a:ext uri="{9D8B030D-6E8A-4147-A177-3AD203B41FA5}">
                      <a16:colId xmlns:a16="http://schemas.microsoft.com/office/drawing/2014/main" val="744312211"/>
                    </a:ext>
                  </a:extLst>
                </a:gridCol>
                <a:gridCol w="1686043">
                  <a:extLst>
                    <a:ext uri="{9D8B030D-6E8A-4147-A177-3AD203B41FA5}">
                      <a16:colId xmlns:a16="http://schemas.microsoft.com/office/drawing/2014/main" val="48161595"/>
                    </a:ext>
                  </a:extLst>
                </a:gridCol>
                <a:gridCol w="1686043">
                  <a:extLst>
                    <a:ext uri="{9D8B030D-6E8A-4147-A177-3AD203B41FA5}">
                      <a16:colId xmlns:a16="http://schemas.microsoft.com/office/drawing/2014/main" val="208601713"/>
                    </a:ext>
                  </a:extLst>
                </a:gridCol>
              </a:tblGrid>
              <a:tr h="538480">
                <a:tc>
                  <a:txBody>
                    <a:bodyPr/>
                    <a:lstStyle/>
                    <a:p>
                      <a:pPr algn="ctr"/>
                      <a:endParaRPr lang="zh-CN" altLang="en-US" sz="2600" dirty="0"/>
                    </a:p>
                  </a:txBody>
                  <a:tcPr marL="132776" marR="132776" marT="66388" marB="66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KNNWithMeans</a:t>
                      </a:r>
                      <a:endParaRPr lang="zh-CN" altLang="en-US" sz="2600" dirty="0"/>
                    </a:p>
                  </a:txBody>
                  <a:tcPr marL="132776" marR="132776" marT="66388" marB="66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KNNBaseline</a:t>
                      </a:r>
                      <a:endParaRPr lang="zh-CN" altLang="en-US" sz="2600" dirty="0"/>
                    </a:p>
                  </a:txBody>
                  <a:tcPr marL="132776" marR="132776" marT="66388" marB="66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BaselineOnly</a:t>
                      </a:r>
                      <a:endParaRPr lang="zh-CN" altLang="en-US" sz="2600" dirty="0"/>
                    </a:p>
                  </a:txBody>
                  <a:tcPr marL="132776" marR="132776" marT="66388" marB="66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SVD</a:t>
                      </a:r>
                      <a:endParaRPr lang="zh-CN" altLang="en-US" sz="2600" dirty="0"/>
                    </a:p>
                  </a:txBody>
                  <a:tcPr marL="132776" marR="132776" marT="66388" marB="66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SVD++</a:t>
                      </a:r>
                      <a:endParaRPr lang="zh-CN" altLang="en-US" sz="2600" dirty="0"/>
                    </a:p>
                  </a:txBody>
                  <a:tcPr marL="132776" marR="132776" marT="66388" marB="66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NMF</a:t>
                      </a:r>
                      <a:endParaRPr lang="zh-CN" altLang="en-US" sz="2600" dirty="0"/>
                    </a:p>
                  </a:txBody>
                  <a:tcPr marL="132776" marR="132776" marT="66388" marB="66388"/>
                </a:tc>
                <a:extLst>
                  <a:ext uri="{0D108BD9-81ED-4DB2-BD59-A6C34878D82A}">
                    <a16:rowId xmlns:a16="http://schemas.microsoft.com/office/drawing/2014/main" val="978468245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RMSE</a:t>
                      </a:r>
                      <a:endParaRPr lang="zh-CN" altLang="en-US" sz="2600" dirty="0"/>
                    </a:p>
                  </a:txBody>
                  <a:tcPr marL="132776" marR="132776" marT="66388" marB="66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1.3374</a:t>
                      </a:r>
                      <a:endParaRPr lang="zh-CN" altLang="en-US" sz="2600" dirty="0"/>
                    </a:p>
                  </a:txBody>
                  <a:tcPr marL="132776" marR="132776" marT="66388" marB="66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1.2618</a:t>
                      </a:r>
                      <a:endParaRPr lang="zh-CN" altLang="en-US" sz="2600" dirty="0"/>
                    </a:p>
                  </a:txBody>
                  <a:tcPr marL="132776" marR="132776" marT="66388" marB="66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1.2589</a:t>
                      </a:r>
                      <a:endParaRPr lang="zh-CN" altLang="en-US" sz="2600" dirty="0"/>
                    </a:p>
                  </a:txBody>
                  <a:tcPr marL="132776" marR="132776" marT="66388" marB="66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1.2618</a:t>
                      </a:r>
                      <a:endParaRPr lang="zh-CN" altLang="en-US" sz="2600" dirty="0"/>
                    </a:p>
                  </a:txBody>
                  <a:tcPr marL="132776" marR="132776" marT="66388" marB="66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1.2850</a:t>
                      </a:r>
                      <a:endParaRPr lang="zh-CN" altLang="en-US" sz="2600" dirty="0"/>
                    </a:p>
                  </a:txBody>
                  <a:tcPr marL="132776" marR="132776" marT="66388" marB="66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1.3916</a:t>
                      </a:r>
                      <a:endParaRPr lang="zh-CN" altLang="en-US" sz="2600" dirty="0"/>
                    </a:p>
                  </a:txBody>
                  <a:tcPr marL="132776" marR="132776" marT="66388" marB="66388"/>
                </a:tc>
                <a:extLst>
                  <a:ext uri="{0D108BD9-81ED-4DB2-BD59-A6C34878D82A}">
                    <a16:rowId xmlns:a16="http://schemas.microsoft.com/office/drawing/2014/main" val="3688350417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MAE</a:t>
                      </a:r>
                      <a:endParaRPr lang="zh-CN" altLang="en-US" sz="2600" dirty="0"/>
                    </a:p>
                  </a:txBody>
                  <a:tcPr marL="132776" marR="132776" marT="66388" marB="66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1.0485</a:t>
                      </a:r>
                      <a:endParaRPr lang="zh-CN" altLang="en-US" sz="2600" dirty="0"/>
                    </a:p>
                  </a:txBody>
                  <a:tcPr marL="132776" marR="132776" marT="66388" marB="66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rgbClr val="FF0000"/>
                          </a:solidFill>
                        </a:rPr>
                        <a:t>0.9864</a:t>
                      </a:r>
                      <a:endParaRPr lang="zh-CN" altLang="en-US" sz="2600" dirty="0">
                        <a:solidFill>
                          <a:srgbClr val="FF0000"/>
                        </a:solidFill>
                      </a:endParaRPr>
                    </a:p>
                  </a:txBody>
                  <a:tcPr marL="132776" marR="132776" marT="66388" marB="66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0.9885</a:t>
                      </a:r>
                      <a:endParaRPr lang="zh-CN" altLang="en-US" sz="2600" dirty="0"/>
                    </a:p>
                  </a:txBody>
                  <a:tcPr marL="132776" marR="132776" marT="66388" marB="66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rgbClr val="FF0000"/>
                          </a:solidFill>
                        </a:rPr>
                        <a:t>0.9889</a:t>
                      </a:r>
                      <a:endParaRPr lang="zh-CN" altLang="en-US" sz="2600" dirty="0">
                        <a:solidFill>
                          <a:srgbClr val="FF0000"/>
                        </a:solidFill>
                      </a:endParaRPr>
                    </a:p>
                  </a:txBody>
                  <a:tcPr marL="132776" marR="132776" marT="66388" marB="66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0.9986</a:t>
                      </a:r>
                      <a:endParaRPr lang="zh-CN" altLang="en-US" sz="2600" dirty="0"/>
                    </a:p>
                  </a:txBody>
                  <a:tcPr marL="132776" marR="132776" marT="66388" marB="66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1.0943</a:t>
                      </a:r>
                      <a:endParaRPr lang="zh-CN" altLang="en-US" sz="2600" dirty="0"/>
                    </a:p>
                  </a:txBody>
                  <a:tcPr marL="132776" marR="132776" marT="66388" marB="66388"/>
                </a:tc>
                <a:extLst>
                  <a:ext uri="{0D108BD9-81ED-4DB2-BD59-A6C34878D82A}">
                    <a16:rowId xmlns:a16="http://schemas.microsoft.com/office/drawing/2014/main" val="211510592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FCP</a:t>
                      </a:r>
                      <a:endParaRPr lang="zh-CN" altLang="en-US" sz="2600" dirty="0"/>
                    </a:p>
                  </a:txBody>
                  <a:tcPr marL="132776" marR="132776" marT="66388" marB="66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0.6103</a:t>
                      </a:r>
                      <a:endParaRPr lang="zh-CN" altLang="en-US" sz="2600" dirty="0"/>
                    </a:p>
                  </a:txBody>
                  <a:tcPr marL="132776" marR="132776" marT="66388" marB="66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0.5115</a:t>
                      </a:r>
                      <a:endParaRPr lang="zh-CN" altLang="en-US" sz="2600" dirty="0"/>
                    </a:p>
                  </a:txBody>
                  <a:tcPr marL="132776" marR="132776" marT="66388" marB="66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0.5123</a:t>
                      </a:r>
                      <a:endParaRPr lang="zh-CN" altLang="en-US" sz="2600" dirty="0"/>
                    </a:p>
                  </a:txBody>
                  <a:tcPr marL="132776" marR="132776" marT="66388" marB="66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0.5087</a:t>
                      </a:r>
                      <a:endParaRPr lang="zh-CN" altLang="en-US" sz="2600" dirty="0"/>
                    </a:p>
                  </a:txBody>
                  <a:tcPr marL="132776" marR="132776" marT="66388" marB="66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0.4982</a:t>
                      </a:r>
                      <a:endParaRPr lang="zh-CN" altLang="en-US" sz="2600" dirty="0"/>
                    </a:p>
                  </a:txBody>
                  <a:tcPr marL="132776" marR="132776" marT="66388" marB="66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0.6044</a:t>
                      </a:r>
                      <a:endParaRPr lang="zh-CN" altLang="en-US" sz="2600" dirty="0"/>
                    </a:p>
                  </a:txBody>
                  <a:tcPr marL="132776" marR="132776" marT="66388" marB="66388"/>
                </a:tc>
                <a:extLst>
                  <a:ext uri="{0D108BD9-81ED-4DB2-BD59-A6C34878D82A}">
                    <a16:rowId xmlns:a16="http://schemas.microsoft.com/office/drawing/2014/main" val="2476667264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Fit</a:t>
                      </a:r>
                      <a:r>
                        <a:rPr lang="zh-CN" altLang="en-US" sz="2600" dirty="0"/>
                        <a:t> </a:t>
                      </a:r>
                      <a:r>
                        <a:rPr lang="en-US" altLang="zh-CN" sz="2600" dirty="0"/>
                        <a:t>time</a:t>
                      </a:r>
                      <a:endParaRPr lang="zh-CN" altLang="en-US" sz="2600" dirty="0"/>
                    </a:p>
                  </a:txBody>
                  <a:tcPr marL="132776" marR="132776" marT="66388" marB="66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0.86</a:t>
                      </a:r>
                      <a:endParaRPr lang="zh-CN" altLang="en-US" sz="2600" dirty="0"/>
                    </a:p>
                  </a:txBody>
                  <a:tcPr marL="132776" marR="132776" marT="66388" marB="66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2.55</a:t>
                      </a:r>
                      <a:endParaRPr lang="zh-CN" altLang="en-US" sz="2600" dirty="0"/>
                    </a:p>
                  </a:txBody>
                  <a:tcPr marL="132776" marR="132776" marT="66388" marB="66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1.90</a:t>
                      </a:r>
                      <a:endParaRPr lang="zh-CN" altLang="en-US" sz="2600" dirty="0"/>
                    </a:p>
                  </a:txBody>
                  <a:tcPr marL="132776" marR="132776" marT="66388" marB="66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23.23</a:t>
                      </a:r>
                      <a:endParaRPr lang="zh-CN" altLang="en-US" sz="2600" dirty="0"/>
                    </a:p>
                  </a:txBody>
                  <a:tcPr marL="132776" marR="132776" marT="66388" marB="66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41.96</a:t>
                      </a:r>
                      <a:endParaRPr lang="zh-CN" altLang="en-US" sz="2600" dirty="0"/>
                    </a:p>
                  </a:txBody>
                  <a:tcPr marL="132776" marR="132776" marT="66388" marB="66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49.26</a:t>
                      </a:r>
                      <a:endParaRPr lang="zh-CN" altLang="en-US" sz="2600" dirty="0"/>
                    </a:p>
                  </a:txBody>
                  <a:tcPr marL="132776" marR="132776" marT="66388" marB="66388"/>
                </a:tc>
                <a:extLst>
                  <a:ext uri="{0D108BD9-81ED-4DB2-BD59-A6C34878D82A}">
                    <a16:rowId xmlns:a16="http://schemas.microsoft.com/office/drawing/2014/main" val="386338676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Test</a:t>
                      </a:r>
                      <a:r>
                        <a:rPr lang="zh-CN" altLang="en-US" sz="2600" dirty="0"/>
                        <a:t> </a:t>
                      </a:r>
                      <a:r>
                        <a:rPr lang="en-US" altLang="zh-CN" sz="2600" dirty="0"/>
                        <a:t>time</a:t>
                      </a:r>
                      <a:endParaRPr lang="zh-CN" altLang="en-US" sz="2600" dirty="0"/>
                    </a:p>
                  </a:txBody>
                  <a:tcPr marL="132776" marR="132776" marT="66388" marB="66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1.66</a:t>
                      </a:r>
                      <a:endParaRPr lang="zh-CN" altLang="en-US" sz="2600" dirty="0"/>
                    </a:p>
                  </a:txBody>
                  <a:tcPr marL="132776" marR="132776" marT="66388" marB="66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1.85</a:t>
                      </a:r>
                      <a:endParaRPr lang="zh-CN" altLang="en-US" sz="2600" dirty="0"/>
                    </a:p>
                  </a:txBody>
                  <a:tcPr marL="132776" marR="132776" marT="66388" marB="66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1.06</a:t>
                      </a:r>
                      <a:endParaRPr lang="zh-CN" altLang="en-US" sz="2600" dirty="0"/>
                    </a:p>
                  </a:txBody>
                  <a:tcPr marL="132776" marR="132776" marT="66388" marB="66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1.63</a:t>
                      </a:r>
                      <a:endParaRPr lang="zh-CN" altLang="en-US" sz="2600" dirty="0"/>
                    </a:p>
                  </a:txBody>
                  <a:tcPr marL="132776" marR="132776" marT="66388" marB="66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1.63</a:t>
                      </a:r>
                      <a:endParaRPr lang="zh-CN" altLang="en-US" sz="2600" dirty="0"/>
                    </a:p>
                  </a:txBody>
                  <a:tcPr marL="132776" marR="132776" marT="66388" marB="66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1.98</a:t>
                      </a:r>
                      <a:endParaRPr lang="zh-CN" altLang="en-US" sz="2600" dirty="0"/>
                    </a:p>
                  </a:txBody>
                  <a:tcPr marL="132776" marR="132776" marT="66388" marB="66388"/>
                </a:tc>
                <a:extLst>
                  <a:ext uri="{0D108BD9-81ED-4DB2-BD59-A6C34878D82A}">
                    <a16:rowId xmlns:a16="http://schemas.microsoft.com/office/drawing/2014/main" val="1105093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16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1702" y="109554"/>
            <a:ext cx="1008609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实验</a:t>
            </a:r>
            <a:endParaRPr lang="en-US" altLang="zh-CN" sz="2800" dirty="0">
              <a:solidFill>
                <a:srgbClr val="157E9F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9DFE29B-96E1-394A-AFDE-D01019F9942C}"/>
              </a:ext>
            </a:extLst>
          </p:cNvPr>
          <p:cNvSpPr txBox="1"/>
          <p:nvPr/>
        </p:nvSpPr>
        <p:spPr>
          <a:xfrm>
            <a:off x="478623" y="1011604"/>
            <a:ext cx="10975483" cy="525653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推荐</a:t>
            </a:r>
            <a:endParaRPr lang="en-US" altLang="zh-CN" sz="2400" dirty="0">
              <a:solidFill>
                <a:srgbClr val="157E9F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4CC33B4-3BEF-DD4B-B059-465112A35E98}"/>
              </a:ext>
            </a:extLst>
          </p:cNvPr>
          <p:cNvSpPr txBox="1"/>
          <p:nvPr/>
        </p:nvSpPr>
        <p:spPr>
          <a:xfrm>
            <a:off x="761702" y="1537257"/>
            <a:ext cx="1079766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购买了商品（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ID=B00000K135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KNNBaseline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模型和物品相关系数进行推荐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FADC604-81DE-274E-B025-873B40598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727198"/>
              </p:ext>
            </p:extLst>
          </p:nvPr>
        </p:nvGraphicFramePr>
        <p:xfrm>
          <a:off x="1405215" y="1996165"/>
          <a:ext cx="8542089" cy="4560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861">
                  <a:extLst>
                    <a:ext uri="{9D8B030D-6E8A-4147-A177-3AD203B41FA5}">
                      <a16:colId xmlns:a16="http://schemas.microsoft.com/office/drawing/2014/main" val="1589651032"/>
                    </a:ext>
                  </a:extLst>
                </a:gridCol>
                <a:gridCol w="3586114">
                  <a:extLst>
                    <a:ext uri="{9D8B030D-6E8A-4147-A177-3AD203B41FA5}">
                      <a16:colId xmlns:a16="http://schemas.microsoft.com/office/drawing/2014/main" val="2272544903"/>
                    </a:ext>
                  </a:extLst>
                </a:gridCol>
                <a:gridCol w="3586114">
                  <a:extLst>
                    <a:ext uri="{9D8B030D-6E8A-4147-A177-3AD203B41FA5}">
                      <a16:colId xmlns:a16="http://schemas.microsoft.com/office/drawing/2014/main" val="1691548183"/>
                    </a:ext>
                  </a:extLst>
                </a:gridCol>
              </a:tblGrid>
              <a:tr h="414599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102230" marR="102230" marT="51115" marB="5111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KNNBaseline</a:t>
                      </a:r>
                    </a:p>
                  </a:txBody>
                  <a:tcPr marL="102230" marR="102230" marT="51115" marB="5111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基于相关系数</a:t>
                      </a:r>
                    </a:p>
                  </a:txBody>
                  <a:tcPr marL="102230" marR="102230" marT="51115" marB="51115"/>
                </a:tc>
                <a:extLst>
                  <a:ext uri="{0D108BD9-81ED-4DB2-BD59-A6C34878D82A}">
                    <a16:rowId xmlns:a16="http://schemas.microsoft.com/office/drawing/2014/main" val="2994195443"/>
                  </a:ext>
                </a:extLst>
              </a:tr>
              <a:tr h="414599">
                <a:tc rowSpan="10">
                  <a:txBody>
                    <a:bodyPr/>
                    <a:lstStyle/>
                    <a:p>
                      <a:pPr algn="ctr"/>
                      <a:endParaRPr lang="en-US" altLang="zh-CN" sz="2000" dirty="0"/>
                    </a:p>
                    <a:p>
                      <a:pPr algn="ctr"/>
                      <a:endParaRPr lang="en-US" altLang="zh-CN" sz="2000" dirty="0"/>
                    </a:p>
                    <a:p>
                      <a:pPr algn="ctr"/>
                      <a:endParaRPr lang="en-US" altLang="zh-CN" sz="2000" dirty="0"/>
                    </a:p>
                    <a:p>
                      <a:pPr algn="ctr"/>
                      <a:endParaRPr lang="en-US" altLang="zh-CN" sz="2000" dirty="0"/>
                    </a:p>
                    <a:p>
                      <a:pPr algn="ctr"/>
                      <a:endParaRPr lang="en-US" altLang="zh-CN" sz="2000" dirty="0"/>
                    </a:p>
                    <a:p>
                      <a:pPr algn="ctr"/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推荐商品</a:t>
                      </a:r>
                      <a:r>
                        <a:rPr lang="en-US" altLang="zh-CN" sz="2000" dirty="0"/>
                        <a:t>Id</a:t>
                      </a:r>
                    </a:p>
                  </a:txBody>
                  <a:tcPr marL="102230" marR="102230" marT="51115" marB="511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B00000K13L</a:t>
                      </a:r>
                      <a:endParaRPr lang="zh-CN" altLang="en-US" sz="2000" dirty="0"/>
                    </a:p>
                  </a:txBody>
                  <a:tcPr marL="102230" marR="102230" marT="51115" marB="511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1400501520</a:t>
                      </a:r>
                      <a:endParaRPr lang="zh-CN" altLang="en-US" sz="2000" dirty="0"/>
                    </a:p>
                  </a:txBody>
                  <a:tcPr marL="102230" marR="102230" marT="51115" marB="51115"/>
                </a:tc>
                <a:extLst>
                  <a:ext uri="{0D108BD9-81ED-4DB2-BD59-A6C34878D82A}">
                    <a16:rowId xmlns:a16="http://schemas.microsoft.com/office/drawing/2014/main" val="178758730"/>
                  </a:ext>
                </a:extLst>
              </a:tr>
              <a:tr h="4145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B00004ZCJE</a:t>
                      </a:r>
                      <a:endParaRPr lang="zh-CN" altLang="en-US" sz="2000" dirty="0"/>
                    </a:p>
                  </a:txBody>
                  <a:tcPr marL="102230" marR="102230" marT="51115" marB="511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140053271X</a:t>
                      </a:r>
                      <a:endParaRPr lang="zh-CN" altLang="en-US" sz="2000" dirty="0"/>
                    </a:p>
                  </a:txBody>
                  <a:tcPr marL="102230" marR="102230" marT="51115" marB="51115"/>
                </a:tc>
                <a:extLst>
                  <a:ext uri="{0D108BD9-81ED-4DB2-BD59-A6C34878D82A}">
                    <a16:rowId xmlns:a16="http://schemas.microsoft.com/office/drawing/2014/main" val="407955831"/>
                  </a:ext>
                </a:extLst>
              </a:tr>
              <a:tr h="4145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B00006BBAB</a:t>
                      </a:r>
                      <a:endParaRPr lang="zh-CN" altLang="en-US" sz="2000" dirty="0"/>
                    </a:p>
                  </a:txBody>
                  <a:tcPr marL="102230" marR="102230" marT="51115" marB="511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9983891212</a:t>
                      </a:r>
                      <a:endParaRPr lang="zh-CN" altLang="en-US" sz="2000" dirty="0"/>
                    </a:p>
                  </a:txBody>
                  <a:tcPr marL="102230" marR="102230" marT="51115" marB="51115"/>
                </a:tc>
                <a:extLst>
                  <a:ext uri="{0D108BD9-81ED-4DB2-BD59-A6C34878D82A}">
                    <a16:rowId xmlns:a16="http://schemas.microsoft.com/office/drawing/2014/main" val="3113929153"/>
                  </a:ext>
                </a:extLst>
              </a:tr>
              <a:tr h="4145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B000067RC4</a:t>
                      </a:r>
                      <a:endParaRPr lang="zh-CN" altLang="en-US" sz="2000" dirty="0"/>
                    </a:p>
                  </a:txBody>
                  <a:tcPr marL="102230" marR="102230" marT="51115" marB="511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B00000J1EQ</a:t>
                      </a:r>
                      <a:endParaRPr lang="zh-CN" altLang="en-US" sz="2000" dirty="0"/>
                    </a:p>
                  </a:txBody>
                  <a:tcPr marL="102230" marR="102230" marT="51115" marB="51115"/>
                </a:tc>
                <a:extLst>
                  <a:ext uri="{0D108BD9-81ED-4DB2-BD59-A6C34878D82A}">
                    <a16:rowId xmlns:a16="http://schemas.microsoft.com/office/drawing/2014/main" val="2781330652"/>
                  </a:ext>
                </a:extLst>
              </a:tr>
              <a:tr h="4145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B00005T3G0</a:t>
                      </a:r>
                      <a:endParaRPr lang="zh-CN" altLang="en-US" sz="2000" dirty="0"/>
                    </a:p>
                  </a:txBody>
                  <a:tcPr marL="102230" marR="102230" marT="51115" marB="511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B00000J434</a:t>
                      </a:r>
                      <a:endParaRPr lang="zh-CN" altLang="en-US" sz="2000" dirty="0"/>
                    </a:p>
                  </a:txBody>
                  <a:tcPr marL="102230" marR="102230" marT="51115" marB="51115"/>
                </a:tc>
                <a:extLst>
                  <a:ext uri="{0D108BD9-81ED-4DB2-BD59-A6C34878D82A}">
                    <a16:rowId xmlns:a16="http://schemas.microsoft.com/office/drawing/2014/main" val="474394732"/>
                  </a:ext>
                </a:extLst>
              </a:tr>
              <a:tr h="4145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B00007E7JU</a:t>
                      </a:r>
                      <a:endParaRPr lang="zh-CN" altLang="en-US" sz="2000" dirty="0"/>
                    </a:p>
                  </a:txBody>
                  <a:tcPr marL="102230" marR="102230" marT="51115" marB="511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B00000J4FS</a:t>
                      </a:r>
                      <a:endParaRPr lang="zh-CN" altLang="en-US" sz="2000" dirty="0"/>
                    </a:p>
                  </a:txBody>
                  <a:tcPr marL="102230" marR="102230" marT="51115" marB="51115"/>
                </a:tc>
                <a:extLst>
                  <a:ext uri="{0D108BD9-81ED-4DB2-BD59-A6C34878D82A}">
                    <a16:rowId xmlns:a16="http://schemas.microsoft.com/office/drawing/2014/main" val="951870313"/>
                  </a:ext>
                </a:extLst>
              </a:tr>
              <a:tr h="4145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B0000AI0N1</a:t>
                      </a:r>
                      <a:endParaRPr lang="zh-CN" altLang="en-US" sz="2000" dirty="0"/>
                    </a:p>
                  </a:txBody>
                  <a:tcPr marL="102230" marR="102230" marT="51115" marB="511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 B00001ZT4H</a:t>
                      </a:r>
                      <a:endParaRPr lang="zh-CN" altLang="en-US" sz="2000" dirty="0"/>
                    </a:p>
                  </a:txBody>
                  <a:tcPr marL="102230" marR="102230" marT="51115" marB="51115"/>
                </a:tc>
                <a:extLst>
                  <a:ext uri="{0D108BD9-81ED-4DB2-BD59-A6C34878D82A}">
                    <a16:rowId xmlns:a16="http://schemas.microsoft.com/office/drawing/2014/main" val="2329810506"/>
                  </a:ext>
                </a:extLst>
              </a:tr>
              <a:tr h="4145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B0002MQGRM</a:t>
                      </a:r>
                      <a:endParaRPr lang="zh-CN" altLang="en-US" sz="2000" dirty="0"/>
                    </a:p>
                  </a:txBody>
                  <a:tcPr marL="102230" marR="102230" marT="51115" marB="511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B000021YUO</a:t>
                      </a:r>
                      <a:endParaRPr lang="zh-CN" altLang="en-US" sz="2000" dirty="0"/>
                    </a:p>
                  </a:txBody>
                  <a:tcPr marL="102230" marR="102230" marT="51115" marB="51115"/>
                </a:tc>
                <a:extLst>
                  <a:ext uri="{0D108BD9-81ED-4DB2-BD59-A6C34878D82A}">
                    <a16:rowId xmlns:a16="http://schemas.microsoft.com/office/drawing/2014/main" val="2690983930"/>
                  </a:ext>
                </a:extLst>
              </a:tr>
              <a:tr h="4145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0972683275</a:t>
                      </a:r>
                      <a:endParaRPr lang="zh-CN" altLang="en-US" sz="2000" dirty="0"/>
                    </a:p>
                  </a:txBody>
                  <a:tcPr marL="102230" marR="102230" marT="51115" marB="511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B00002EQCW</a:t>
                      </a:r>
                      <a:endParaRPr lang="zh-CN" altLang="en-US" sz="2000" dirty="0"/>
                    </a:p>
                  </a:txBody>
                  <a:tcPr marL="102230" marR="102230" marT="51115" marB="51115"/>
                </a:tc>
                <a:extLst>
                  <a:ext uri="{0D108BD9-81ED-4DB2-BD59-A6C34878D82A}">
                    <a16:rowId xmlns:a16="http://schemas.microsoft.com/office/drawing/2014/main" val="3735993386"/>
                  </a:ext>
                </a:extLst>
              </a:tr>
              <a:tr h="4145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1400501466</a:t>
                      </a:r>
                      <a:endParaRPr lang="zh-CN" altLang="en-US" sz="2000" dirty="0"/>
                    </a:p>
                  </a:txBody>
                  <a:tcPr marL="102230" marR="102230" marT="51115" marB="511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B00003006E</a:t>
                      </a:r>
                      <a:endParaRPr lang="zh-CN" altLang="en-US" sz="2000" dirty="0"/>
                    </a:p>
                  </a:txBody>
                  <a:tcPr marL="102230" marR="102230" marT="51115" marB="51115"/>
                </a:tc>
                <a:extLst>
                  <a:ext uri="{0D108BD9-81ED-4DB2-BD59-A6C34878D82A}">
                    <a16:rowId xmlns:a16="http://schemas.microsoft.com/office/drawing/2014/main" val="2805665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18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1702" y="109554"/>
            <a:ext cx="1008609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实验</a:t>
            </a:r>
            <a:endParaRPr lang="en-US" altLang="zh-CN" sz="2800" dirty="0">
              <a:solidFill>
                <a:srgbClr val="157E9F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9DFE29B-96E1-394A-AFDE-D01019F9942C}"/>
              </a:ext>
            </a:extLst>
          </p:cNvPr>
          <p:cNvSpPr txBox="1"/>
          <p:nvPr/>
        </p:nvSpPr>
        <p:spPr>
          <a:xfrm>
            <a:off x="478623" y="1011604"/>
            <a:ext cx="10975483" cy="525653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推荐</a:t>
            </a:r>
            <a:endParaRPr lang="en-US" altLang="zh-CN" sz="2400" dirty="0">
              <a:solidFill>
                <a:srgbClr val="157E9F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4CC33B4-3BEF-DD4B-B059-465112A35E98}"/>
              </a:ext>
            </a:extLst>
          </p:cNvPr>
          <p:cNvSpPr txBox="1"/>
          <p:nvPr/>
        </p:nvSpPr>
        <p:spPr>
          <a:xfrm>
            <a:off x="761702" y="1537257"/>
            <a:ext cx="1079766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为用户（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A1ISUNUWG0K02V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）推荐打分最高的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个商品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FADC604-81DE-274E-B025-873B40598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028368"/>
              </p:ext>
            </p:extLst>
          </p:nvPr>
        </p:nvGraphicFramePr>
        <p:xfrm>
          <a:off x="3258399" y="1996165"/>
          <a:ext cx="4955975" cy="4560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861">
                  <a:extLst>
                    <a:ext uri="{9D8B030D-6E8A-4147-A177-3AD203B41FA5}">
                      <a16:colId xmlns:a16="http://schemas.microsoft.com/office/drawing/2014/main" val="1589651032"/>
                    </a:ext>
                  </a:extLst>
                </a:gridCol>
                <a:gridCol w="3586114">
                  <a:extLst>
                    <a:ext uri="{9D8B030D-6E8A-4147-A177-3AD203B41FA5}">
                      <a16:colId xmlns:a16="http://schemas.microsoft.com/office/drawing/2014/main" val="2272544903"/>
                    </a:ext>
                  </a:extLst>
                </a:gridCol>
              </a:tblGrid>
              <a:tr h="414599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102230" marR="102230" marT="51115" marB="5111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/>
                        <a:t>SVD</a:t>
                      </a:r>
                      <a:endParaRPr lang="en-US" altLang="zh-CN" sz="2000" dirty="0"/>
                    </a:p>
                  </a:txBody>
                  <a:tcPr marL="102230" marR="102230" marT="51115" marB="51115"/>
                </a:tc>
                <a:extLst>
                  <a:ext uri="{0D108BD9-81ED-4DB2-BD59-A6C34878D82A}">
                    <a16:rowId xmlns:a16="http://schemas.microsoft.com/office/drawing/2014/main" val="2994195443"/>
                  </a:ext>
                </a:extLst>
              </a:tr>
              <a:tr h="414599">
                <a:tc rowSpan="10">
                  <a:txBody>
                    <a:bodyPr/>
                    <a:lstStyle/>
                    <a:p>
                      <a:pPr algn="ctr"/>
                      <a:endParaRPr lang="en-US" altLang="zh-CN" sz="2000" dirty="0"/>
                    </a:p>
                    <a:p>
                      <a:pPr algn="ctr"/>
                      <a:endParaRPr lang="en-US" altLang="zh-CN" sz="2000" dirty="0"/>
                    </a:p>
                    <a:p>
                      <a:pPr algn="ctr"/>
                      <a:endParaRPr lang="en-US" altLang="zh-CN" sz="2000" dirty="0"/>
                    </a:p>
                    <a:p>
                      <a:pPr algn="ctr"/>
                      <a:endParaRPr lang="en-US" altLang="zh-CN" sz="2000" dirty="0"/>
                    </a:p>
                    <a:p>
                      <a:pPr algn="ctr"/>
                      <a:endParaRPr lang="en-US" altLang="zh-CN" sz="2000" dirty="0"/>
                    </a:p>
                    <a:p>
                      <a:pPr algn="ctr"/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推荐商品</a:t>
                      </a:r>
                      <a:r>
                        <a:rPr lang="en-US" altLang="zh-CN" sz="2000" dirty="0"/>
                        <a:t>Id</a:t>
                      </a:r>
                    </a:p>
                  </a:txBody>
                  <a:tcPr marL="102230" marR="102230" marT="51115" marB="5111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B0006B486K</a:t>
                      </a:r>
                      <a:endParaRPr lang="zh-CN" altLang="en-US" sz="2000" dirty="0"/>
                    </a:p>
                  </a:txBody>
                  <a:tcPr marL="102230" marR="102230" marT="51115" marB="51115"/>
                </a:tc>
                <a:extLst>
                  <a:ext uri="{0D108BD9-81ED-4DB2-BD59-A6C34878D82A}">
                    <a16:rowId xmlns:a16="http://schemas.microsoft.com/office/drawing/2014/main" val="178758730"/>
                  </a:ext>
                </a:extLst>
              </a:tr>
              <a:tr h="4145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B0006BKJFY</a:t>
                      </a:r>
                      <a:endParaRPr lang="zh-CN" altLang="en-US" sz="2000" dirty="0"/>
                    </a:p>
                  </a:txBody>
                  <a:tcPr marL="102230" marR="102230" marT="51115" marB="51115"/>
                </a:tc>
                <a:extLst>
                  <a:ext uri="{0D108BD9-81ED-4DB2-BD59-A6C34878D82A}">
                    <a16:rowId xmlns:a16="http://schemas.microsoft.com/office/drawing/2014/main" val="407955831"/>
                  </a:ext>
                </a:extLst>
              </a:tr>
              <a:tr h="4145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B0006BKH3S</a:t>
                      </a:r>
                      <a:endParaRPr lang="zh-CN" altLang="en-US" sz="2000" dirty="0"/>
                    </a:p>
                  </a:txBody>
                  <a:tcPr marL="102230" marR="102230" marT="51115" marB="51115"/>
                </a:tc>
                <a:extLst>
                  <a:ext uri="{0D108BD9-81ED-4DB2-BD59-A6C34878D82A}">
                    <a16:rowId xmlns:a16="http://schemas.microsoft.com/office/drawing/2014/main" val="3113929153"/>
                  </a:ext>
                </a:extLst>
              </a:tr>
              <a:tr h="4145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B0006BKGB6</a:t>
                      </a:r>
                      <a:endParaRPr lang="zh-CN" altLang="en-US" sz="2000" dirty="0"/>
                    </a:p>
                  </a:txBody>
                  <a:tcPr marL="102230" marR="102230" marT="51115" marB="51115"/>
                </a:tc>
                <a:extLst>
                  <a:ext uri="{0D108BD9-81ED-4DB2-BD59-A6C34878D82A}">
                    <a16:rowId xmlns:a16="http://schemas.microsoft.com/office/drawing/2014/main" val="2781330652"/>
                  </a:ext>
                </a:extLst>
              </a:tr>
              <a:tr h="4145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B0006BKGAW</a:t>
                      </a:r>
                      <a:endParaRPr lang="zh-CN" altLang="en-US" sz="2000" dirty="0"/>
                    </a:p>
                  </a:txBody>
                  <a:tcPr marL="102230" marR="102230" marT="51115" marB="51115"/>
                </a:tc>
                <a:extLst>
                  <a:ext uri="{0D108BD9-81ED-4DB2-BD59-A6C34878D82A}">
                    <a16:rowId xmlns:a16="http://schemas.microsoft.com/office/drawing/2014/main" val="474394732"/>
                  </a:ext>
                </a:extLst>
              </a:tr>
              <a:tr h="4145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B0006BKG9I</a:t>
                      </a:r>
                      <a:endParaRPr lang="zh-CN" altLang="en-US" sz="2000" dirty="0"/>
                    </a:p>
                  </a:txBody>
                  <a:tcPr marL="102230" marR="102230" marT="51115" marB="51115"/>
                </a:tc>
                <a:extLst>
                  <a:ext uri="{0D108BD9-81ED-4DB2-BD59-A6C34878D82A}">
                    <a16:rowId xmlns:a16="http://schemas.microsoft.com/office/drawing/2014/main" val="951870313"/>
                  </a:ext>
                </a:extLst>
              </a:tr>
              <a:tr h="4145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B0006BKG98</a:t>
                      </a:r>
                      <a:endParaRPr lang="zh-CN" altLang="en-US" sz="2000" dirty="0"/>
                    </a:p>
                  </a:txBody>
                  <a:tcPr marL="102230" marR="102230" marT="51115" marB="51115"/>
                </a:tc>
                <a:extLst>
                  <a:ext uri="{0D108BD9-81ED-4DB2-BD59-A6C34878D82A}">
                    <a16:rowId xmlns:a16="http://schemas.microsoft.com/office/drawing/2014/main" val="2329810506"/>
                  </a:ext>
                </a:extLst>
              </a:tr>
              <a:tr h="4145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B0006BKDQE</a:t>
                      </a:r>
                      <a:endParaRPr lang="zh-CN" altLang="en-US" sz="2000" dirty="0"/>
                    </a:p>
                  </a:txBody>
                  <a:tcPr marL="102230" marR="102230" marT="51115" marB="51115"/>
                </a:tc>
                <a:extLst>
                  <a:ext uri="{0D108BD9-81ED-4DB2-BD59-A6C34878D82A}">
                    <a16:rowId xmlns:a16="http://schemas.microsoft.com/office/drawing/2014/main" val="2690983930"/>
                  </a:ext>
                </a:extLst>
              </a:tr>
              <a:tr h="4145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B0006BK9ZE</a:t>
                      </a:r>
                      <a:endParaRPr lang="zh-CN" altLang="en-US" sz="2000" dirty="0"/>
                    </a:p>
                  </a:txBody>
                  <a:tcPr marL="102230" marR="102230" marT="51115" marB="51115"/>
                </a:tc>
                <a:extLst>
                  <a:ext uri="{0D108BD9-81ED-4DB2-BD59-A6C34878D82A}">
                    <a16:rowId xmlns:a16="http://schemas.microsoft.com/office/drawing/2014/main" val="3735993386"/>
                  </a:ext>
                </a:extLst>
              </a:tr>
              <a:tr h="4145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B0006BK50I</a:t>
                      </a:r>
                      <a:endParaRPr lang="zh-CN" altLang="en-US" sz="2000" dirty="0"/>
                    </a:p>
                  </a:txBody>
                  <a:tcPr marL="102230" marR="102230" marT="51115" marB="51115"/>
                </a:tc>
                <a:extLst>
                  <a:ext uri="{0D108BD9-81ED-4DB2-BD59-A6C34878D82A}">
                    <a16:rowId xmlns:a16="http://schemas.microsoft.com/office/drawing/2014/main" val="2805665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65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69145" y="1227919"/>
            <a:ext cx="8998856" cy="4476196"/>
          </a:xfrm>
          <a:prstGeom prst="rect">
            <a:avLst/>
          </a:prstGeom>
          <a:solidFill>
            <a:srgbClr val="157E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4372657" y="3004352"/>
            <a:ext cx="2860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i="1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谢谢！</a:t>
            </a:r>
          </a:p>
        </p:txBody>
      </p:sp>
      <p:grpSp>
        <p:nvGrpSpPr>
          <p:cNvPr id="201" name="组合 200"/>
          <p:cNvGrpSpPr/>
          <p:nvPr/>
        </p:nvGrpSpPr>
        <p:grpSpPr>
          <a:xfrm>
            <a:off x="7228116" y="2324903"/>
            <a:ext cx="3081236" cy="3107841"/>
            <a:chOff x="-8677773" y="-3051174"/>
            <a:chExt cx="6986830" cy="7046911"/>
          </a:xfrm>
          <a:solidFill>
            <a:schemeClr val="bg1"/>
          </a:solidFill>
        </p:grpSpPr>
        <p:sp>
          <p:nvSpPr>
            <p:cNvPr id="202" name="Rectangle 42"/>
            <p:cNvSpPr>
              <a:spLocks noChangeArrowheads="1"/>
            </p:cNvSpPr>
            <p:nvPr/>
          </p:nvSpPr>
          <p:spPr bwMode="auto">
            <a:xfrm>
              <a:off x="-8677773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Rectangle 43"/>
            <p:cNvSpPr>
              <a:spLocks noChangeArrowheads="1"/>
            </p:cNvSpPr>
            <p:nvPr/>
          </p:nvSpPr>
          <p:spPr bwMode="auto">
            <a:xfrm>
              <a:off x="-8592044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Rectangle 44"/>
            <p:cNvSpPr>
              <a:spLocks noChangeArrowheads="1"/>
            </p:cNvSpPr>
            <p:nvPr/>
          </p:nvSpPr>
          <p:spPr bwMode="auto">
            <a:xfrm>
              <a:off x="-8417414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Rectangle 45"/>
            <p:cNvSpPr>
              <a:spLocks noChangeArrowheads="1"/>
            </p:cNvSpPr>
            <p:nvPr/>
          </p:nvSpPr>
          <p:spPr bwMode="auto">
            <a:xfrm>
              <a:off x="-8331685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Rectangle 46"/>
            <p:cNvSpPr>
              <a:spLocks noChangeArrowheads="1"/>
            </p:cNvSpPr>
            <p:nvPr/>
          </p:nvSpPr>
          <p:spPr bwMode="auto">
            <a:xfrm>
              <a:off x="-8506317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Rectangle 47"/>
            <p:cNvSpPr>
              <a:spLocks noChangeArrowheads="1"/>
            </p:cNvSpPr>
            <p:nvPr/>
          </p:nvSpPr>
          <p:spPr bwMode="auto">
            <a:xfrm>
              <a:off x="-8331685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Rectangle 48"/>
            <p:cNvSpPr>
              <a:spLocks noChangeArrowheads="1"/>
            </p:cNvSpPr>
            <p:nvPr/>
          </p:nvSpPr>
          <p:spPr bwMode="auto">
            <a:xfrm>
              <a:off x="-8677773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Rectangle 49"/>
            <p:cNvSpPr>
              <a:spLocks noChangeArrowheads="1"/>
            </p:cNvSpPr>
            <p:nvPr/>
          </p:nvSpPr>
          <p:spPr bwMode="auto">
            <a:xfrm>
              <a:off x="-8506317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Rectangle 50"/>
            <p:cNvSpPr>
              <a:spLocks noChangeArrowheads="1"/>
            </p:cNvSpPr>
            <p:nvPr/>
          </p:nvSpPr>
          <p:spPr bwMode="auto">
            <a:xfrm>
              <a:off x="-8245958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51"/>
            <p:cNvSpPr>
              <a:spLocks noChangeArrowheads="1"/>
            </p:cNvSpPr>
            <p:nvPr/>
          </p:nvSpPr>
          <p:spPr bwMode="auto">
            <a:xfrm>
              <a:off x="-8677773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52"/>
            <p:cNvSpPr>
              <a:spLocks noChangeArrowheads="1"/>
            </p:cNvSpPr>
            <p:nvPr/>
          </p:nvSpPr>
          <p:spPr bwMode="auto">
            <a:xfrm>
              <a:off x="-8592044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Rectangle 53"/>
            <p:cNvSpPr>
              <a:spLocks noChangeArrowheads="1"/>
            </p:cNvSpPr>
            <p:nvPr/>
          </p:nvSpPr>
          <p:spPr bwMode="auto">
            <a:xfrm>
              <a:off x="-8417414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Rectangle 54"/>
            <p:cNvSpPr>
              <a:spLocks noChangeArrowheads="1"/>
            </p:cNvSpPr>
            <p:nvPr/>
          </p:nvSpPr>
          <p:spPr bwMode="auto">
            <a:xfrm>
              <a:off x="-8245958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Rectangle 55"/>
            <p:cNvSpPr>
              <a:spLocks noChangeArrowheads="1"/>
            </p:cNvSpPr>
            <p:nvPr/>
          </p:nvSpPr>
          <p:spPr bwMode="auto">
            <a:xfrm>
              <a:off x="-8592044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Rectangle 56"/>
            <p:cNvSpPr>
              <a:spLocks noChangeArrowheads="1"/>
            </p:cNvSpPr>
            <p:nvPr/>
          </p:nvSpPr>
          <p:spPr bwMode="auto">
            <a:xfrm>
              <a:off x="-8506317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Rectangle 57"/>
            <p:cNvSpPr>
              <a:spLocks noChangeArrowheads="1"/>
            </p:cNvSpPr>
            <p:nvPr/>
          </p:nvSpPr>
          <p:spPr bwMode="auto">
            <a:xfrm>
              <a:off x="-8245958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Rectangle 58"/>
            <p:cNvSpPr>
              <a:spLocks noChangeArrowheads="1"/>
            </p:cNvSpPr>
            <p:nvPr/>
          </p:nvSpPr>
          <p:spPr bwMode="auto">
            <a:xfrm>
              <a:off x="-8677773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59"/>
            <p:cNvSpPr>
              <a:spLocks noChangeArrowheads="1"/>
            </p:cNvSpPr>
            <p:nvPr/>
          </p:nvSpPr>
          <p:spPr bwMode="auto">
            <a:xfrm>
              <a:off x="-8506317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Rectangle 60"/>
            <p:cNvSpPr>
              <a:spLocks noChangeArrowheads="1"/>
            </p:cNvSpPr>
            <p:nvPr/>
          </p:nvSpPr>
          <p:spPr bwMode="auto">
            <a:xfrm>
              <a:off x="-8677773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Rectangle 61"/>
            <p:cNvSpPr>
              <a:spLocks noChangeArrowheads="1"/>
            </p:cNvSpPr>
            <p:nvPr/>
          </p:nvSpPr>
          <p:spPr bwMode="auto">
            <a:xfrm>
              <a:off x="-8592044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Rectangle 62"/>
            <p:cNvSpPr>
              <a:spLocks noChangeArrowheads="1"/>
            </p:cNvSpPr>
            <p:nvPr/>
          </p:nvSpPr>
          <p:spPr bwMode="auto">
            <a:xfrm>
              <a:off x="-8417414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Rectangle 63"/>
            <p:cNvSpPr>
              <a:spLocks noChangeArrowheads="1"/>
            </p:cNvSpPr>
            <p:nvPr/>
          </p:nvSpPr>
          <p:spPr bwMode="auto">
            <a:xfrm>
              <a:off x="-8331685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Rectangle 64"/>
            <p:cNvSpPr>
              <a:spLocks noChangeArrowheads="1"/>
            </p:cNvSpPr>
            <p:nvPr/>
          </p:nvSpPr>
          <p:spPr bwMode="auto">
            <a:xfrm>
              <a:off x="-8677773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Rectangle 65"/>
            <p:cNvSpPr>
              <a:spLocks noChangeArrowheads="1"/>
            </p:cNvSpPr>
            <p:nvPr/>
          </p:nvSpPr>
          <p:spPr bwMode="auto">
            <a:xfrm>
              <a:off x="-8506317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Rectangle 66"/>
            <p:cNvSpPr>
              <a:spLocks noChangeArrowheads="1"/>
            </p:cNvSpPr>
            <p:nvPr/>
          </p:nvSpPr>
          <p:spPr bwMode="auto">
            <a:xfrm>
              <a:off x="-8245958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Rectangle 67"/>
            <p:cNvSpPr>
              <a:spLocks noChangeArrowheads="1"/>
            </p:cNvSpPr>
            <p:nvPr/>
          </p:nvSpPr>
          <p:spPr bwMode="auto">
            <a:xfrm>
              <a:off x="-8592044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68"/>
            <p:cNvSpPr>
              <a:spLocks noChangeArrowheads="1"/>
            </p:cNvSpPr>
            <p:nvPr/>
          </p:nvSpPr>
          <p:spPr bwMode="auto">
            <a:xfrm>
              <a:off x="-8417414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69"/>
            <p:cNvSpPr>
              <a:spLocks noChangeArrowheads="1"/>
            </p:cNvSpPr>
            <p:nvPr/>
          </p:nvSpPr>
          <p:spPr bwMode="auto">
            <a:xfrm>
              <a:off x="-8592044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Rectangle 70"/>
            <p:cNvSpPr>
              <a:spLocks noChangeArrowheads="1"/>
            </p:cNvSpPr>
            <p:nvPr/>
          </p:nvSpPr>
          <p:spPr bwMode="auto">
            <a:xfrm>
              <a:off x="-8245958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Rectangle 71"/>
            <p:cNvSpPr>
              <a:spLocks noChangeArrowheads="1"/>
            </p:cNvSpPr>
            <p:nvPr/>
          </p:nvSpPr>
          <p:spPr bwMode="auto">
            <a:xfrm>
              <a:off x="-8677773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72"/>
            <p:cNvSpPr>
              <a:spLocks noChangeArrowheads="1"/>
            </p:cNvSpPr>
            <p:nvPr/>
          </p:nvSpPr>
          <p:spPr bwMode="auto">
            <a:xfrm>
              <a:off x="-8506317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Rectangle 73"/>
            <p:cNvSpPr>
              <a:spLocks noChangeArrowheads="1"/>
            </p:cNvSpPr>
            <p:nvPr/>
          </p:nvSpPr>
          <p:spPr bwMode="auto">
            <a:xfrm>
              <a:off x="-8417414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Rectangle 74"/>
            <p:cNvSpPr>
              <a:spLocks noChangeArrowheads="1"/>
            </p:cNvSpPr>
            <p:nvPr/>
          </p:nvSpPr>
          <p:spPr bwMode="auto">
            <a:xfrm>
              <a:off x="-8245958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Rectangle 75"/>
            <p:cNvSpPr>
              <a:spLocks noChangeArrowheads="1"/>
            </p:cNvSpPr>
            <p:nvPr/>
          </p:nvSpPr>
          <p:spPr bwMode="auto">
            <a:xfrm>
              <a:off x="-8677773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Rectangle 76"/>
            <p:cNvSpPr>
              <a:spLocks noChangeArrowheads="1"/>
            </p:cNvSpPr>
            <p:nvPr/>
          </p:nvSpPr>
          <p:spPr bwMode="auto">
            <a:xfrm>
              <a:off x="-8592044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77"/>
            <p:cNvSpPr>
              <a:spLocks noChangeArrowheads="1"/>
            </p:cNvSpPr>
            <p:nvPr/>
          </p:nvSpPr>
          <p:spPr bwMode="auto">
            <a:xfrm>
              <a:off x="-8677773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Rectangle 78"/>
            <p:cNvSpPr>
              <a:spLocks noChangeArrowheads="1"/>
            </p:cNvSpPr>
            <p:nvPr/>
          </p:nvSpPr>
          <p:spPr bwMode="auto">
            <a:xfrm>
              <a:off x="-8506317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Rectangle 79"/>
            <p:cNvSpPr>
              <a:spLocks noChangeArrowheads="1"/>
            </p:cNvSpPr>
            <p:nvPr/>
          </p:nvSpPr>
          <p:spPr bwMode="auto">
            <a:xfrm>
              <a:off x="-8331685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Rectangle 80"/>
            <p:cNvSpPr>
              <a:spLocks noChangeArrowheads="1"/>
            </p:cNvSpPr>
            <p:nvPr/>
          </p:nvSpPr>
          <p:spPr bwMode="auto">
            <a:xfrm>
              <a:off x="-8245958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Rectangle 81"/>
            <p:cNvSpPr>
              <a:spLocks noChangeArrowheads="1"/>
            </p:cNvSpPr>
            <p:nvPr/>
          </p:nvSpPr>
          <p:spPr bwMode="auto">
            <a:xfrm>
              <a:off x="-8592044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Rectangle 82"/>
            <p:cNvSpPr>
              <a:spLocks noChangeArrowheads="1"/>
            </p:cNvSpPr>
            <p:nvPr/>
          </p:nvSpPr>
          <p:spPr bwMode="auto">
            <a:xfrm>
              <a:off x="-8331685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Rectangle 83"/>
            <p:cNvSpPr>
              <a:spLocks noChangeArrowheads="1"/>
            </p:cNvSpPr>
            <p:nvPr/>
          </p:nvSpPr>
          <p:spPr bwMode="auto">
            <a:xfrm>
              <a:off x="-8592044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Rectangle 84"/>
            <p:cNvSpPr>
              <a:spLocks noChangeArrowheads="1"/>
            </p:cNvSpPr>
            <p:nvPr/>
          </p:nvSpPr>
          <p:spPr bwMode="auto">
            <a:xfrm>
              <a:off x="-8417414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Rectangle 85"/>
            <p:cNvSpPr>
              <a:spLocks noChangeArrowheads="1"/>
            </p:cNvSpPr>
            <p:nvPr/>
          </p:nvSpPr>
          <p:spPr bwMode="auto">
            <a:xfrm>
              <a:off x="-8417414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Rectangle 86"/>
            <p:cNvSpPr>
              <a:spLocks noChangeArrowheads="1"/>
            </p:cNvSpPr>
            <p:nvPr/>
          </p:nvSpPr>
          <p:spPr bwMode="auto">
            <a:xfrm>
              <a:off x="-8245958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Rectangle 87"/>
            <p:cNvSpPr>
              <a:spLocks noChangeArrowheads="1"/>
            </p:cNvSpPr>
            <p:nvPr/>
          </p:nvSpPr>
          <p:spPr bwMode="auto">
            <a:xfrm>
              <a:off x="-8677773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Rectangle 88"/>
            <p:cNvSpPr>
              <a:spLocks noChangeArrowheads="1"/>
            </p:cNvSpPr>
            <p:nvPr/>
          </p:nvSpPr>
          <p:spPr bwMode="auto">
            <a:xfrm>
              <a:off x="-8592044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Rectangle 89"/>
            <p:cNvSpPr>
              <a:spLocks noChangeArrowheads="1"/>
            </p:cNvSpPr>
            <p:nvPr/>
          </p:nvSpPr>
          <p:spPr bwMode="auto">
            <a:xfrm>
              <a:off x="-8417414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Rectangle 90"/>
            <p:cNvSpPr>
              <a:spLocks noChangeArrowheads="1"/>
            </p:cNvSpPr>
            <p:nvPr/>
          </p:nvSpPr>
          <p:spPr bwMode="auto">
            <a:xfrm>
              <a:off x="-8245958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Rectangle 91"/>
            <p:cNvSpPr>
              <a:spLocks noChangeArrowheads="1"/>
            </p:cNvSpPr>
            <p:nvPr/>
          </p:nvSpPr>
          <p:spPr bwMode="auto">
            <a:xfrm>
              <a:off x="-8677773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Rectangle 92"/>
            <p:cNvSpPr>
              <a:spLocks noChangeArrowheads="1"/>
            </p:cNvSpPr>
            <p:nvPr/>
          </p:nvSpPr>
          <p:spPr bwMode="auto">
            <a:xfrm>
              <a:off x="-8506317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Rectangle 93"/>
            <p:cNvSpPr>
              <a:spLocks noChangeArrowheads="1"/>
            </p:cNvSpPr>
            <p:nvPr/>
          </p:nvSpPr>
          <p:spPr bwMode="auto">
            <a:xfrm>
              <a:off x="-8245958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Rectangle 94"/>
            <p:cNvSpPr>
              <a:spLocks noChangeArrowheads="1"/>
            </p:cNvSpPr>
            <p:nvPr/>
          </p:nvSpPr>
          <p:spPr bwMode="auto">
            <a:xfrm>
              <a:off x="-8677773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Rectangle 95"/>
            <p:cNvSpPr>
              <a:spLocks noChangeArrowheads="1"/>
            </p:cNvSpPr>
            <p:nvPr/>
          </p:nvSpPr>
          <p:spPr bwMode="auto">
            <a:xfrm>
              <a:off x="-8506317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Rectangle 96"/>
            <p:cNvSpPr>
              <a:spLocks noChangeArrowheads="1"/>
            </p:cNvSpPr>
            <p:nvPr/>
          </p:nvSpPr>
          <p:spPr bwMode="auto">
            <a:xfrm>
              <a:off x="-8331685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Rectangle 97"/>
            <p:cNvSpPr>
              <a:spLocks noChangeArrowheads="1"/>
            </p:cNvSpPr>
            <p:nvPr/>
          </p:nvSpPr>
          <p:spPr bwMode="auto">
            <a:xfrm>
              <a:off x="-8592044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Rectangle 98"/>
            <p:cNvSpPr>
              <a:spLocks noChangeArrowheads="1"/>
            </p:cNvSpPr>
            <p:nvPr/>
          </p:nvSpPr>
          <p:spPr bwMode="auto">
            <a:xfrm>
              <a:off x="-8417414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Rectangle 99"/>
            <p:cNvSpPr>
              <a:spLocks noChangeArrowheads="1"/>
            </p:cNvSpPr>
            <p:nvPr/>
          </p:nvSpPr>
          <p:spPr bwMode="auto">
            <a:xfrm>
              <a:off x="-8245958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Rectangle 100"/>
            <p:cNvSpPr>
              <a:spLocks noChangeArrowheads="1"/>
            </p:cNvSpPr>
            <p:nvPr/>
          </p:nvSpPr>
          <p:spPr bwMode="auto">
            <a:xfrm>
              <a:off x="-8506317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Rectangle 101"/>
            <p:cNvSpPr>
              <a:spLocks noChangeArrowheads="1"/>
            </p:cNvSpPr>
            <p:nvPr/>
          </p:nvSpPr>
          <p:spPr bwMode="auto">
            <a:xfrm>
              <a:off x="-8153880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Rectangle 102"/>
            <p:cNvSpPr>
              <a:spLocks noChangeArrowheads="1"/>
            </p:cNvSpPr>
            <p:nvPr/>
          </p:nvSpPr>
          <p:spPr bwMode="auto">
            <a:xfrm>
              <a:off x="-806815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Rectangle 103"/>
            <p:cNvSpPr>
              <a:spLocks noChangeArrowheads="1"/>
            </p:cNvSpPr>
            <p:nvPr/>
          </p:nvSpPr>
          <p:spPr bwMode="auto">
            <a:xfrm>
              <a:off x="-789352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Rectangle 104"/>
            <p:cNvSpPr>
              <a:spLocks noChangeArrowheads="1"/>
            </p:cNvSpPr>
            <p:nvPr/>
          </p:nvSpPr>
          <p:spPr bwMode="auto">
            <a:xfrm>
              <a:off x="-7807792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Rectangle 105"/>
            <p:cNvSpPr>
              <a:spLocks noChangeArrowheads="1"/>
            </p:cNvSpPr>
            <p:nvPr/>
          </p:nvSpPr>
          <p:spPr bwMode="auto">
            <a:xfrm>
              <a:off x="-7718889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Rectangle 106"/>
            <p:cNvSpPr>
              <a:spLocks noChangeArrowheads="1"/>
            </p:cNvSpPr>
            <p:nvPr/>
          </p:nvSpPr>
          <p:spPr bwMode="auto">
            <a:xfrm>
              <a:off x="-8153880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Rectangle 107"/>
            <p:cNvSpPr>
              <a:spLocks noChangeArrowheads="1"/>
            </p:cNvSpPr>
            <p:nvPr/>
          </p:nvSpPr>
          <p:spPr bwMode="auto">
            <a:xfrm>
              <a:off x="-7979248" y="579438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Rectangle 108"/>
            <p:cNvSpPr>
              <a:spLocks noChangeArrowheads="1"/>
            </p:cNvSpPr>
            <p:nvPr/>
          </p:nvSpPr>
          <p:spPr bwMode="auto">
            <a:xfrm>
              <a:off x="-7807792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Rectangle 109"/>
            <p:cNvSpPr>
              <a:spLocks noChangeArrowheads="1"/>
            </p:cNvSpPr>
            <p:nvPr/>
          </p:nvSpPr>
          <p:spPr bwMode="auto">
            <a:xfrm>
              <a:off x="-8153880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Rectangle 110"/>
            <p:cNvSpPr>
              <a:spLocks noChangeArrowheads="1"/>
            </p:cNvSpPr>
            <p:nvPr/>
          </p:nvSpPr>
          <p:spPr bwMode="auto">
            <a:xfrm>
              <a:off x="-8068151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Rectangle 111"/>
            <p:cNvSpPr>
              <a:spLocks noChangeArrowheads="1"/>
            </p:cNvSpPr>
            <p:nvPr/>
          </p:nvSpPr>
          <p:spPr bwMode="auto">
            <a:xfrm>
              <a:off x="-7718889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Rectangle 112"/>
            <p:cNvSpPr>
              <a:spLocks noChangeArrowheads="1"/>
            </p:cNvSpPr>
            <p:nvPr/>
          </p:nvSpPr>
          <p:spPr bwMode="auto">
            <a:xfrm>
              <a:off x="-7893521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Rectangle 113"/>
            <p:cNvSpPr>
              <a:spLocks noChangeArrowheads="1"/>
            </p:cNvSpPr>
            <p:nvPr/>
          </p:nvSpPr>
          <p:spPr bwMode="auto">
            <a:xfrm>
              <a:off x="-7807792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Rectangle 114"/>
            <p:cNvSpPr>
              <a:spLocks noChangeArrowheads="1"/>
            </p:cNvSpPr>
            <p:nvPr/>
          </p:nvSpPr>
          <p:spPr bwMode="auto">
            <a:xfrm>
              <a:off x="-7718889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Rectangle 115"/>
            <p:cNvSpPr>
              <a:spLocks noChangeArrowheads="1"/>
            </p:cNvSpPr>
            <p:nvPr/>
          </p:nvSpPr>
          <p:spPr bwMode="auto">
            <a:xfrm>
              <a:off x="-8068151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Rectangle 116"/>
            <p:cNvSpPr>
              <a:spLocks noChangeArrowheads="1"/>
            </p:cNvSpPr>
            <p:nvPr/>
          </p:nvSpPr>
          <p:spPr bwMode="auto">
            <a:xfrm>
              <a:off x="-7979248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Rectangle 117"/>
            <p:cNvSpPr>
              <a:spLocks noChangeArrowheads="1"/>
            </p:cNvSpPr>
            <p:nvPr/>
          </p:nvSpPr>
          <p:spPr bwMode="auto">
            <a:xfrm>
              <a:off x="-7718889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Rectangle 118"/>
            <p:cNvSpPr>
              <a:spLocks noChangeArrowheads="1"/>
            </p:cNvSpPr>
            <p:nvPr/>
          </p:nvSpPr>
          <p:spPr bwMode="auto">
            <a:xfrm>
              <a:off x="-8153880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Rectangle 119"/>
            <p:cNvSpPr>
              <a:spLocks noChangeArrowheads="1"/>
            </p:cNvSpPr>
            <p:nvPr/>
          </p:nvSpPr>
          <p:spPr bwMode="auto">
            <a:xfrm>
              <a:off x="-7979248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Rectangle 120"/>
            <p:cNvSpPr>
              <a:spLocks noChangeArrowheads="1"/>
            </p:cNvSpPr>
            <p:nvPr/>
          </p:nvSpPr>
          <p:spPr bwMode="auto">
            <a:xfrm>
              <a:off x="-7893521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Rectangle 121"/>
            <p:cNvSpPr>
              <a:spLocks noChangeArrowheads="1"/>
            </p:cNvSpPr>
            <p:nvPr/>
          </p:nvSpPr>
          <p:spPr bwMode="auto">
            <a:xfrm>
              <a:off x="-7807792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Rectangle 122"/>
            <p:cNvSpPr>
              <a:spLocks noChangeArrowheads="1"/>
            </p:cNvSpPr>
            <p:nvPr/>
          </p:nvSpPr>
          <p:spPr bwMode="auto">
            <a:xfrm>
              <a:off x="-8153880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Rectangle 123"/>
            <p:cNvSpPr>
              <a:spLocks noChangeArrowheads="1"/>
            </p:cNvSpPr>
            <p:nvPr/>
          </p:nvSpPr>
          <p:spPr bwMode="auto">
            <a:xfrm>
              <a:off x="-7807792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Rectangle 124"/>
            <p:cNvSpPr>
              <a:spLocks noChangeArrowheads="1"/>
            </p:cNvSpPr>
            <p:nvPr/>
          </p:nvSpPr>
          <p:spPr bwMode="auto">
            <a:xfrm>
              <a:off x="-7718889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Rectangle 125"/>
            <p:cNvSpPr>
              <a:spLocks noChangeArrowheads="1"/>
            </p:cNvSpPr>
            <p:nvPr/>
          </p:nvSpPr>
          <p:spPr bwMode="auto">
            <a:xfrm>
              <a:off x="-8153880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Rectangle 126"/>
            <p:cNvSpPr>
              <a:spLocks noChangeArrowheads="1"/>
            </p:cNvSpPr>
            <p:nvPr/>
          </p:nvSpPr>
          <p:spPr bwMode="auto">
            <a:xfrm>
              <a:off x="-7979248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Rectangle 127"/>
            <p:cNvSpPr>
              <a:spLocks noChangeArrowheads="1"/>
            </p:cNvSpPr>
            <p:nvPr/>
          </p:nvSpPr>
          <p:spPr bwMode="auto">
            <a:xfrm>
              <a:off x="-7718889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Rectangle 128"/>
            <p:cNvSpPr>
              <a:spLocks noChangeArrowheads="1"/>
            </p:cNvSpPr>
            <p:nvPr/>
          </p:nvSpPr>
          <p:spPr bwMode="auto">
            <a:xfrm>
              <a:off x="-806815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Rectangle 129"/>
            <p:cNvSpPr>
              <a:spLocks noChangeArrowheads="1"/>
            </p:cNvSpPr>
            <p:nvPr/>
          </p:nvSpPr>
          <p:spPr bwMode="auto">
            <a:xfrm>
              <a:off x="-789352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Rectangle 130"/>
            <p:cNvSpPr>
              <a:spLocks noChangeArrowheads="1"/>
            </p:cNvSpPr>
            <p:nvPr/>
          </p:nvSpPr>
          <p:spPr bwMode="auto">
            <a:xfrm>
              <a:off x="-7807792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Rectangle 131"/>
            <p:cNvSpPr>
              <a:spLocks noChangeArrowheads="1"/>
            </p:cNvSpPr>
            <p:nvPr/>
          </p:nvSpPr>
          <p:spPr bwMode="auto">
            <a:xfrm>
              <a:off x="-7718889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Rectangle 132"/>
            <p:cNvSpPr>
              <a:spLocks noChangeArrowheads="1"/>
            </p:cNvSpPr>
            <p:nvPr/>
          </p:nvSpPr>
          <p:spPr bwMode="auto">
            <a:xfrm>
              <a:off x="-8068151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Rectangle 133"/>
            <p:cNvSpPr>
              <a:spLocks noChangeArrowheads="1"/>
            </p:cNvSpPr>
            <p:nvPr/>
          </p:nvSpPr>
          <p:spPr bwMode="auto">
            <a:xfrm>
              <a:off x="-7979248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Rectangle 134"/>
            <p:cNvSpPr>
              <a:spLocks noChangeArrowheads="1"/>
            </p:cNvSpPr>
            <p:nvPr/>
          </p:nvSpPr>
          <p:spPr bwMode="auto">
            <a:xfrm>
              <a:off x="-7718889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Rectangle 135"/>
            <p:cNvSpPr>
              <a:spLocks noChangeArrowheads="1"/>
            </p:cNvSpPr>
            <p:nvPr/>
          </p:nvSpPr>
          <p:spPr bwMode="auto">
            <a:xfrm>
              <a:off x="-8153880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Rectangle 136"/>
            <p:cNvSpPr>
              <a:spLocks noChangeArrowheads="1"/>
            </p:cNvSpPr>
            <p:nvPr/>
          </p:nvSpPr>
          <p:spPr bwMode="auto">
            <a:xfrm>
              <a:off x="-7979248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Rectangle 137"/>
            <p:cNvSpPr>
              <a:spLocks noChangeArrowheads="1"/>
            </p:cNvSpPr>
            <p:nvPr/>
          </p:nvSpPr>
          <p:spPr bwMode="auto">
            <a:xfrm>
              <a:off x="-7893521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Rectangle 138"/>
            <p:cNvSpPr>
              <a:spLocks noChangeArrowheads="1"/>
            </p:cNvSpPr>
            <p:nvPr/>
          </p:nvSpPr>
          <p:spPr bwMode="auto">
            <a:xfrm>
              <a:off x="-7979248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Rectangle 139"/>
            <p:cNvSpPr>
              <a:spLocks noChangeArrowheads="1"/>
            </p:cNvSpPr>
            <p:nvPr/>
          </p:nvSpPr>
          <p:spPr bwMode="auto">
            <a:xfrm>
              <a:off x="-7718889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Rectangle 140"/>
            <p:cNvSpPr>
              <a:spLocks noChangeArrowheads="1"/>
            </p:cNvSpPr>
            <p:nvPr/>
          </p:nvSpPr>
          <p:spPr bwMode="auto">
            <a:xfrm>
              <a:off x="-806815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Rectangle 141"/>
            <p:cNvSpPr>
              <a:spLocks noChangeArrowheads="1"/>
            </p:cNvSpPr>
            <p:nvPr/>
          </p:nvSpPr>
          <p:spPr bwMode="auto">
            <a:xfrm>
              <a:off x="-789352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Rectangle 142"/>
            <p:cNvSpPr>
              <a:spLocks noChangeArrowheads="1"/>
            </p:cNvSpPr>
            <p:nvPr/>
          </p:nvSpPr>
          <p:spPr bwMode="auto">
            <a:xfrm>
              <a:off x="-7807792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Rectangle 143"/>
            <p:cNvSpPr>
              <a:spLocks noChangeArrowheads="1"/>
            </p:cNvSpPr>
            <p:nvPr/>
          </p:nvSpPr>
          <p:spPr bwMode="auto">
            <a:xfrm>
              <a:off x="-8153880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144"/>
            <p:cNvSpPr>
              <a:spLocks noChangeArrowheads="1"/>
            </p:cNvSpPr>
            <p:nvPr/>
          </p:nvSpPr>
          <p:spPr bwMode="auto">
            <a:xfrm>
              <a:off x="-8068151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Rectangle 145"/>
            <p:cNvSpPr>
              <a:spLocks noChangeArrowheads="1"/>
            </p:cNvSpPr>
            <p:nvPr/>
          </p:nvSpPr>
          <p:spPr bwMode="auto">
            <a:xfrm>
              <a:off x="-7979248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Rectangle 146"/>
            <p:cNvSpPr>
              <a:spLocks noChangeArrowheads="1"/>
            </p:cNvSpPr>
            <p:nvPr/>
          </p:nvSpPr>
          <p:spPr bwMode="auto">
            <a:xfrm>
              <a:off x="-7718889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Rectangle 147"/>
            <p:cNvSpPr>
              <a:spLocks noChangeArrowheads="1"/>
            </p:cNvSpPr>
            <p:nvPr/>
          </p:nvSpPr>
          <p:spPr bwMode="auto">
            <a:xfrm>
              <a:off x="-7979248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Rectangle 148"/>
            <p:cNvSpPr>
              <a:spLocks noChangeArrowheads="1"/>
            </p:cNvSpPr>
            <p:nvPr/>
          </p:nvSpPr>
          <p:spPr bwMode="auto">
            <a:xfrm>
              <a:off x="-7893521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Rectangle 149"/>
            <p:cNvSpPr>
              <a:spLocks noChangeArrowheads="1"/>
            </p:cNvSpPr>
            <p:nvPr/>
          </p:nvSpPr>
          <p:spPr bwMode="auto">
            <a:xfrm>
              <a:off x="-7807792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Rectangle 150"/>
            <p:cNvSpPr>
              <a:spLocks noChangeArrowheads="1"/>
            </p:cNvSpPr>
            <p:nvPr/>
          </p:nvSpPr>
          <p:spPr bwMode="auto">
            <a:xfrm>
              <a:off x="-806815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Rectangle 151"/>
            <p:cNvSpPr>
              <a:spLocks noChangeArrowheads="1"/>
            </p:cNvSpPr>
            <p:nvPr/>
          </p:nvSpPr>
          <p:spPr bwMode="auto">
            <a:xfrm>
              <a:off x="-789352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Rectangle 152"/>
            <p:cNvSpPr>
              <a:spLocks noChangeArrowheads="1"/>
            </p:cNvSpPr>
            <p:nvPr/>
          </p:nvSpPr>
          <p:spPr bwMode="auto">
            <a:xfrm>
              <a:off x="-7979248" y="20113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Rectangle 153"/>
            <p:cNvSpPr>
              <a:spLocks noChangeArrowheads="1"/>
            </p:cNvSpPr>
            <p:nvPr/>
          </p:nvSpPr>
          <p:spPr bwMode="auto">
            <a:xfrm>
              <a:off x="-7807792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Rectangle 154"/>
            <p:cNvSpPr>
              <a:spLocks noChangeArrowheads="1"/>
            </p:cNvSpPr>
            <p:nvPr/>
          </p:nvSpPr>
          <p:spPr bwMode="auto">
            <a:xfrm>
              <a:off x="-8153880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Rectangle 155"/>
            <p:cNvSpPr>
              <a:spLocks noChangeArrowheads="1"/>
            </p:cNvSpPr>
            <p:nvPr/>
          </p:nvSpPr>
          <p:spPr bwMode="auto">
            <a:xfrm>
              <a:off x="-7979248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Rectangle 156"/>
            <p:cNvSpPr>
              <a:spLocks noChangeArrowheads="1"/>
            </p:cNvSpPr>
            <p:nvPr/>
          </p:nvSpPr>
          <p:spPr bwMode="auto">
            <a:xfrm>
              <a:off x="-7718889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Rectangle 157"/>
            <p:cNvSpPr>
              <a:spLocks noChangeArrowheads="1"/>
            </p:cNvSpPr>
            <p:nvPr/>
          </p:nvSpPr>
          <p:spPr bwMode="auto">
            <a:xfrm>
              <a:off x="-8153880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Rectangle 158"/>
            <p:cNvSpPr>
              <a:spLocks noChangeArrowheads="1"/>
            </p:cNvSpPr>
            <p:nvPr/>
          </p:nvSpPr>
          <p:spPr bwMode="auto">
            <a:xfrm>
              <a:off x="-7979248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Rectangle 159"/>
            <p:cNvSpPr>
              <a:spLocks noChangeArrowheads="1"/>
            </p:cNvSpPr>
            <p:nvPr/>
          </p:nvSpPr>
          <p:spPr bwMode="auto">
            <a:xfrm>
              <a:off x="-7807792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Rectangle 160"/>
            <p:cNvSpPr>
              <a:spLocks noChangeArrowheads="1"/>
            </p:cNvSpPr>
            <p:nvPr/>
          </p:nvSpPr>
          <p:spPr bwMode="auto">
            <a:xfrm>
              <a:off x="-806815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161"/>
            <p:cNvSpPr>
              <a:spLocks noChangeArrowheads="1"/>
            </p:cNvSpPr>
            <p:nvPr/>
          </p:nvSpPr>
          <p:spPr bwMode="auto">
            <a:xfrm>
              <a:off x="-789352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162"/>
            <p:cNvSpPr>
              <a:spLocks noChangeArrowheads="1"/>
            </p:cNvSpPr>
            <p:nvPr/>
          </p:nvSpPr>
          <p:spPr bwMode="auto">
            <a:xfrm>
              <a:off x="-7718889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163"/>
            <p:cNvSpPr>
              <a:spLocks noChangeArrowheads="1"/>
            </p:cNvSpPr>
            <p:nvPr/>
          </p:nvSpPr>
          <p:spPr bwMode="auto">
            <a:xfrm>
              <a:off x="-8153880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164"/>
            <p:cNvSpPr>
              <a:spLocks noChangeArrowheads="1"/>
            </p:cNvSpPr>
            <p:nvPr/>
          </p:nvSpPr>
          <p:spPr bwMode="auto">
            <a:xfrm>
              <a:off x="-7979248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Rectangle 165"/>
            <p:cNvSpPr>
              <a:spLocks noChangeArrowheads="1"/>
            </p:cNvSpPr>
            <p:nvPr/>
          </p:nvSpPr>
          <p:spPr bwMode="auto">
            <a:xfrm>
              <a:off x="-7718889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Rectangle 166"/>
            <p:cNvSpPr>
              <a:spLocks noChangeArrowheads="1"/>
            </p:cNvSpPr>
            <p:nvPr/>
          </p:nvSpPr>
          <p:spPr bwMode="auto">
            <a:xfrm>
              <a:off x="-8245958" y="24526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Rectangle 167"/>
            <p:cNvSpPr>
              <a:spLocks noChangeArrowheads="1"/>
            </p:cNvSpPr>
            <p:nvPr/>
          </p:nvSpPr>
          <p:spPr bwMode="auto">
            <a:xfrm>
              <a:off x="-8677773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168"/>
            <p:cNvSpPr>
              <a:spLocks noChangeArrowheads="1"/>
            </p:cNvSpPr>
            <p:nvPr/>
          </p:nvSpPr>
          <p:spPr bwMode="auto">
            <a:xfrm>
              <a:off x="-8331685" y="25352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Rectangle 169"/>
            <p:cNvSpPr>
              <a:spLocks noChangeArrowheads="1"/>
            </p:cNvSpPr>
            <p:nvPr/>
          </p:nvSpPr>
          <p:spPr bwMode="auto">
            <a:xfrm>
              <a:off x="-7718889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Rectangle 170"/>
            <p:cNvSpPr>
              <a:spLocks noChangeArrowheads="1"/>
            </p:cNvSpPr>
            <p:nvPr/>
          </p:nvSpPr>
          <p:spPr bwMode="auto">
            <a:xfrm>
              <a:off x="-8245958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Rectangle 171"/>
            <p:cNvSpPr>
              <a:spLocks noChangeArrowheads="1"/>
            </p:cNvSpPr>
            <p:nvPr/>
          </p:nvSpPr>
          <p:spPr bwMode="auto">
            <a:xfrm>
              <a:off x="-8417414" y="26146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172"/>
            <p:cNvSpPr>
              <a:spLocks noChangeArrowheads="1"/>
            </p:cNvSpPr>
            <p:nvPr/>
          </p:nvSpPr>
          <p:spPr bwMode="auto">
            <a:xfrm>
              <a:off x="-7807792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173"/>
            <p:cNvSpPr>
              <a:spLocks noChangeArrowheads="1"/>
            </p:cNvSpPr>
            <p:nvPr/>
          </p:nvSpPr>
          <p:spPr bwMode="auto">
            <a:xfrm>
              <a:off x="-8677773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174"/>
            <p:cNvSpPr>
              <a:spLocks noChangeArrowheads="1"/>
            </p:cNvSpPr>
            <p:nvPr/>
          </p:nvSpPr>
          <p:spPr bwMode="auto">
            <a:xfrm>
              <a:off x="-806815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175"/>
            <p:cNvSpPr>
              <a:spLocks noChangeArrowheads="1"/>
            </p:cNvSpPr>
            <p:nvPr/>
          </p:nvSpPr>
          <p:spPr bwMode="auto">
            <a:xfrm>
              <a:off x="-789352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176"/>
            <p:cNvSpPr>
              <a:spLocks noChangeArrowheads="1"/>
            </p:cNvSpPr>
            <p:nvPr/>
          </p:nvSpPr>
          <p:spPr bwMode="auto">
            <a:xfrm>
              <a:off x="-7718889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177"/>
            <p:cNvSpPr>
              <a:spLocks noChangeArrowheads="1"/>
            </p:cNvSpPr>
            <p:nvPr/>
          </p:nvSpPr>
          <p:spPr bwMode="auto">
            <a:xfrm>
              <a:off x="-8417414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178"/>
            <p:cNvSpPr>
              <a:spLocks noChangeArrowheads="1"/>
            </p:cNvSpPr>
            <p:nvPr/>
          </p:nvSpPr>
          <p:spPr bwMode="auto">
            <a:xfrm>
              <a:off x="-8592044" y="27749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179"/>
            <p:cNvSpPr>
              <a:spLocks noChangeArrowheads="1"/>
            </p:cNvSpPr>
            <p:nvPr/>
          </p:nvSpPr>
          <p:spPr bwMode="auto">
            <a:xfrm>
              <a:off x="-7979248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180"/>
            <p:cNvSpPr>
              <a:spLocks noChangeArrowheads="1"/>
            </p:cNvSpPr>
            <p:nvPr/>
          </p:nvSpPr>
          <p:spPr bwMode="auto">
            <a:xfrm>
              <a:off x="-8068151" y="2854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181"/>
            <p:cNvSpPr>
              <a:spLocks noChangeArrowheads="1"/>
            </p:cNvSpPr>
            <p:nvPr/>
          </p:nvSpPr>
          <p:spPr bwMode="auto">
            <a:xfrm>
              <a:off x="-7718889" y="2854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182"/>
            <p:cNvSpPr>
              <a:spLocks noChangeArrowheads="1"/>
            </p:cNvSpPr>
            <p:nvPr/>
          </p:nvSpPr>
          <p:spPr bwMode="auto">
            <a:xfrm>
              <a:off x="-8417414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183"/>
            <p:cNvSpPr>
              <a:spLocks noChangeArrowheads="1"/>
            </p:cNvSpPr>
            <p:nvPr/>
          </p:nvSpPr>
          <p:spPr bwMode="auto">
            <a:xfrm>
              <a:off x="-8153880" y="293687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184"/>
            <p:cNvSpPr>
              <a:spLocks noChangeArrowheads="1"/>
            </p:cNvSpPr>
            <p:nvPr/>
          </p:nvSpPr>
          <p:spPr bwMode="auto">
            <a:xfrm>
              <a:off x="-7718889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185"/>
            <p:cNvSpPr>
              <a:spLocks noChangeArrowheads="1"/>
            </p:cNvSpPr>
            <p:nvPr/>
          </p:nvSpPr>
          <p:spPr bwMode="auto">
            <a:xfrm>
              <a:off x="-8068151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186"/>
            <p:cNvSpPr>
              <a:spLocks noChangeArrowheads="1"/>
            </p:cNvSpPr>
            <p:nvPr/>
          </p:nvSpPr>
          <p:spPr bwMode="auto">
            <a:xfrm>
              <a:off x="-8506317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187"/>
            <p:cNvSpPr>
              <a:spLocks noChangeArrowheads="1"/>
            </p:cNvSpPr>
            <p:nvPr/>
          </p:nvSpPr>
          <p:spPr bwMode="auto">
            <a:xfrm>
              <a:off x="-8506317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188"/>
            <p:cNvSpPr>
              <a:spLocks noChangeArrowheads="1"/>
            </p:cNvSpPr>
            <p:nvPr/>
          </p:nvSpPr>
          <p:spPr bwMode="auto">
            <a:xfrm>
              <a:off x="-8506317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189"/>
            <p:cNvSpPr>
              <a:spLocks noChangeArrowheads="1"/>
            </p:cNvSpPr>
            <p:nvPr/>
          </p:nvSpPr>
          <p:spPr bwMode="auto">
            <a:xfrm>
              <a:off x="-8592044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190"/>
            <p:cNvSpPr>
              <a:spLocks noChangeArrowheads="1"/>
            </p:cNvSpPr>
            <p:nvPr/>
          </p:nvSpPr>
          <p:spPr bwMode="auto">
            <a:xfrm>
              <a:off x="-7718889" y="362585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191"/>
            <p:cNvSpPr>
              <a:spLocks noChangeArrowheads="1"/>
            </p:cNvSpPr>
            <p:nvPr/>
          </p:nvSpPr>
          <p:spPr bwMode="auto">
            <a:xfrm>
              <a:off x="-8331685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192"/>
            <p:cNvSpPr>
              <a:spLocks noChangeArrowheads="1"/>
            </p:cNvSpPr>
            <p:nvPr/>
          </p:nvSpPr>
          <p:spPr bwMode="auto">
            <a:xfrm>
              <a:off x="-8331685" y="37274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193"/>
            <p:cNvSpPr>
              <a:spLocks noChangeArrowheads="1"/>
            </p:cNvSpPr>
            <p:nvPr/>
          </p:nvSpPr>
          <p:spPr bwMode="auto">
            <a:xfrm>
              <a:off x="-7979248" y="37274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194"/>
            <p:cNvSpPr>
              <a:spLocks noChangeArrowheads="1"/>
            </p:cNvSpPr>
            <p:nvPr/>
          </p:nvSpPr>
          <p:spPr bwMode="auto">
            <a:xfrm>
              <a:off x="-8068151" y="39449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195"/>
            <p:cNvSpPr>
              <a:spLocks noChangeArrowheads="1"/>
            </p:cNvSpPr>
            <p:nvPr/>
          </p:nvSpPr>
          <p:spPr bwMode="auto">
            <a:xfrm>
              <a:off x="-8245958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196"/>
            <p:cNvSpPr>
              <a:spLocks noChangeArrowheads="1"/>
            </p:cNvSpPr>
            <p:nvPr/>
          </p:nvSpPr>
          <p:spPr bwMode="auto">
            <a:xfrm>
              <a:off x="-8677773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197"/>
            <p:cNvSpPr>
              <a:spLocks noChangeArrowheads="1"/>
            </p:cNvSpPr>
            <p:nvPr/>
          </p:nvSpPr>
          <p:spPr bwMode="auto">
            <a:xfrm>
              <a:off x="-7718889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Rectangle 198"/>
            <p:cNvSpPr>
              <a:spLocks noChangeArrowheads="1"/>
            </p:cNvSpPr>
            <p:nvPr/>
          </p:nvSpPr>
          <p:spPr bwMode="auto">
            <a:xfrm>
              <a:off x="-8068151" y="3171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199"/>
            <p:cNvSpPr>
              <a:spLocks noChangeArrowheads="1"/>
            </p:cNvSpPr>
            <p:nvPr/>
          </p:nvSpPr>
          <p:spPr bwMode="auto">
            <a:xfrm>
              <a:off x="-8068151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200"/>
            <p:cNvSpPr>
              <a:spLocks noChangeArrowheads="1"/>
            </p:cNvSpPr>
            <p:nvPr/>
          </p:nvSpPr>
          <p:spPr bwMode="auto">
            <a:xfrm>
              <a:off x="-8417414" y="3171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201"/>
            <p:cNvSpPr>
              <a:spLocks noChangeArrowheads="1"/>
            </p:cNvSpPr>
            <p:nvPr/>
          </p:nvSpPr>
          <p:spPr bwMode="auto">
            <a:xfrm>
              <a:off x="-8677773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202"/>
            <p:cNvSpPr>
              <a:spLocks noChangeArrowheads="1"/>
            </p:cNvSpPr>
            <p:nvPr/>
          </p:nvSpPr>
          <p:spPr bwMode="auto">
            <a:xfrm>
              <a:off x="-8677773" y="3362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203"/>
            <p:cNvSpPr>
              <a:spLocks noChangeArrowheads="1"/>
            </p:cNvSpPr>
            <p:nvPr/>
          </p:nvSpPr>
          <p:spPr bwMode="auto">
            <a:xfrm>
              <a:off x="-8677773" y="3473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204"/>
            <p:cNvSpPr>
              <a:spLocks noChangeArrowheads="1"/>
            </p:cNvSpPr>
            <p:nvPr/>
          </p:nvSpPr>
          <p:spPr bwMode="auto">
            <a:xfrm>
              <a:off x="-8245958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205"/>
            <p:cNvSpPr>
              <a:spLocks noChangeArrowheads="1"/>
            </p:cNvSpPr>
            <p:nvPr/>
          </p:nvSpPr>
          <p:spPr bwMode="auto">
            <a:xfrm>
              <a:off x="-7718888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206"/>
            <p:cNvSpPr/>
            <p:nvPr/>
          </p:nvSpPr>
          <p:spPr bwMode="auto">
            <a:xfrm>
              <a:off x="-7639510" y="490538"/>
              <a:ext cx="244484" cy="557213"/>
            </a:xfrm>
            <a:custGeom>
              <a:avLst/>
              <a:gdLst>
                <a:gd name="T0" fmla="*/ 0 w 154"/>
                <a:gd name="T1" fmla="*/ 0 h 351"/>
                <a:gd name="T2" fmla="*/ 0 w 154"/>
                <a:gd name="T3" fmla="*/ 32 h 351"/>
                <a:gd name="T4" fmla="*/ 154 w 154"/>
                <a:gd name="T5" fmla="*/ 351 h 351"/>
                <a:gd name="T6" fmla="*/ 154 w 154"/>
                <a:gd name="T7" fmla="*/ 335 h 351"/>
                <a:gd name="T8" fmla="*/ 0 w 154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51">
                  <a:moveTo>
                    <a:pt x="0" y="0"/>
                  </a:moveTo>
                  <a:lnTo>
                    <a:pt x="0" y="32"/>
                  </a:lnTo>
                  <a:lnTo>
                    <a:pt x="154" y="351"/>
                  </a:lnTo>
                  <a:lnTo>
                    <a:pt x="154" y="33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207"/>
            <p:cNvSpPr/>
            <p:nvPr/>
          </p:nvSpPr>
          <p:spPr bwMode="auto">
            <a:xfrm>
              <a:off x="-7528382" y="806450"/>
              <a:ext cx="76203" cy="187324"/>
            </a:xfrm>
            <a:custGeom>
              <a:avLst/>
              <a:gdLst>
                <a:gd name="T0" fmla="*/ 48 w 48"/>
                <a:gd name="T1" fmla="*/ 100 h 118"/>
                <a:gd name="T2" fmla="*/ 48 w 48"/>
                <a:gd name="T3" fmla="*/ 118 h 118"/>
                <a:gd name="T4" fmla="*/ 0 w 48"/>
                <a:gd name="T5" fmla="*/ 24 h 118"/>
                <a:gd name="T6" fmla="*/ 0 w 48"/>
                <a:gd name="T7" fmla="*/ 0 h 118"/>
                <a:gd name="T8" fmla="*/ 48 w 48"/>
                <a:gd name="T9" fmla="*/ 10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18">
                  <a:moveTo>
                    <a:pt x="48" y="100"/>
                  </a:moveTo>
                  <a:lnTo>
                    <a:pt x="48" y="11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48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68" name="Group 409"/>
            <p:cNvGrpSpPr/>
            <p:nvPr/>
          </p:nvGrpSpPr>
          <p:grpSpPr bwMode="auto">
            <a:xfrm>
              <a:off x="-7639510" y="-3051174"/>
              <a:ext cx="3211625" cy="6216650"/>
              <a:chOff x="2459" y="-335"/>
              <a:chExt cx="2023" cy="3916"/>
            </a:xfrm>
            <a:grpFill/>
          </p:grpSpPr>
          <p:sp>
            <p:nvSpPr>
              <p:cNvPr id="1566" name="Freeform 209"/>
              <p:cNvSpPr/>
              <p:nvPr/>
            </p:nvSpPr>
            <p:spPr bwMode="auto">
              <a:xfrm>
                <a:off x="2593" y="222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7" name="Freeform 210"/>
              <p:cNvSpPr/>
              <p:nvPr/>
            </p:nvSpPr>
            <p:spPr bwMode="auto">
              <a:xfrm>
                <a:off x="2459" y="2009"/>
                <a:ext cx="154" cy="306"/>
              </a:xfrm>
              <a:custGeom>
                <a:avLst/>
                <a:gdLst>
                  <a:gd name="T0" fmla="*/ 0 w 154"/>
                  <a:gd name="T1" fmla="*/ 0 h 306"/>
                  <a:gd name="T2" fmla="*/ 0 w 154"/>
                  <a:gd name="T3" fmla="*/ 32 h 306"/>
                  <a:gd name="T4" fmla="*/ 154 w 154"/>
                  <a:gd name="T5" fmla="*/ 306 h 306"/>
                  <a:gd name="T6" fmla="*/ 154 w 154"/>
                  <a:gd name="T7" fmla="*/ 290 h 306"/>
                  <a:gd name="T8" fmla="*/ 0 w 154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6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6"/>
                    </a:lnTo>
                    <a:lnTo>
                      <a:pt x="154" y="2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8" name="Freeform 211"/>
              <p:cNvSpPr/>
              <p:nvPr/>
            </p:nvSpPr>
            <p:spPr bwMode="auto">
              <a:xfrm>
                <a:off x="2459" y="206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9" name="Freeform 212"/>
              <p:cNvSpPr/>
              <p:nvPr/>
            </p:nvSpPr>
            <p:spPr bwMode="auto">
              <a:xfrm>
                <a:off x="2541" y="2209"/>
                <a:ext cx="24" cy="64"/>
              </a:xfrm>
              <a:custGeom>
                <a:avLst/>
                <a:gdLst>
                  <a:gd name="T0" fmla="*/ 24 w 24"/>
                  <a:gd name="T1" fmla="*/ 44 h 64"/>
                  <a:gd name="T2" fmla="*/ 24 w 24"/>
                  <a:gd name="T3" fmla="*/ 64 h 64"/>
                  <a:gd name="T4" fmla="*/ 0 w 24"/>
                  <a:gd name="T5" fmla="*/ 24 h 64"/>
                  <a:gd name="T6" fmla="*/ 0 w 24"/>
                  <a:gd name="T7" fmla="*/ 0 h 64"/>
                  <a:gd name="T8" fmla="*/ 24 w 24"/>
                  <a:gd name="T9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44"/>
                    </a:moveTo>
                    <a:lnTo>
                      <a:pt x="24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0" name="Freeform 213"/>
              <p:cNvSpPr/>
              <p:nvPr/>
            </p:nvSpPr>
            <p:spPr bwMode="auto">
              <a:xfrm>
                <a:off x="2579" y="227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20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1" name="Freeform 214"/>
              <p:cNvSpPr/>
              <p:nvPr/>
            </p:nvSpPr>
            <p:spPr bwMode="auto">
              <a:xfrm>
                <a:off x="2605" y="232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2" name="Freeform 215"/>
              <p:cNvSpPr/>
              <p:nvPr/>
            </p:nvSpPr>
            <p:spPr bwMode="auto">
              <a:xfrm>
                <a:off x="2459" y="212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3" name="Freeform 216"/>
              <p:cNvSpPr/>
              <p:nvPr/>
            </p:nvSpPr>
            <p:spPr bwMode="auto">
              <a:xfrm>
                <a:off x="2509" y="2205"/>
                <a:ext cx="104" cy="186"/>
              </a:xfrm>
              <a:custGeom>
                <a:avLst/>
                <a:gdLst>
                  <a:gd name="T0" fmla="*/ 104 w 104"/>
                  <a:gd name="T1" fmla="*/ 170 h 186"/>
                  <a:gd name="T2" fmla="*/ 104 w 104"/>
                  <a:gd name="T3" fmla="*/ 186 h 186"/>
                  <a:gd name="T4" fmla="*/ 0 w 104"/>
                  <a:gd name="T5" fmla="*/ 26 h 186"/>
                  <a:gd name="T6" fmla="*/ 0 w 104"/>
                  <a:gd name="T7" fmla="*/ 0 h 186"/>
                  <a:gd name="T8" fmla="*/ 104 w 104"/>
                  <a:gd name="T9" fmla="*/ 17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6">
                    <a:moveTo>
                      <a:pt x="104" y="170"/>
                    </a:moveTo>
                    <a:lnTo>
                      <a:pt x="104" y="18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4" name="Freeform 217"/>
              <p:cNvSpPr/>
              <p:nvPr/>
            </p:nvSpPr>
            <p:spPr bwMode="auto">
              <a:xfrm>
                <a:off x="2459" y="2181"/>
                <a:ext cx="58" cy="114"/>
              </a:xfrm>
              <a:custGeom>
                <a:avLst/>
                <a:gdLst>
                  <a:gd name="T0" fmla="*/ 0 w 58"/>
                  <a:gd name="T1" fmla="*/ 0 h 114"/>
                  <a:gd name="T2" fmla="*/ 58 w 58"/>
                  <a:gd name="T3" fmla="*/ 88 h 114"/>
                  <a:gd name="T4" fmla="*/ 58 w 58"/>
                  <a:gd name="T5" fmla="*/ 114 h 114"/>
                  <a:gd name="T6" fmla="*/ 0 w 58"/>
                  <a:gd name="T7" fmla="*/ 32 h 114"/>
                  <a:gd name="T8" fmla="*/ 0 w 58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4">
                    <a:moveTo>
                      <a:pt x="0" y="0"/>
                    </a:moveTo>
                    <a:lnTo>
                      <a:pt x="58" y="88"/>
                    </a:lnTo>
                    <a:lnTo>
                      <a:pt x="58" y="11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5" name="Freeform 218"/>
              <p:cNvSpPr/>
              <p:nvPr/>
            </p:nvSpPr>
            <p:spPr bwMode="auto">
              <a:xfrm>
                <a:off x="2575" y="2357"/>
                <a:ext cx="38" cy="72"/>
              </a:xfrm>
              <a:custGeom>
                <a:avLst/>
                <a:gdLst>
                  <a:gd name="T0" fmla="*/ 38 w 38"/>
                  <a:gd name="T1" fmla="*/ 56 h 72"/>
                  <a:gd name="T2" fmla="*/ 38 w 38"/>
                  <a:gd name="T3" fmla="*/ 72 h 72"/>
                  <a:gd name="T4" fmla="*/ 0 w 38"/>
                  <a:gd name="T5" fmla="*/ 20 h 72"/>
                  <a:gd name="T6" fmla="*/ 0 w 38"/>
                  <a:gd name="T7" fmla="*/ 0 h 72"/>
                  <a:gd name="T8" fmla="*/ 38 w 38"/>
                  <a:gd name="T9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2">
                    <a:moveTo>
                      <a:pt x="38" y="56"/>
                    </a:moveTo>
                    <a:lnTo>
                      <a:pt x="38" y="7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8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6" name="Freeform 219"/>
              <p:cNvSpPr/>
              <p:nvPr/>
            </p:nvSpPr>
            <p:spPr bwMode="auto">
              <a:xfrm>
                <a:off x="2459" y="2235"/>
                <a:ext cx="16" cy="52"/>
              </a:xfrm>
              <a:custGeom>
                <a:avLst/>
                <a:gdLst>
                  <a:gd name="T0" fmla="*/ 0 w 16"/>
                  <a:gd name="T1" fmla="*/ 0 h 52"/>
                  <a:gd name="T2" fmla="*/ 16 w 16"/>
                  <a:gd name="T3" fmla="*/ 24 h 52"/>
                  <a:gd name="T4" fmla="*/ 16 w 16"/>
                  <a:gd name="T5" fmla="*/ 52 h 52"/>
                  <a:gd name="T6" fmla="*/ 0 w 16"/>
                  <a:gd name="T7" fmla="*/ 30 h 52"/>
                  <a:gd name="T8" fmla="*/ 0 w 1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2">
                    <a:moveTo>
                      <a:pt x="0" y="0"/>
                    </a:moveTo>
                    <a:lnTo>
                      <a:pt x="16" y="24"/>
                    </a:lnTo>
                    <a:lnTo>
                      <a:pt x="16" y="5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7" name="Freeform 220"/>
              <p:cNvSpPr/>
              <p:nvPr/>
            </p:nvSpPr>
            <p:spPr bwMode="auto">
              <a:xfrm>
                <a:off x="2491" y="2279"/>
                <a:ext cx="56" cy="102"/>
              </a:xfrm>
              <a:custGeom>
                <a:avLst/>
                <a:gdLst>
                  <a:gd name="T0" fmla="*/ 56 w 56"/>
                  <a:gd name="T1" fmla="*/ 80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8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80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8" name="Freeform 221"/>
              <p:cNvSpPr/>
              <p:nvPr/>
            </p:nvSpPr>
            <p:spPr bwMode="auto">
              <a:xfrm>
                <a:off x="2563" y="2379"/>
                <a:ext cx="8" cy="34"/>
              </a:xfrm>
              <a:custGeom>
                <a:avLst/>
                <a:gdLst>
                  <a:gd name="T0" fmla="*/ 8 w 8"/>
                  <a:gd name="T1" fmla="*/ 14 h 34"/>
                  <a:gd name="T2" fmla="*/ 8 w 8"/>
                  <a:gd name="T3" fmla="*/ 34 h 34"/>
                  <a:gd name="T4" fmla="*/ 0 w 8"/>
                  <a:gd name="T5" fmla="*/ 22 h 34"/>
                  <a:gd name="T6" fmla="*/ 0 w 8"/>
                  <a:gd name="T7" fmla="*/ 0 h 34"/>
                  <a:gd name="T8" fmla="*/ 8 w 8"/>
                  <a:gd name="T9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4">
                    <a:moveTo>
                      <a:pt x="8" y="14"/>
                    </a:moveTo>
                    <a:lnTo>
                      <a:pt x="8" y="3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9" name="Freeform 222"/>
              <p:cNvSpPr/>
              <p:nvPr/>
            </p:nvSpPr>
            <p:spPr bwMode="auto">
              <a:xfrm>
                <a:off x="2587" y="241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20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0" name="Freeform 223"/>
              <p:cNvSpPr/>
              <p:nvPr/>
            </p:nvSpPr>
            <p:spPr bwMode="auto">
              <a:xfrm>
                <a:off x="2459" y="2291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0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1" name="Freeform 224"/>
              <p:cNvSpPr/>
              <p:nvPr/>
            </p:nvSpPr>
            <p:spPr bwMode="auto">
              <a:xfrm>
                <a:off x="2523" y="237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6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6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2" name="Freeform 225"/>
              <p:cNvSpPr/>
              <p:nvPr/>
            </p:nvSpPr>
            <p:spPr bwMode="auto">
              <a:xfrm>
                <a:off x="2547" y="240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3" name="Freeform 226"/>
              <p:cNvSpPr/>
              <p:nvPr/>
            </p:nvSpPr>
            <p:spPr bwMode="auto">
              <a:xfrm>
                <a:off x="2595" y="2463"/>
                <a:ext cx="18" cy="38"/>
              </a:xfrm>
              <a:custGeom>
                <a:avLst/>
                <a:gdLst>
                  <a:gd name="T0" fmla="*/ 18 w 18"/>
                  <a:gd name="T1" fmla="*/ 22 h 38"/>
                  <a:gd name="T2" fmla="*/ 18 w 18"/>
                  <a:gd name="T3" fmla="*/ 38 h 38"/>
                  <a:gd name="T4" fmla="*/ 0 w 18"/>
                  <a:gd name="T5" fmla="*/ 18 h 38"/>
                  <a:gd name="T6" fmla="*/ 0 w 18"/>
                  <a:gd name="T7" fmla="*/ 0 h 38"/>
                  <a:gd name="T8" fmla="*/ 18 w 18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22"/>
                    </a:moveTo>
                    <a:lnTo>
                      <a:pt x="18" y="3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4" name="Freeform 227"/>
              <p:cNvSpPr/>
              <p:nvPr/>
            </p:nvSpPr>
            <p:spPr bwMode="auto">
              <a:xfrm>
                <a:off x="2595" y="2503"/>
                <a:ext cx="18" cy="36"/>
              </a:xfrm>
              <a:custGeom>
                <a:avLst/>
                <a:gdLst>
                  <a:gd name="T0" fmla="*/ 18 w 18"/>
                  <a:gd name="T1" fmla="*/ 20 h 36"/>
                  <a:gd name="T2" fmla="*/ 18 w 18"/>
                  <a:gd name="T3" fmla="*/ 36 h 36"/>
                  <a:gd name="T4" fmla="*/ 0 w 18"/>
                  <a:gd name="T5" fmla="*/ 16 h 36"/>
                  <a:gd name="T6" fmla="*/ 0 w 18"/>
                  <a:gd name="T7" fmla="*/ 0 h 36"/>
                  <a:gd name="T8" fmla="*/ 18 w 18"/>
                  <a:gd name="T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0"/>
                    </a:moveTo>
                    <a:lnTo>
                      <a:pt x="18" y="3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8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5" name="Freeform 228"/>
              <p:cNvSpPr/>
              <p:nvPr/>
            </p:nvSpPr>
            <p:spPr bwMode="auto">
              <a:xfrm>
                <a:off x="2459" y="2403"/>
                <a:ext cx="50" cy="80"/>
              </a:xfrm>
              <a:custGeom>
                <a:avLst/>
                <a:gdLst>
                  <a:gd name="T0" fmla="*/ 0 w 50"/>
                  <a:gd name="T1" fmla="*/ 0 h 80"/>
                  <a:gd name="T2" fmla="*/ 50 w 50"/>
                  <a:gd name="T3" fmla="*/ 54 h 80"/>
                  <a:gd name="T4" fmla="*/ 50 w 50"/>
                  <a:gd name="T5" fmla="*/ 80 h 80"/>
                  <a:gd name="T6" fmla="*/ 0 w 50"/>
                  <a:gd name="T7" fmla="*/ 32 h 80"/>
                  <a:gd name="T8" fmla="*/ 0 w 50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80">
                    <a:moveTo>
                      <a:pt x="0" y="0"/>
                    </a:moveTo>
                    <a:lnTo>
                      <a:pt x="50" y="54"/>
                    </a:lnTo>
                    <a:lnTo>
                      <a:pt x="50" y="8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6" name="Freeform 229"/>
              <p:cNvSpPr/>
              <p:nvPr/>
            </p:nvSpPr>
            <p:spPr bwMode="auto">
              <a:xfrm>
                <a:off x="2525" y="247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6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7" name="Freeform 230"/>
              <p:cNvSpPr/>
              <p:nvPr/>
            </p:nvSpPr>
            <p:spPr bwMode="auto">
              <a:xfrm>
                <a:off x="2553" y="2501"/>
                <a:ext cx="60" cy="76"/>
              </a:xfrm>
              <a:custGeom>
                <a:avLst/>
                <a:gdLst>
                  <a:gd name="T0" fmla="*/ 60 w 60"/>
                  <a:gd name="T1" fmla="*/ 62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2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8" name="Freeform 231"/>
              <p:cNvSpPr/>
              <p:nvPr/>
            </p:nvSpPr>
            <p:spPr bwMode="auto">
              <a:xfrm>
                <a:off x="2459" y="245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9" name="Freeform 232"/>
              <p:cNvSpPr/>
              <p:nvPr/>
            </p:nvSpPr>
            <p:spPr bwMode="auto">
              <a:xfrm>
                <a:off x="2597" y="2585"/>
                <a:ext cx="16" cy="30"/>
              </a:xfrm>
              <a:custGeom>
                <a:avLst/>
                <a:gdLst>
                  <a:gd name="T0" fmla="*/ 16 w 16"/>
                  <a:gd name="T1" fmla="*/ 14 h 30"/>
                  <a:gd name="T2" fmla="*/ 16 w 16"/>
                  <a:gd name="T3" fmla="*/ 30 h 30"/>
                  <a:gd name="T4" fmla="*/ 0 w 16"/>
                  <a:gd name="T5" fmla="*/ 18 h 30"/>
                  <a:gd name="T6" fmla="*/ 0 w 16"/>
                  <a:gd name="T7" fmla="*/ 0 h 30"/>
                  <a:gd name="T8" fmla="*/ 16 w 16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0">
                    <a:moveTo>
                      <a:pt x="16" y="14"/>
                    </a:moveTo>
                    <a:lnTo>
                      <a:pt x="16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0" name="Freeform 233"/>
              <p:cNvSpPr/>
              <p:nvPr/>
            </p:nvSpPr>
            <p:spPr bwMode="auto">
              <a:xfrm>
                <a:off x="2459" y="251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1" name="Freeform 234"/>
              <p:cNvSpPr/>
              <p:nvPr/>
            </p:nvSpPr>
            <p:spPr bwMode="auto">
              <a:xfrm>
                <a:off x="2531" y="2573"/>
                <a:ext cx="18" cy="36"/>
              </a:xfrm>
              <a:custGeom>
                <a:avLst/>
                <a:gdLst>
                  <a:gd name="T0" fmla="*/ 18 w 18"/>
                  <a:gd name="T1" fmla="*/ 12 h 36"/>
                  <a:gd name="T2" fmla="*/ 18 w 18"/>
                  <a:gd name="T3" fmla="*/ 36 h 36"/>
                  <a:gd name="T4" fmla="*/ 2 w 18"/>
                  <a:gd name="T5" fmla="*/ 24 h 36"/>
                  <a:gd name="T6" fmla="*/ 2 w 18"/>
                  <a:gd name="T7" fmla="*/ 2 h 36"/>
                  <a:gd name="T8" fmla="*/ 0 w 18"/>
                  <a:gd name="T9" fmla="*/ 0 h 36"/>
                  <a:gd name="T10" fmla="*/ 18 w 18"/>
                  <a:gd name="T1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18" y="12"/>
                    </a:move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2" name="Freeform 235"/>
              <p:cNvSpPr/>
              <p:nvPr/>
            </p:nvSpPr>
            <p:spPr bwMode="auto">
              <a:xfrm>
                <a:off x="2565" y="2597"/>
                <a:ext cx="48" cy="55"/>
              </a:xfrm>
              <a:custGeom>
                <a:avLst/>
                <a:gdLst>
                  <a:gd name="T0" fmla="*/ 48 w 48"/>
                  <a:gd name="T1" fmla="*/ 39 h 55"/>
                  <a:gd name="T2" fmla="*/ 48 w 48"/>
                  <a:gd name="T3" fmla="*/ 55 h 55"/>
                  <a:gd name="T4" fmla="*/ 0 w 48"/>
                  <a:gd name="T5" fmla="*/ 22 h 55"/>
                  <a:gd name="T6" fmla="*/ 0 w 48"/>
                  <a:gd name="T7" fmla="*/ 0 h 55"/>
                  <a:gd name="T8" fmla="*/ 48 w 48"/>
                  <a:gd name="T9" fmla="*/ 3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5">
                    <a:moveTo>
                      <a:pt x="48" y="39"/>
                    </a:moveTo>
                    <a:lnTo>
                      <a:pt x="48" y="55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48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3" name="Freeform 236"/>
              <p:cNvSpPr/>
              <p:nvPr/>
            </p:nvSpPr>
            <p:spPr bwMode="auto">
              <a:xfrm>
                <a:off x="2459" y="2571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2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4" name="Freeform 237"/>
              <p:cNvSpPr/>
              <p:nvPr/>
            </p:nvSpPr>
            <p:spPr bwMode="auto">
              <a:xfrm>
                <a:off x="2493" y="2593"/>
                <a:ext cx="16" cy="38"/>
              </a:xfrm>
              <a:custGeom>
                <a:avLst/>
                <a:gdLst>
                  <a:gd name="T0" fmla="*/ 16 w 16"/>
                  <a:gd name="T1" fmla="*/ 12 h 38"/>
                  <a:gd name="T2" fmla="*/ 16 w 16"/>
                  <a:gd name="T3" fmla="*/ 38 h 38"/>
                  <a:gd name="T4" fmla="*/ 0 w 16"/>
                  <a:gd name="T5" fmla="*/ 28 h 38"/>
                  <a:gd name="T6" fmla="*/ 0 w 16"/>
                  <a:gd name="T7" fmla="*/ 0 h 38"/>
                  <a:gd name="T8" fmla="*/ 16 w 16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8">
                    <a:moveTo>
                      <a:pt x="16" y="12"/>
                    </a:moveTo>
                    <a:lnTo>
                      <a:pt x="16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5" name="Freeform 238"/>
              <p:cNvSpPr/>
              <p:nvPr/>
            </p:nvSpPr>
            <p:spPr bwMode="auto">
              <a:xfrm>
                <a:off x="2525" y="2615"/>
                <a:ext cx="50" cy="53"/>
              </a:xfrm>
              <a:custGeom>
                <a:avLst/>
                <a:gdLst>
                  <a:gd name="T0" fmla="*/ 50 w 50"/>
                  <a:gd name="T1" fmla="*/ 33 h 53"/>
                  <a:gd name="T2" fmla="*/ 50 w 50"/>
                  <a:gd name="T3" fmla="*/ 53 h 53"/>
                  <a:gd name="T4" fmla="*/ 0 w 50"/>
                  <a:gd name="T5" fmla="*/ 25 h 53"/>
                  <a:gd name="T6" fmla="*/ 0 w 50"/>
                  <a:gd name="T7" fmla="*/ 0 h 53"/>
                  <a:gd name="T8" fmla="*/ 50 w 50"/>
                  <a:gd name="T9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3">
                    <a:moveTo>
                      <a:pt x="50" y="33"/>
                    </a:moveTo>
                    <a:lnTo>
                      <a:pt x="50" y="53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50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6" name="Freeform 239"/>
              <p:cNvSpPr/>
              <p:nvPr/>
            </p:nvSpPr>
            <p:spPr bwMode="auto">
              <a:xfrm>
                <a:off x="2459" y="2627"/>
                <a:ext cx="30" cy="45"/>
              </a:xfrm>
              <a:custGeom>
                <a:avLst/>
                <a:gdLst>
                  <a:gd name="T0" fmla="*/ 0 w 30"/>
                  <a:gd name="T1" fmla="*/ 0 h 45"/>
                  <a:gd name="T2" fmla="*/ 30 w 30"/>
                  <a:gd name="T3" fmla="*/ 17 h 45"/>
                  <a:gd name="T4" fmla="*/ 30 w 30"/>
                  <a:gd name="T5" fmla="*/ 45 h 45"/>
                  <a:gd name="T6" fmla="*/ 0 w 30"/>
                  <a:gd name="T7" fmla="*/ 33 h 45"/>
                  <a:gd name="T8" fmla="*/ 0 w 30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5">
                    <a:moveTo>
                      <a:pt x="0" y="0"/>
                    </a:moveTo>
                    <a:lnTo>
                      <a:pt x="30" y="17"/>
                    </a:lnTo>
                    <a:lnTo>
                      <a:pt x="30" y="4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7" name="Freeform 240"/>
              <p:cNvSpPr/>
              <p:nvPr/>
            </p:nvSpPr>
            <p:spPr bwMode="auto">
              <a:xfrm>
                <a:off x="2553" y="2678"/>
                <a:ext cx="60" cy="46"/>
              </a:xfrm>
              <a:custGeom>
                <a:avLst/>
                <a:gdLst>
                  <a:gd name="T0" fmla="*/ 60 w 60"/>
                  <a:gd name="T1" fmla="*/ 30 h 46"/>
                  <a:gd name="T2" fmla="*/ 60 w 60"/>
                  <a:gd name="T3" fmla="*/ 46 h 46"/>
                  <a:gd name="T4" fmla="*/ 0 w 60"/>
                  <a:gd name="T5" fmla="*/ 20 h 46"/>
                  <a:gd name="T6" fmla="*/ 0 w 60"/>
                  <a:gd name="T7" fmla="*/ 0 h 46"/>
                  <a:gd name="T8" fmla="*/ 60 w 60"/>
                  <a:gd name="T9" fmla="*/ 3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0"/>
                    </a:moveTo>
                    <a:lnTo>
                      <a:pt x="60" y="46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60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8" name="Freeform 241"/>
              <p:cNvSpPr/>
              <p:nvPr/>
            </p:nvSpPr>
            <p:spPr bwMode="auto">
              <a:xfrm>
                <a:off x="2459" y="268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4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4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9" name="Freeform 242"/>
              <p:cNvSpPr/>
              <p:nvPr/>
            </p:nvSpPr>
            <p:spPr bwMode="auto">
              <a:xfrm>
                <a:off x="2533" y="2714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6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6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0" name="Freeform 243"/>
              <p:cNvSpPr/>
              <p:nvPr/>
            </p:nvSpPr>
            <p:spPr bwMode="auto">
              <a:xfrm>
                <a:off x="2497" y="2750"/>
                <a:ext cx="36" cy="34"/>
              </a:xfrm>
              <a:custGeom>
                <a:avLst/>
                <a:gdLst>
                  <a:gd name="T0" fmla="*/ 36 w 36"/>
                  <a:gd name="T1" fmla="*/ 10 h 34"/>
                  <a:gd name="T2" fmla="*/ 36 w 36"/>
                  <a:gd name="T3" fmla="*/ 34 h 34"/>
                  <a:gd name="T4" fmla="*/ 0 w 36"/>
                  <a:gd name="T5" fmla="*/ 28 h 34"/>
                  <a:gd name="T6" fmla="*/ 0 w 36"/>
                  <a:gd name="T7" fmla="*/ 0 h 34"/>
                  <a:gd name="T8" fmla="*/ 36 w 36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36" y="10"/>
                    </a:move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1" name="Freeform 244"/>
              <p:cNvSpPr/>
              <p:nvPr/>
            </p:nvSpPr>
            <p:spPr bwMode="auto">
              <a:xfrm>
                <a:off x="2581" y="2772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10 w 32"/>
                  <a:gd name="T9" fmla="*/ 2 h 24"/>
                  <a:gd name="T10" fmla="*/ 32 w 32"/>
                  <a:gd name="T11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2" name="Freeform 245"/>
              <p:cNvSpPr/>
              <p:nvPr/>
            </p:nvSpPr>
            <p:spPr bwMode="auto">
              <a:xfrm>
                <a:off x="2459" y="2798"/>
                <a:ext cx="54" cy="32"/>
              </a:xfrm>
              <a:custGeom>
                <a:avLst/>
                <a:gdLst>
                  <a:gd name="T0" fmla="*/ 0 w 54"/>
                  <a:gd name="T1" fmla="*/ 0 h 32"/>
                  <a:gd name="T2" fmla="*/ 54 w 54"/>
                  <a:gd name="T3" fmla="*/ 6 h 32"/>
                  <a:gd name="T4" fmla="*/ 54 w 54"/>
                  <a:gd name="T5" fmla="*/ 32 h 32"/>
                  <a:gd name="T6" fmla="*/ 0 w 54"/>
                  <a:gd name="T7" fmla="*/ 30 h 32"/>
                  <a:gd name="T8" fmla="*/ 0 w 5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2">
                    <a:moveTo>
                      <a:pt x="0" y="0"/>
                    </a:moveTo>
                    <a:lnTo>
                      <a:pt x="54" y="6"/>
                    </a:lnTo>
                    <a:lnTo>
                      <a:pt x="54" y="3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3" name="Freeform 246"/>
              <p:cNvSpPr/>
              <p:nvPr/>
            </p:nvSpPr>
            <p:spPr bwMode="auto">
              <a:xfrm>
                <a:off x="2529" y="2806"/>
                <a:ext cx="18" cy="26"/>
              </a:xfrm>
              <a:custGeom>
                <a:avLst/>
                <a:gdLst>
                  <a:gd name="T0" fmla="*/ 18 w 18"/>
                  <a:gd name="T1" fmla="*/ 4 h 26"/>
                  <a:gd name="T2" fmla="*/ 18 w 18"/>
                  <a:gd name="T3" fmla="*/ 26 h 26"/>
                  <a:gd name="T4" fmla="*/ 0 w 18"/>
                  <a:gd name="T5" fmla="*/ 26 h 26"/>
                  <a:gd name="T6" fmla="*/ 0 w 18"/>
                  <a:gd name="T7" fmla="*/ 0 h 26"/>
                  <a:gd name="T8" fmla="*/ 18 w 18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4"/>
                    </a:moveTo>
                    <a:lnTo>
                      <a:pt x="18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4" name="Freeform 247"/>
              <p:cNvSpPr/>
              <p:nvPr/>
            </p:nvSpPr>
            <p:spPr bwMode="auto">
              <a:xfrm>
                <a:off x="2563" y="2812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5" name="Freeform 248"/>
              <p:cNvSpPr/>
              <p:nvPr/>
            </p:nvSpPr>
            <p:spPr bwMode="auto">
              <a:xfrm>
                <a:off x="2459" y="2854"/>
                <a:ext cx="24" cy="30"/>
              </a:xfrm>
              <a:custGeom>
                <a:avLst/>
                <a:gdLst>
                  <a:gd name="T0" fmla="*/ 0 w 24"/>
                  <a:gd name="T1" fmla="*/ 0 h 30"/>
                  <a:gd name="T2" fmla="*/ 24 w 24"/>
                  <a:gd name="T3" fmla="*/ 0 h 30"/>
                  <a:gd name="T4" fmla="*/ 24 w 24"/>
                  <a:gd name="T5" fmla="*/ 28 h 30"/>
                  <a:gd name="T6" fmla="*/ 0 w 24"/>
                  <a:gd name="T7" fmla="*/ 30 h 30"/>
                  <a:gd name="T8" fmla="*/ 0 w 24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0">
                    <a:moveTo>
                      <a:pt x="0" y="0"/>
                    </a:moveTo>
                    <a:lnTo>
                      <a:pt x="24" y="0"/>
                    </a:lnTo>
                    <a:lnTo>
                      <a:pt x="24" y="2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6" name="Freeform 249"/>
              <p:cNvSpPr/>
              <p:nvPr/>
            </p:nvSpPr>
            <p:spPr bwMode="auto">
              <a:xfrm>
                <a:off x="2547" y="2854"/>
                <a:ext cx="38" cy="22"/>
              </a:xfrm>
              <a:custGeom>
                <a:avLst/>
                <a:gdLst>
                  <a:gd name="T0" fmla="*/ 38 w 38"/>
                  <a:gd name="T1" fmla="*/ 2 h 22"/>
                  <a:gd name="T2" fmla="*/ 38 w 38"/>
                  <a:gd name="T3" fmla="*/ 20 h 22"/>
                  <a:gd name="T4" fmla="*/ 0 w 38"/>
                  <a:gd name="T5" fmla="*/ 22 h 22"/>
                  <a:gd name="T6" fmla="*/ 0 w 38"/>
                  <a:gd name="T7" fmla="*/ 0 h 22"/>
                  <a:gd name="T8" fmla="*/ 38 w 38"/>
                  <a:gd name="T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2">
                    <a:moveTo>
                      <a:pt x="38" y="2"/>
                    </a:moveTo>
                    <a:lnTo>
                      <a:pt x="38" y="2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8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7" name="Rectangle 250"/>
              <p:cNvSpPr>
                <a:spLocks noChangeArrowheads="1"/>
              </p:cNvSpPr>
              <p:nvPr/>
            </p:nvSpPr>
            <p:spPr bwMode="auto">
              <a:xfrm>
                <a:off x="2599" y="2856"/>
                <a:ext cx="14" cy="1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8" name="Freeform 251"/>
              <p:cNvSpPr/>
              <p:nvPr/>
            </p:nvSpPr>
            <p:spPr bwMode="auto">
              <a:xfrm>
                <a:off x="2459" y="2902"/>
                <a:ext cx="58" cy="38"/>
              </a:xfrm>
              <a:custGeom>
                <a:avLst/>
                <a:gdLst>
                  <a:gd name="T0" fmla="*/ 0 w 58"/>
                  <a:gd name="T1" fmla="*/ 8 h 38"/>
                  <a:gd name="T2" fmla="*/ 58 w 58"/>
                  <a:gd name="T3" fmla="*/ 0 h 38"/>
                  <a:gd name="T4" fmla="*/ 58 w 58"/>
                  <a:gd name="T5" fmla="*/ 26 h 38"/>
                  <a:gd name="T6" fmla="*/ 0 w 58"/>
                  <a:gd name="T7" fmla="*/ 38 h 38"/>
                  <a:gd name="T8" fmla="*/ 0 w 58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8">
                    <a:moveTo>
                      <a:pt x="0" y="8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9" name="Freeform 252"/>
              <p:cNvSpPr/>
              <p:nvPr/>
            </p:nvSpPr>
            <p:spPr bwMode="auto">
              <a:xfrm>
                <a:off x="2533" y="2900"/>
                <a:ext cx="14" cy="24"/>
              </a:xfrm>
              <a:custGeom>
                <a:avLst/>
                <a:gdLst>
                  <a:gd name="T0" fmla="*/ 14 w 14"/>
                  <a:gd name="T1" fmla="*/ 0 h 24"/>
                  <a:gd name="T2" fmla="*/ 14 w 14"/>
                  <a:gd name="T3" fmla="*/ 22 h 24"/>
                  <a:gd name="T4" fmla="*/ 0 w 14"/>
                  <a:gd name="T5" fmla="*/ 24 h 24"/>
                  <a:gd name="T6" fmla="*/ 0 w 14"/>
                  <a:gd name="T7" fmla="*/ 0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4" y="22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0" name="Freeform 253"/>
              <p:cNvSpPr/>
              <p:nvPr/>
            </p:nvSpPr>
            <p:spPr bwMode="auto">
              <a:xfrm>
                <a:off x="2503" y="2948"/>
                <a:ext cx="30" cy="32"/>
              </a:xfrm>
              <a:custGeom>
                <a:avLst/>
                <a:gdLst>
                  <a:gd name="T0" fmla="*/ 30 w 30"/>
                  <a:gd name="T1" fmla="*/ 0 h 32"/>
                  <a:gd name="T2" fmla="*/ 30 w 30"/>
                  <a:gd name="T3" fmla="*/ 22 h 32"/>
                  <a:gd name="T4" fmla="*/ 0 w 30"/>
                  <a:gd name="T5" fmla="*/ 32 h 32"/>
                  <a:gd name="T6" fmla="*/ 0 w 30"/>
                  <a:gd name="T7" fmla="*/ 6 h 32"/>
                  <a:gd name="T8" fmla="*/ 30 w 3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2">
                    <a:moveTo>
                      <a:pt x="30" y="0"/>
                    </a:moveTo>
                    <a:lnTo>
                      <a:pt x="30" y="22"/>
                    </a:lnTo>
                    <a:lnTo>
                      <a:pt x="0" y="32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1" name="Freeform 254"/>
              <p:cNvSpPr/>
              <p:nvPr/>
            </p:nvSpPr>
            <p:spPr bwMode="auto">
              <a:xfrm>
                <a:off x="2547" y="2936"/>
                <a:ext cx="36" cy="30"/>
              </a:xfrm>
              <a:custGeom>
                <a:avLst/>
                <a:gdLst>
                  <a:gd name="T0" fmla="*/ 36 w 36"/>
                  <a:gd name="T1" fmla="*/ 0 h 30"/>
                  <a:gd name="T2" fmla="*/ 36 w 36"/>
                  <a:gd name="T3" fmla="*/ 20 h 30"/>
                  <a:gd name="T4" fmla="*/ 0 w 36"/>
                  <a:gd name="T5" fmla="*/ 30 h 30"/>
                  <a:gd name="T6" fmla="*/ 0 w 36"/>
                  <a:gd name="T7" fmla="*/ 8 h 30"/>
                  <a:gd name="T8" fmla="*/ 16 w 36"/>
                  <a:gd name="T9" fmla="*/ 4 h 30"/>
                  <a:gd name="T10" fmla="*/ 16 w 36"/>
                  <a:gd name="T11" fmla="*/ 4 h 30"/>
                  <a:gd name="T12" fmla="*/ 36 w 36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36" y="0"/>
                    </a:moveTo>
                    <a:lnTo>
                      <a:pt x="36" y="20"/>
                    </a:lnTo>
                    <a:lnTo>
                      <a:pt x="0" y="30"/>
                    </a:lnTo>
                    <a:lnTo>
                      <a:pt x="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2" name="Freeform 255"/>
              <p:cNvSpPr/>
              <p:nvPr/>
            </p:nvSpPr>
            <p:spPr bwMode="auto">
              <a:xfrm>
                <a:off x="2597" y="2930"/>
                <a:ext cx="16" cy="20"/>
              </a:xfrm>
              <a:custGeom>
                <a:avLst/>
                <a:gdLst>
                  <a:gd name="T0" fmla="*/ 16 w 16"/>
                  <a:gd name="T1" fmla="*/ 0 h 20"/>
                  <a:gd name="T2" fmla="*/ 16 w 16"/>
                  <a:gd name="T3" fmla="*/ 16 h 20"/>
                  <a:gd name="T4" fmla="*/ 0 w 16"/>
                  <a:gd name="T5" fmla="*/ 20 h 20"/>
                  <a:gd name="T6" fmla="*/ 0 w 16"/>
                  <a:gd name="T7" fmla="*/ 4 h 20"/>
                  <a:gd name="T8" fmla="*/ 16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16" y="0"/>
                    </a:moveTo>
                    <a:lnTo>
                      <a:pt x="16" y="16"/>
                    </a:lnTo>
                    <a:lnTo>
                      <a:pt x="0" y="20"/>
                    </a:lnTo>
                    <a:lnTo>
                      <a:pt x="0" y="4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3" name="Freeform 256"/>
              <p:cNvSpPr/>
              <p:nvPr/>
            </p:nvSpPr>
            <p:spPr bwMode="auto">
              <a:xfrm>
                <a:off x="2495" y="2986"/>
                <a:ext cx="66" cy="50"/>
              </a:xfrm>
              <a:custGeom>
                <a:avLst/>
                <a:gdLst>
                  <a:gd name="T0" fmla="*/ 66 w 66"/>
                  <a:gd name="T1" fmla="*/ 0 h 50"/>
                  <a:gd name="T2" fmla="*/ 66 w 66"/>
                  <a:gd name="T3" fmla="*/ 22 h 50"/>
                  <a:gd name="T4" fmla="*/ 0 w 66"/>
                  <a:gd name="T5" fmla="*/ 50 h 50"/>
                  <a:gd name="T6" fmla="*/ 0 w 66"/>
                  <a:gd name="T7" fmla="*/ 22 h 50"/>
                  <a:gd name="T8" fmla="*/ 66 w 6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50">
                    <a:moveTo>
                      <a:pt x="66" y="0"/>
                    </a:moveTo>
                    <a:lnTo>
                      <a:pt x="66" y="22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4" name="Freeform 257"/>
              <p:cNvSpPr/>
              <p:nvPr/>
            </p:nvSpPr>
            <p:spPr bwMode="auto">
              <a:xfrm>
                <a:off x="2575" y="2968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4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5" name="Freeform 258"/>
              <p:cNvSpPr/>
              <p:nvPr/>
            </p:nvSpPr>
            <p:spPr bwMode="auto">
              <a:xfrm>
                <a:off x="2459" y="3050"/>
                <a:ext cx="58" cy="58"/>
              </a:xfrm>
              <a:custGeom>
                <a:avLst/>
                <a:gdLst>
                  <a:gd name="T0" fmla="*/ 0 w 58"/>
                  <a:gd name="T1" fmla="*/ 26 h 58"/>
                  <a:gd name="T2" fmla="*/ 58 w 58"/>
                  <a:gd name="T3" fmla="*/ 0 h 58"/>
                  <a:gd name="T4" fmla="*/ 58 w 58"/>
                  <a:gd name="T5" fmla="*/ 26 h 58"/>
                  <a:gd name="T6" fmla="*/ 0 w 58"/>
                  <a:gd name="T7" fmla="*/ 58 h 58"/>
                  <a:gd name="T8" fmla="*/ 0 w 58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8">
                    <a:moveTo>
                      <a:pt x="0" y="26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6" name="Freeform 259"/>
              <p:cNvSpPr/>
              <p:nvPr/>
            </p:nvSpPr>
            <p:spPr bwMode="auto">
              <a:xfrm>
                <a:off x="2533" y="302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7" name="Freeform 260"/>
              <p:cNvSpPr/>
              <p:nvPr/>
            </p:nvSpPr>
            <p:spPr bwMode="auto">
              <a:xfrm>
                <a:off x="2499" y="3094"/>
                <a:ext cx="34" cy="44"/>
              </a:xfrm>
              <a:custGeom>
                <a:avLst/>
                <a:gdLst>
                  <a:gd name="T0" fmla="*/ 34 w 34"/>
                  <a:gd name="T1" fmla="*/ 0 h 44"/>
                  <a:gd name="T2" fmla="*/ 34 w 34"/>
                  <a:gd name="T3" fmla="*/ 24 h 44"/>
                  <a:gd name="T4" fmla="*/ 0 w 34"/>
                  <a:gd name="T5" fmla="*/ 44 h 44"/>
                  <a:gd name="T6" fmla="*/ 0 w 34"/>
                  <a:gd name="T7" fmla="*/ 18 h 44"/>
                  <a:gd name="T8" fmla="*/ 34 w 3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4">
                    <a:moveTo>
                      <a:pt x="34" y="0"/>
                    </a:moveTo>
                    <a:lnTo>
                      <a:pt x="34" y="24"/>
                    </a:lnTo>
                    <a:lnTo>
                      <a:pt x="0" y="44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8" name="Freeform 261"/>
              <p:cNvSpPr/>
              <p:nvPr/>
            </p:nvSpPr>
            <p:spPr bwMode="auto">
              <a:xfrm>
                <a:off x="2585" y="3050"/>
                <a:ext cx="28" cy="34"/>
              </a:xfrm>
              <a:custGeom>
                <a:avLst/>
                <a:gdLst>
                  <a:gd name="T0" fmla="*/ 28 w 28"/>
                  <a:gd name="T1" fmla="*/ 0 h 34"/>
                  <a:gd name="T2" fmla="*/ 28 w 28"/>
                  <a:gd name="T3" fmla="*/ 16 h 34"/>
                  <a:gd name="T4" fmla="*/ 0 w 28"/>
                  <a:gd name="T5" fmla="*/ 34 h 34"/>
                  <a:gd name="T6" fmla="*/ 0 w 28"/>
                  <a:gd name="T7" fmla="*/ 14 h 34"/>
                  <a:gd name="T8" fmla="*/ 28 w 2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4">
                    <a:moveTo>
                      <a:pt x="28" y="0"/>
                    </a:moveTo>
                    <a:lnTo>
                      <a:pt x="28" y="16"/>
                    </a:lnTo>
                    <a:lnTo>
                      <a:pt x="0" y="34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9" name="Freeform 262"/>
              <p:cNvSpPr/>
              <p:nvPr/>
            </p:nvSpPr>
            <p:spPr bwMode="auto">
              <a:xfrm>
                <a:off x="2459" y="3160"/>
                <a:ext cx="40" cy="54"/>
              </a:xfrm>
              <a:custGeom>
                <a:avLst/>
                <a:gdLst>
                  <a:gd name="T0" fmla="*/ 0 w 40"/>
                  <a:gd name="T1" fmla="*/ 24 h 54"/>
                  <a:gd name="T2" fmla="*/ 40 w 40"/>
                  <a:gd name="T3" fmla="*/ 0 h 54"/>
                  <a:gd name="T4" fmla="*/ 40 w 40"/>
                  <a:gd name="T5" fmla="*/ 28 h 54"/>
                  <a:gd name="T6" fmla="*/ 0 w 40"/>
                  <a:gd name="T7" fmla="*/ 54 h 54"/>
                  <a:gd name="T8" fmla="*/ 0 w 40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4"/>
                    </a:moveTo>
                    <a:lnTo>
                      <a:pt x="40" y="0"/>
                    </a:lnTo>
                    <a:lnTo>
                      <a:pt x="40" y="28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0" name="Freeform 263"/>
              <p:cNvSpPr/>
              <p:nvPr/>
            </p:nvSpPr>
            <p:spPr bwMode="auto">
              <a:xfrm>
                <a:off x="2563" y="3094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28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1" name="Freeform 264"/>
              <p:cNvSpPr/>
              <p:nvPr/>
            </p:nvSpPr>
            <p:spPr bwMode="auto">
              <a:xfrm>
                <a:off x="2495" y="3156"/>
                <a:ext cx="84" cy="82"/>
              </a:xfrm>
              <a:custGeom>
                <a:avLst/>
                <a:gdLst>
                  <a:gd name="T0" fmla="*/ 0 w 84"/>
                  <a:gd name="T1" fmla="*/ 54 h 82"/>
                  <a:gd name="T2" fmla="*/ 84 w 84"/>
                  <a:gd name="T3" fmla="*/ 0 h 82"/>
                  <a:gd name="T4" fmla="*/ 84 w 84"/>
                  <a:gd name="T5" fmla="*/ 18 h 82"/>
                  <a:gd name="T6" fmla="*/ 0 w 84"/>
                  <a:gd name="T7" fmla="*/ 82 h 82"/>
                  <a:gd name="T8" fmla="*/ 0 w 84"/>
                  <a:gd name="T9" fmla="*/ 5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2">
                    <a:moveTo>
                      <a:pt x="0" y="54"/>
                    </a:moveTo>
                    <a:lnTo>
                      <a:pt x="84" y="0"/>
                    </a:lnTo>
                    <a:lnTo>
                      <a:pt x="84" y="18"/>
                    </a:lnTo>
                    <a:lnTo>
                      <a:pt x="0" y="82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2" name="Freeform 265"/>
              <p:cNvSpPr/>
              <p:nvPr/>
            </p:nvSpPr>
            <p:spPr bwMode="auto">
              <a:xfrm>
                <a:off x="2593" y="3132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3" name="Freeform 266"/>
              <p:cNvSpPr/>
              <p:nvPr/>
            </p:nvSpPr>
            <p:spPr bwMode="auto">
              <a:xfrm>
                <a:off x="2459" y="3242"/>
                <a:ext cx="58" cy="75"/>
              </a:xfrm>
              <a:custGeom>
                <a:avLst/>
                <a:gdLst>
                  <a:gd name="T0" fmla="*/ 0 w 58"/>
                  <a:gd name="T1" fmla="*/ 42 h 75"/>
                  <a:gd name="T2" fmla="*/ 58 w 58"/>
                  <a:gd name="T3" fmla="*/ 0 h 75"/>
                  <a:gd name="T4" fmla="*/ 58 w 58"/>
                  <a:gd name="T5" fmla="*/ 26 h 75"/>
                  <a:gd name="T6" fmla="*/ 0 w 58"/>
                  <a:gd name="T7" fmla="*/ 75 h 75"/>
                  <a:gd name="T8" fmla="*/ 0 w 58"/>
                  <a:gd name="T9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5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5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4" name="Freeform 267"/>
              <p:cNvSpPr/>
              <p:nvPr/>
            </p:nvSpPr>
            <p:spPr bwMode="auto">
              <a:xfrm>
                <a:off x="2565" y="3174"/>
                <a:ext cx="48" cy="54"/>
              </a:xfrm>
              <a:custGeom>
                <a:avLst/>
                <a:gdLst>
                  <a:gd name="T0" fmla="*/ 48 w 48"/>
                  <a:gd name="T1" fmla="*/ 0 h 54"/>
                  <a:gd name="T2" fmla="*/ 48 w 48"/>
                  <a:gd name="T3" fmla="*/ 16 h 54"/>
                  <a:gd name="T4" fmla="*/ 0 w 48"/>
                  <a:gd name="T5" fmla="*/ 54 h 54"/>
                  <a:gd name="T6" fmla="*/ 0 w 48"/>
                  <a:gd name="T7" fmla="*/ 34 h 54"/>
                  <a:gd name="T8" fmla="*/ 48 w 48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0"/>
                    </a:moveTo>
                    <a:lnTo>
                      <a:pt x="48" y="16"/>
                    </a:lnTo>
                    <a:lnTo>
                      <a:pt x="0" y="54"/>
                    </a:lnTo>
                    <a:lnTo>
                      <a:pt x="0" y="34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5" name="Freeform 268"/>
              <p:cNvSpPr/>
              <p:nvPr/>
            </p:nvSpPr>
            <p:spPr bwMode="auto">
              <a:xfrm>
                <a:off x="2505" y="3252"/>
                <a:ext cx="58" cy="73"/>
              </a:xfrm>
              <a:custGeom>
                <a:avLst/>
                <a:gdLst>
                  <a:gd name="T0" fmla="*/ 58 w 58"/>
                  <a:gd name="T1" fmla="*/ 0 h 73"/>
                  <a:gd name="T2" fmla="*/ 58 w 58"/>
                  <a:gd name="T3" fmla="*/ 22 h 73"/>
                  <a:gd name="T4" fmla="*/ 0 w 58"/>
                  <a:gd name="T5" fmla="*/ 73 h 73"/>
                  <a:gd name="T6" fmla="*/ 0 w 58"/>
                  <a:gd name="T7" fmla="*/ 46 h 73"/>
                  <a:gd name="T8" fmla="*/ 58 w 58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3">
                    <a:moveTo>
                      <a:pt x="58" y="0"/>
                    </a:moveTo>
                    <a:lnTo>
                      <a:pt x="58" y="22"/>
                    </a:lnTo>
                    <a:lnTo>
                      <a:pt x="0" y="73"/>
                    </a:lnTo>
                    <a:lnTo>
                      <a:pt x="0" y="46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6" name="Freeform 269"/>
              <p:cNvSpPr/>
              <p:nvPr/>
            </p:nvSpPr>
            <p:spPr bwMode="auto">
              <a:xfrm>
                <a:off x="2577" y="3214"/>
                <a:ext cx="36" cy="46"/>
              </a:xfrm>
              <a:custGeom>
                <a:avLst/>
                <a:gdLst>
                  <a:gd name="T0" fmla="*/ 36 w 36"/>
                  <a:gd name="T1" fmla="*/ 0 h 46"/>
                  <a:gd name="T2" fmla="*/ 36 w 36"/>
                  <a:gd name="T3" fmla="*/ 16 h 46"/>
                  <a:gd name="T4" fmla="*/ 0 w 36"/>
                  <a:gd name="T5" fmla="*/ 46 h 46"/>
                  <a:gd name="T6" fmla="*/ 0 w 36"/>
                  <a:gd name="T7" fmla="*/ 28 h 46"/>
                  <a:gd name="T8" fmla="*/ 36 w 36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6">
                    <a:moveTo>
                      <a:pt x="36" y="0"/>
                    </a:moveTo>
                    <a:lnTo>
                      <a:pt x="36" y="16"/>
                    </a:lnTo>
                    <a:lnTo>
                      <a:pt x="0" y="46"/>
                    </a:lnTo>
                    <a:lnTo>
                      <a:pt x="0" y="28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7" name="Freeform 270"/>
              <p:cNvSpPr/>
              <p:nvPr/>
            </p:nvSpPr>
            <p:spPr bwMode="auto">
              <a:xfrm>
                <a:off x="2459" y="3371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8" name="Freeform 271"/>
              <p:cNvSpPr/>
              <p:nvPr/>
            </p:nvSpPr>
            <p:spPr bwMode="auto">
              <a:xfrm>
                <a:off x="2491" y="3313"/>
                <a:ext cx="54" cy="72"/>
              </a:xfrm>
              <a:custGeom>
                <a:avLst/>
                <a:gdLst>
                  <a:gd name="T0" fmla="*/ 0 w 54"/>
                  <a:gd name="T1" fmla="*/ 44 h 72"/>
                  <a:gd name="T2" fmla="*/ 54 w 54"/>
                  <a:gd name="T3" fmla="*/ 0 h 72"/>
                  <a:gd name="T4" fmla="*/ 54 w 54"/>
                  <a:gd name="T5" fmla="*/ 22 h 72"/>
                  <a:gd name="T6" fmla="*/ 0 w 54"/>
                  <a:gd name="T7" fmla="*/ 72 h 72"/>
                  <a:gd name="T8" fmla="*/ 0 w 54"/>
                  <a:gd name="T9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0" y="44"/>
                    </a:moveTo>
                    <a:lnTo>
                      <a:pt x="54" y="0"/>
                    </a:lnTo>
                    <a:lnTo>
                      <a:pt x="54" y="22"/>
                    </a:lnTo>
                    <a:lnTo>
                      <a:pt x="0" y="72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9" name="Freeform 272"/>
              <p:cNvSpPr/>
              <p:nvPr/>
            </p:nvSpPr>
            <p:spPr bwMode="auto">
              <a:xfrm>
                <a:off x="2561" y="3254"/>
                <a:ext cx="52" cy="67"/>
              </a:xfrm>
              <a:custGeom>
                <a:avLst/>
                <a:gdLst>
                  <a:gd name="T0" fmla="*/ 52 w 52"/>
                  <a:gd name="T1" fmla="*/ 0 h 67"/>
                  <a:gd name="T2" fmla="*/ 52 w 52"/>
                  <a:gd name="T3" fmla="*/ 16 h 67"/>
                  <a:gd name="T4" fmla="*/ 0 w 52"/>
                  <a:gd name="T5" fmla="*/ 67 h 67"/>
                  <a:gd name="T6" fmla="*/ 0 w 52"/>
                  <a:gd name="T7" fmla="*/ 44 h 67"/>
                  <a:gd name="T8" fmla="*/ 52 w 52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7">
                    <a:moveTo>
                      <a:pt x="52" y="0"/>
                    </a:moveTo>
                    <a:lnTo>
                      <a:pt x="52" y="16"/>
                    </a:lnTo>
                    <a:lnTo>
                      <a:pt x="0" y="67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0" name="Freeform 273"/>
              <p:cNvSpPr/>
              <p:nvPr/>
            </p:nvSpPr>
            <p:spPr bwMode="auto">
              <a:xfrm>
                <a:off x="2459" y="3403"/>
                <a:ext cx="36" cy="66"/>
              </a:xfrm>
              <a:custGeom>
                <a:avLst/>
                <a:gdLst>
                  <a:gd name="T0" fmla="*/ 0 w 36"/>
                  <a:gd name="T1" fmla="*/ 34 h 66"/>
                  <a:gd name="T2" fmla="*/ 36 w 36"/>
                  <a:gd name="T3" fmla="*/ 0 h 66"/>
                  <a:gd name="T4" fmla="*/ 36 w 36"/>
                  <a:gd name="T5" fmla="*/ 28 h 66"/>
                  <a:gd name="T6" fmla="*/ 0 w 36"/>
                  <a:gd name="T7" fmla="*/ 66 h 66"/>
                  <a:gd name="T8" fmla="*/ 0 w 36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6">
                    <a:moveTo>
                      <a:pt x="0" y="34"/>
                    </a:moveTo>
                    <a:lnTo>
                      <a:pt x="36" y="0"/>
                    </a:lnTo>
                    <a:lnTo>
                      <a:pt x="36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1" name="Freeform 274"/>
              <p:cNvSpPr/>
              <p:nvPr/>
            </p:nvSpPr>
            <p:spPr bwMode="auto">
              <a:xfrm>
                <a:off x="2541" y="3337"/>
                <a:ext cx="30" cy="48"/>
              </a:xfrm>
              <a:custGeom>
                <a:avLst/>
                <a:gdLst>
                  <a:gd name="T0" fmla="*/ 30 w 30"/>
                  <a:gd name="T1" fmla="*/ 0 h 48"/>
                  <a:gd name="T2" fmla="*/ 30 w 30"/>
                  <a:gd name="T3" fmla="*/ 20 h 48"/>
                  <a:gd name="T4" fmla="*/ 0 w 30"/>
                  <a:gd name="T5" fmla="*/ 48 h 48"/>
                  <a:gd name="T6" fmla="*/ 0 w 30"/>
                  <a:gd name="T7" fmla="*/ 26 h 48"/>
                  <a:gd name="T8" fmla="*/ 30 w 3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30" y="0"/>
                    </a:moveTo>
                    <a:lnTo>
                      <a:pt x="30" y="20"/>
                    </a:lnTo>
                    <a:lnTo>
                      <a:pt x="0" y="48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2" name="Freeform 275"/>
              <p:cNvSpPr/>
              <p:nvPr/>
            </p:nvSpPr>
            <p:spPr bwMode="auto">
              <a:xfrm>
                <a:off x="2585" y="3298"/>
                <a:ext cx="28" cy="43"/>
              </a:xfrm>
              <a:custGeom>
                <a:avLst/>
                <a:gdLst>
                  <a:gd name="T0" fmla="*/ 28 w 28"/>
                  <a:gd name="T1" fmla="*/ 0 h 43"/>
                  <a:gd name="T2" fmla="*/ 28 w 28"/>
                  <a:gd name="T3" fmla="*/ 15 h 43"/>
                  <a:gd name="T4" fmla="*/ 0 w 28"/>
                  <a:gd name="T5" fmla="*/ 43 h 43"/>
                  <a:gd name="T6" fmla="*/ 0 w 28"/>
                  <a:gd name="T7" fmla="*/ 25 h 43"/>
                  <a:gd name="T8" fmla="*/ 28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28" y="0"/>
                    </a:moveTo>
                    <a:lnTo>
                      <a:pt x="28" y="15"/>
                    </a:lnTo>
                    <a:lnTo>
                      <a:pt x="0" y="43"/>
                    </a:lnTo>
                    <a:lnTo>
                      <a:pt x="0" y="25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3" name="Freeform 276"/>
              <p:cNvSpPr/>
              <p:nvPr/>
            </p:nvSpPr>
            <p:spPr bwMode="auto">
              <a:xfrm>
                <a:off x="2459" y="3461"/>
                <a:ext cx="26" cy="56"/>
              </a:xfrm>
              <a:custGeom>
                <a:avLst/>
                <a:gdLst>
                  <a:gd name="T0" fmla="*/ 0 w 26"/>
                  <a:gd name="T1" fmla="*/ 26 h 56"/>
                  <a:gd name="T2" fmla="*/ 26 w 26"/>
                  <a:gd name="T3" fmla="*/ 0 h 56"/>
                  <a:gd name="T4" fmla="*/ 26 w 26"/>
                  <a:gd name="T5" fmla="*/ 28 h 56"/>
                  <a:gd name="T6" fmla="*/ 0 w 26"/>
                  <a:gd name="T7" fmla="*/ 56 h 56"/>
                  <a:gd name="T8" fmla="*/ 0 w 26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6">
                    <a:moveTo>
                      <a:pt x="0" y="26"/>
                    </a:moveTo>
                    <a:lnTo>
                      <a:pt x="26" y="0"/>
                    </a:lnTo>
                    <a:lnTo>
                      <a:pt x="26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4" name="Freeform 277"/>
              <p:cNvSpPr/>
              <p:nvPr/>
            </p:nvSpPr>
            <p:spPr bwMode="auto">
              <a:xfrm>
                <a:off x="2501" y="3389"/>
                <a:ext cx="56" cy="84"/>
              </a:xfrm>
              <a:custGeom>
                <a:avLst/>
                <a:gdLst>
                  <a:gd name="T0" fmla="*/ 56 w 56"/>
                  <a:gd name="T1" fmla="*/ 0 h 84"/>
                  <a:gd name="T2" fmla="*/ 56 w 56"/>
                  <a:gd name="T3" fmla="*/ 22 h 84"/>
                  <a:gd name="T4" fmla="*/ 0 w 56"/>
                  <a:gd name="T5" fmla="*/ 84 h 84"/>
                  <a:gd name="T6" fmla="*/ 0 w 56"/>
                  <a:gd name="T7" fmla="*/ 56 h 84"/>
                  <a:gd name="T8" fmla="*/ 56 w 56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4">
                    <a:moveTo>
                      <a:pt x="56" y="0"/>
                    </a:moveTo>
                    <a:lnTo>
                      <a:pt x="56" y="22"/>
                    </a:lnTo>
                    <a:lnTo>
                      <a:pt x="0" y="84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5" name="Freeform 278"/>
              <p:cNvSpPr/>
              <p:nvPr/>
            </p:nvSpPr>
            <p:spPr bwMode="auto">
              <a:xfrm>
                <a:off x="2573" y="3337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6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6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6" name="Freeform 279"/>
              <p:cNvSpPr/>
              <p:nvPr/>
            </p:nvSpPr>
            <p:spPr bwMode="auto">
              <a:xfrm>
                <a:off x="2601" y="3379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7" name="Freeform 280"/>
              <p:cNvSpPr/>
              <p:nvPr/>
            </p:nvSpPr>
            <p:spPr bwMode="auto">
              <a:xfrm>
                <a:off x="2489" y="3529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26 h 52"/>
                  <a:gd name="T4" fmla="*/ 0 w 22"/>
                  <a:gd name="T5" fmla="*/ 52 h 52"/>
                  <a:gd name="T6" fmla="*/ 0 w 22"/>
                  <a:gd name="T7" fmla="*/ 24 h 52"/>
                  <a:gd name="T8" fmla="*/ 22 w 2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26"/>
                    </a:lnTo>
                    <a:lnTo>
                      <a:pt x="0" y="52"/>
                    </a:lnTo>
                    <a:lnTo>
                      <a:pt x="0" y="2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8" name="Freeform 281"/>
              <p:cNvSpPr/>
              <p:nvPr/>
            </p:nvSpPr>
            <p:spPr bwMode="auto">
              <a:xfrm>
                <a:off x="2527" y="3419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4 h 118"/>
                  <a:gd name="T4" fmla="*/ 0 w 86"/>
                  <a:gd name="T5" fmla="*/ 118 h 118"/>
                  <a:gd name="T6" fmla="*/ 0 w 86"/>
                  <a:gd name="T7" fmla="*/ 92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4"/>
                    </a:lnTo>
                    <a:lnTo>
                      <a:pt x="0" y="118"/>
                    </a:lnTo>
                    <a:lnTo>
                      <a:pt x="0" y="92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9" name="Freeform 282"/>
              <p:cNvSpPr/>
              <p:nvPr/>
            </p:nvSpPr>
            <p:spPr bwMode="auto">
              <a:xfrm>
                <a:off x="2561" y="3461"/>
                <a:ext cx="52" cy="78"/>
              </a:xfrm>
              <a:custGeom>
                <a:avLst/>
                <a:gdLst>
                  <a:gd name="T0" fmla="*/ 52 w 52"/>
                  <a:gd name="T1" fmla="*/ 0 h 78"/>
                  <a:gd name="T2" fmla="*/ 52 w 52"/>
                  <a:gd name="T3" fmla="*/ 14 h 78"/>
                  <a:gd name="T4" fmla="*/ 0 w 52"/>
                  <a:gd name="T5" fmla="*/ 78 h 78"/>
                  <a:gd name="T6" fmla="*/ 0 w 52"/>
                  <a:gd name="T7" fmla="*/ 58 h 78"/>
                  <a:gd name="T8" fmla="*/ 52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52" y="0"/>
                    </a:moveTo>
                    <a:lnTo>
                      <a:pt x="52" y="14"/>
                    </a:lnTo>
                    <a:lnTo>
                      <a:pt x="0" y="78"/>
                    </a:lnTo>
                    <a:lnTo>
                      <a:pt x="0" y="58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0" name="Rectangle 283"/>
              <p:cNvSpPr>
                <a:spLocks noChangeArrowheads="1"/>
              </p:cNvSpPr>
              <p:nvPr/>
            </p:nvSpPr>
            <p:spPr bwMode="auto">
              <a:xfrm>
                <a:off x="2563" y="294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1" name="Rectangle 284"/>
              <p:cNvSpPr>
                <a:spLocks noChangeArrowheads="1"/>
              </p:cNvSpPr>
              <p:nvPr/>
            </p:nvSpPr>
            <p:spPr bwMode="auto">
              <a:xfrm>
                <a:off x="3511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2" name="Rectangle 285"/>
              <p:cNvSpPr>
                <a:spLocks noChangeArrowheads="1"/>
              </p:cNvSpPr>
              <p:nvPr/>
            </p:nvSpPr>
            <p:spPr bwMode="auto">
              <a:xfrm>
                <a:off x="3613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3" name="Rectangle 286"/>
              <p:cNvSpPr>
                <a:spLocks noChangeArrowheads="1"/>
              </p:cNvSpPr>
              <p:nvPr/>
            </p:nvSpPr>
            <p:spPr bwMode="auto">
              <a:xfrm>
                <a:off x="3713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4" name="Rectangle 287"/>
              <p:cNvSpPr>
                <a:spLocks noChangeArrowheads="1"/>
              </p:cNvSpPr>
              <p:nvPr/>
            </p:nvSpPr>
            <p:spPr bwMode="auto">
              <a:xfrm>
                <a:off x="3815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5" name="Rectangle 288"/>
              <p:cNvSpPr>
                <a:spLocks noChangeArrowheads="1"/>
              </p:cNvSpPr>
              <p:nvPr/>
            </p:nvSpPr>
            <p:spPr bwMode="auto">
              <a:xfrm>
                <a:off x="39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6" name="Rectangle 289"/>
              <p:cNvSpPr>
                <a:spLocks noChangeArrowheads="1"/>
              </p:cNvSpPr>
              <p:nvPr/>
            </p:nvSpPr>
            <p:spPr bwMode="auto">
              <a:xfrm>
                <a:off x="3511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7" name="Rectangle 290"/>
              <p:cNvSpPr>
                <a:spLocks noChangeArrowheads="1"/>
              </p:cNvSpPr>
              <p:nvPr/>
            </p:nvSpPr>
            <p:spPr bwMode="auto">
              <a:xfrm>
                <a:off x="3613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8" name="Rectangle 291"/>
              <p:cNvSpPr>
                <a:spLocks noChangeArrowheads="1"/>
              </p:cNvSpPr>
              <p:nvPr/>
            </p:nvSpPr>
            <p:spPr bwMode="auto">
              <a:xfrm>
                <a:off x="3713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9" name="Rectangle 292"/>
              <p:cNvSpPr>
                <a:spLocks noChangeArrowheads="1"/>
              </p:cNvSpPr>
              <p:nvPr/>
            </p:nvSpPr>
            <p:spPr bwMode="auto">
              <a:xfrm>
                <a:off x="3815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0" name="Rectangle 293"/>
              <p:cNvSpPr>
                <a:spLocks noChangeArrowheads="1"/>
              </p:cNvSpPr>
              <p:nvPr/>
            </p:nvSpPr>
            <p:spPr bwMode="auto">
              <a:xfrm>
                <a:off x="3511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1" name="Rectangle 294"/>
              <p:cNvSpPr>
                <a:spLocks noChangeArrowheads="1"/>
              </p:cNvSpPr>
              <p:nvPr/>
            </p:nvSpPr>
            <p:spPr bwMode="auto">
              <a:xfrm>
                <a:off x="3713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2" name="Rectangle 295"/>
              <p:cNvSpPr>
                <a:spLocks noChangeArrowheads="1"/>
              </p:cNvSpPr>
              <p:nvPr/>
            </p:nvSpPr>
            <p:spPr bwMode="auto">
              <a:xfrm>
                <a:off x="3815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3" name="Rectangle 296"/>
              <p:cNvSpPr>
                <a:spLocks noChangeArrowheads="1"/>
              </p:cNvSpPr>
              <p:nvPr/>
            </p:nvSpPr>
            <p:spPr bwMode="auto">
              <a:xfrm>
                <a:off x="3918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4" name="Rectangle 297"/>
              <p:cNvSpPr>
                <a:spLocks noChangeArrowheads="1"/>
              </p:cNvSpPr>
              <p:nvPr/>
            </p:nvSpPr>
            <p:spPr bwMode="auto">
              <a:xfrm>
                <a:off x="3511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5" name="Rectangle 298"/>
              <p:cNvSpPr>
                <a:spLocks noChangeArrowheads="1"/>
              </p:cNvSpPr>
              <p:nvPr/>
            </p:nvSpPr>
            <p:spPr bwMode="auto">
              <a:xfrm>
                <a:off x="3613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6" name="Rectangle 299"/>
              <p:cNvSpPr>
                <a:spLocks noChangeArrowheads="1"/>
              </p:cNvSpPr>
              <p:nvPr/>
            </p:nvSpPr>
            <p:spPr bwMode="auto">
              <a:xfrm>
                <a:off x="3713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7" name="Rectangle 300"/>
              <p:cNvSpPr>
                <a:spLocks noChangeArrowheads="1"/>
              </p:cNvSpPr>
              <p:nvPr/>
            </p:nvSpPr>
            <p:spPr bwMode="auto">
              <a:xfrm>
                <a:off x="3815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8" name="Rectangle 301"/>
              <p:cNvSpPr>
                <a:spLocks noChangeArrowheads="1"/>
              </p:cNvSpPr>
              <p:nvPr/>
            </p:nvSpPr>
            <p:spPr bwMode="auto">
              <a:xfrm>
                <a:off x="39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9" name="Rectangle 302"/>
              <p:cNvSpPr>
                <a:spLocks noChangeArrowheads="1"/>
              </p:cNvSpPr>
              <p:nvPr/>
            </p:nvSpPr>
            <p:spPr bwMode="auto">
              <a:xfrm>
                <a:off x="3511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0" name="Rectangle 303"/>
              <p:cNvSpPr>
                <a:spLocks noChangeArrowheads="1"/>
              </p:cNvSpPr>
              <p:nvPr/>
            </p:nvSpPr>
            <p:spPr bwMode="auto">
              <a:xfrm>
                <a:off x="3613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1" name="Rectangle 304"/>
              <p:cNvSpPr>
                <a:spLocks noChangeArrowheads="1"/>
              </p:cNvSpPr>
              <p:nvPr/>
            </p:nvSpPr>
            <p:spPr bwMode="auto">
              <a:xfrm>
                <a:off x="3713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2" name="Rectangle 305"/>
              <p:cNvSpPr>
                <a:spLocks noChangeArrowheads="1"/>
              </p:cNvSpPr>
              <p:nvPr/>
            </p:nvSpPr>
            <p:spPr bwMode="auto">
              <a:xfrm>
                <a:off x="3815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3" name="Rectangle 306"/>
              <p:cNvSpPr>
                <a:spLocks noChangeArrowheads="1"/>
              </p:cNvSpPr>
              <p:nvPr/>
            </p:nvSpPr>
            <p:spPr bwMode="auto">
              <a:xfrm>
                <a:off x="39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4" name="Rectangle 307"/>
              <p:cNvSpPr>
                <a:spLocks noChangeArrowheads="1"/>
              </p:cNvSpPr>
              <p:nvPr/>
            </p:nvSpPr>
            <p:spPr bwMode="auto">
              <a:xfrm>
                <a:off x="3511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5" name="Rectangle 308"/>
              <p:cNvSpPr>
                <a:spLocks noChangeArrowheads="1"/>
              </p:cNvSpPr>
              <p:nvPr/>
            </p:nvSpPr>
            <p:spPr bwMode="auto">
              <a:xfrm>
                <a:off x="3613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6" name="Rectangle 309"/>
              <p:cNvSpPr>
                <a:spLocks noChangeArrowheads="1"/>
              </p:cNvSpPr>
              <p:nvPr/>
            </p:nvSpPr>
            <p:spPr bwMode="auto">
              <a:xfrm>
                <a:off x="3713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7" name="Rectangle 310"/>
              <p:cNvSpPr>
                <a:spLocks noChangeArrowheads="1"/>
              </p:cNvSpPr>
              <p:nvPr/>
            </p:nvSpPr>
            <p:spPr bwMode="auto">
              <a:xfrm>
                <a:off x="39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8" name="Rectangle 311"/>
              <p:cNvSpPr>
                <a:spLocks noChangeArrowheads="1"/>
              </p:cNvSpPr>
              <p:nvPr/>
            </p:nvSpPr>
            <p:spPr bwMode="auto">
              <a:xfrm>
                <a:off x="3511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9" name="Rectangle 312"/>
              <p:cNvSpPr>
                <a:spLocks noChangeArrowheads="1"/>
              </p:cNvSpPr>
              <p:nvPr/>
            </p:nvSpPr>
            <p:spPr bwMode="auto">
              <a:xfrm>
                <a:off x="3713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0" name="Rectangle 313"/>
              <p:cNvSpPr>
                <a:spLocks noChangeArrowheads="1"/>
              </p:cNvSpPr>
              <p:nvPr/>
            </p:nvSpPr>
            <p:spPr bwMode="auto">
              <a:xfrm>
                <a:off x="3815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1" name="Rectangle 314"/>
              <p:cNvSpPr>
                <a:spLocks noChangeArrowheads="1"/>
              </p:cNvSpPr>
              <p:nvPr/>
            </p:nvSpPr>
            <p:spPr bwMode="auto">
              <a:xfrm>
                <a:off x="39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2" name="Rectangle 315"/>
              <p:cNvSpPr>
                <a:spLocks noChangeArrowheads="1"/>
              </p:cNvSpPr>
              <p:nvPr/>
            </p:nvSpPr>
            <p:spPr bwMode="auto">
              <a:xfrm>
                <a:off x="3511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3" name="Rectangle 316"/>
              <p:cNvSpPr>
                <a:spLocks noChangeArrowheads="1"/>
              </p:cNvSpPr>
              <p:nvPr/>
            </p:nvSpPr>
            <p:spPr bwMode="auto">
              <a:xfrm>
                <a:off x="3613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4" name="Rectangle 317"/>
              <p:cNvSpPr>
                <a:spLocks noChangeArrowheads="1"/>
              </p:cNvSpPr>
              <p:nvPr/>
            </p:nvSpPr>
            <p:spPr bwMode="auto">
              <a:xfrm>
                <a:off x="3713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5" name="Rectangle 318"/>
              <p:cNvSpPr>
                <a:spLocks noChangeArrowheads="1"/>
              </p:cNvSpPr>
              <p:nvPr/>
            </p:nvSpPr>
            <p:spPr bwMode="auto">
              <a:xfrm>
                <a:off x="3815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6" name="Rectangle 319"/>
              <p:cNvSpPr>
                <a:spLocks noChangeArrowheads="1"/>
              </p:cNvSpPr>
              <p:nvPr/>
            </p:nvSpPr>
            <p:spPr bwMode="auto">
              <a:xfrm>
                <a:off x="39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7" name="Rectangle 320"/>
              <p:cNvSpPr>
                <a:spLocks noChangeArrowheads="1"/>
              </p:cNvSpPr>
              <p:nvPr/>
            </p:nvSpPr>
            <p:spPr bwMode="auto">
              <a:xfrm>
                <a:off x="3511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8" name="Rectangle 321"/>
              <p:cNvSpPr>
                <a:spLocks noChangeArrowheads="1"/>
              </p:cNvSpPr>
              <p:nvPr/>
            </p:nvSpPr>
            <p:spPr bwMode="auto">
              <a:xfrm>
                <a:off x="3613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9" name="Rectangle 322"/>
              <p:cNvSpPr>
                <a:spLocks noChangeArrowheads="1"/>
              </p:cNvSpPr>
              <p:nvPr/>
            </p:nvSpPr>
            <p:spPr bwMode="auto">
              <a:xfrm>
                <a:off x="3713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0" name="Rectangle 323"/>
              <p:cNvSpPr>
                <a:spLocks noChangeArrowheads="1"/>
              </p:cNvSpPr>
              <p:nvPr/>
            </p:nvSpPr>
            <p:spPr bwMode="auto">
              <a:xfrm>
                <a:off x="3815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1" name="Rectangle 324"/>
              <p:cNvSpPr>
                <a:spLocks noChangeArrowheads="1"/>
              </p:cNvSpPr>
              <p:nvPr/>
            </p:nvSpPr>
            <p:spPr bwMode="auto">
              <a:xfrm>
                <a:off x="3918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2" name="Rectangle 325"/>
              <p:cNvSpPr>
                <a:spLocks noChangeArrowheads="1"/>
              </p:cNvSpPr>
              <p:nvPr/>
            </p:nvSpPr>
            <p:spPr bwMode="auto">
              <a:xfrm>
                <a:off x="3511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3" name="Rectangle 326"/>
              <p:cNvSpPr>
                <a:spLocks noChangeArrowheads="1"/>
              </p:cNvSpPr>
              <p:nvPr/>
            </p:nvSpPr>
            <p:spPr bwMode="auto">
              <a:xfrm>
                <a:off x="3613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4" name="Rectangle 327"/>
              <p:cNvSpPr>
                <a:spLocks noChangeArrowheads="1"/>
              </p:cNvSpPr>
              <p:nvPr/>
            </p:nvSpPr>
            <p:spPr bwMode="auto">
              <a:xfrm>
                <a:off x="3815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5" name="Rectangle 328"/>
              <p:cNvSpPr>
                <a:spLocks noChangeArrowheads="1"/>
              </p:cNvSpPr>
              <p:nvPr/>
            </p:nvSpPr>
            <p:spPr bwMode="auto">
              <a:xfrm>
                <a:off x="39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6" name="Rectangle 329"/>
              <p:cNvSpPr>
                <a:spLocks noChangeArrowheads="1"/>
              </p:cNvSpPr>
              <p:nvPr/>
            </p:nvSpPr>
            <p:spPr bwMode="auto">
              <a:xfrm>
                <a:off x="3511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7" name="Rectangle 330"/>
              <p:cNvSpPr>
                <a:spLocks noChangeArrowheads="1"/>
              </p:cNvSpPr>
              <p:nvPr/>
            </p:nvSpPr>
            <p:spPr bwMode="auto">
              <a:xfrm>
                <a:off x="3613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8" name="Rectangle 331"/>
              <p:cNvSpPr>
                <a:spLocks noChangeArrowheads="1"/>
              </p:cNvSpPr>
              <p:nvPr/>
            </p:nvSpPr>
            <p:spPr bwMode="auto">
              <a:xfrm>
                <a:off x="3713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9" name="Rectangle 332"/>
              <p:cNvSpPr>
                <a:spLocks noChangeArrowheads="1"/>
              </p:cNvSpPr>
              <p:nvPr/>
            </p:nvSpPr>
            <p:spPr bwMode="auto">
              <a:xfrm>
                <a:off x="3815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0" name="Rectangle 333"/>
              <p:cNvSpPr>
                <a:spLocks noChangeArrowheads="1"/>
              </p:cNvSpPr>
              <p:nvPr/>
            </p:nvSpPr>
            <p:spPr bwMode="auto">
              <a:xfrm>
                <a:off x="39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1" name="Rectangle 334"/>
              <p:cNvSpPr>
                <a:spLocks noChangeArrowheads="1"/>
              </p:cNvSpPr>
              <p:nvPr/>
            </p:nvSpPr>
            <p:spPr bwMode="auto">
              <a:xfrm>
                <a:off x="3511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2" name="Rectangle 335"/>
              <p:cNvSpPr>
                <a:spLocks noChangeArrowheads="1"/>
              </p:cNvSpPr>
              <p:nvPr/>
            </p:nvSpPr>
            <p:spPr bwMode="auto">
              <a:xfrm>
                <a:off x="3613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3" name="Rectangle 336"/>
              <p:cNvSpPr>
                <a:spLocks noChangeArrowheads="1"/>
              </p:cNvSpPr>
              <p:nvPr/>
            </p:nvSpPr>
            <p:spPr bwMode="auto">
              <a:xfrm>
                <a:off x="3713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4" name="Rectangle 337"/>
              <p:cNvSpPr>
                <a:spLocks noChangeArrowheads="1"/>
              </p:cNvSpPr>
              <p:nvPr/>
            </p:nvSpPr>
            <p:spPr bwMode="auto">
              <a:xfrm>
                <a:off x="3815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5" name="Rectangle 338"/>
              <p:cNvSpPr>
                <a:spLocks noChangeArrowheads="1"/>
              </p:cNvSpPr>
              <p:nvPr/>
            </p:nvSpPr>
            <p:spPr bwMode="auto">
              <a:xfrm>
                <a:off x="3511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6" name="Rectangle 339"/>
              <p:cNvSpPr>
                <a:spLocks noChangeArrowheads="1"/>
              </p:cNvSpPr>
              <p:nvPr/>
            </p:nvSpPr>
            <p:spPr bwMode="auto">
              <a:xfrm>
                <a:off x="3613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7" name="Rectangle 340"/>
              <p:cNvSpPr>
                <a:spLocks noChangeArrowheads="1"/>
              </p:cNvSpPr>
              <p:nvPr/>
            </p:nvSpPr>
            <p:spPr bwMode="auto">
              <a:xfrm>
                <a:off x="3815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8" name="Rectangle 341"/>
              <p:cNvSpPr>
                <a:spLocks noChangeArrowheads="1"/>
              </p:cNvSpPr>
              <p:nvPr/>
            </p:nvSpPr>
            <p:spPr bwMode="auto">
              <a:xfrm>
                <a:off x="39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9" name="Rectangle 342"/>
              <p:cNvSpPr>
                <a:spLocks noChangeArrowheads="1"/>
              </p:cNvSpPr>
              <p:nvPr/>
            </p:nvSpPr>
            <p:spPr bwMode="auto">
              <a:xfrm>
                <a:off x="3511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0" name="Rectangle 343"/>
              <p:cNvSpPr>
                <a:spLocks noChangeArrowheads="1"/>
              </p:cNvSpPr>
              <p:nvPr/>
            </p:nvSpPr>
            <p:spPr bwMode="auto">
              <a:xfrm>
                <a:off x="3713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1" name="Rectangle 344"/>
              <p:cNvSpPr>
                <a:spLocks noChangeArrowheads="1"/>
              </p:cNvSpPr>
              <p:nvPr/>
            </p:nvSpPr>
            <p:spPr bwMode="auto">
              <a:xfrm>
                <a:off x="3815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2" name="Rectangle 345"/>
              <p:cNvSpPr>
                <a:spLocks noChangeArrowheads="1"/>
              </p:cNvSpPr>
              <p:nvPr/>
            </p:nvSpPr>
            <p:spPr bwMode="auto">
              <a:xfrm>
                <a:off x="39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3" name="Rectangle 346"/>
              <p:cNvSpPr>
                <a:spLocks noChangeArrowheads="1"/>
              </p:cNvSpPr>
              <p:nvPr/>
            </p:nvSpPr>
            <p:spPr bwMode="auto">
              <a:xfrm>
                <a:off x="40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4" name="Rectangle 347"/>
              <p:cNvSpPr>
                <a:spLocks noChangeArrowheads="1"/>
              </p:cNvSpPr>
              <p:nvPr/>
            </p:nvSpPr>
            <p:spPr bwMode="auto">
              <a:xfrm>
                <a:off x="4120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5" name="Rectangle 348"/>
              <p:cNvSpPr>
                <a:spLocks noChangeArrowheads="1"/>
              </p:cNvSpPr>
              <p:nvPr/>
            </p:nvSpPr>
            <p:spPr bwMode="auto">
              <a:xfrm>
                <a:off x="4222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6" name="Rectangle 349"/>
              <p:cNvSpPr>
                <a:spLocks noChangeArrowheads="1"/>
              </p:cNvSpPr>
              <p:nvPr/>
            </p:nvSpPr>
            <p:spPr bwMode="auto">
              <a:xfrm>
                <a:off x="4324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7" name="Rectangle 350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8" name="Rectangle 351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9" name="Rectangle 352"/>
              <p:cNvSpPr>
                <a:spLocks noChangeArrowheads="1"/>
              </p:cNvSpPr>
              <p:nvPr/>
            </p:nvSpPr>
            <p:spPr bwMode="auto">
              <a:xfrm>
                <a:off x="4018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0" name="Rectangle 353"/>
              <p:cNvSpPr>
                <a:spLocks noChangeArrowheads="1"/>
              </p:cNvSpPr>
              <p:nvPr/>
            </p:nvSpPr>
            <p:spPr bwMode="auto">
              <a:xfrm>
                <a:off x="4120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1" name="Rectangle 354"/>
              <p:cNvSpPr>
                <a:spLocks noChangeArrowheads="1"/>
              </p:cNvSpPr>
              <p:nvPr/>
            </p:nvSpPr>
            <p:spPr bwMode="auto">
              <a:xfrm>
                <a:off x="4222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2" name="Rectangle 355"/>
              <p:cNvSpPr>
                <a:spLocks noChangeArrowheads="1"/>
              </p:cNvSpPr>
              <p:nvPr/>
            </p:nvSpPr>
            <p:spPr bwMode="auto">
              <a:xfrm>
                <a:off x="4324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3" name="Rectangle 356"/>
              <p:cNvSpPr>
                <a:spLocks noChangeArrowheads="1"/>
              </p:cNvSpPr>
              <p:nvPr/>
            </p:nvSpPr>
            <p:spPr bwMode="auto">
              <a:xfrm>
                <a:off x="4426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4" name="Rectangle 357"/>
              <p:cNvSpPr>
                <a:spLocks noChangeArrowheads="1"/>
              </p:cNvSpPr>
              <p:nvPr/>
            </p:nvSpPr>
            <p:spPr bwMode="auto">
              <a:xfrm>
                <a:off x="4120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5" name="Rectangle 358"/>
              <p:cNvSpPr>
                <a:spLocks noChangeArrowheads="1"/>
              </p:cNvSpPr>
              <p:nvPr/>
            </p:nvSpPr>
            <p:spPr bwMode="auto">
              <a:xfrm>
                <a:off x="4222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6" name="Rectangle 359"/>
              <p:cNvSpPr>
                <a:spLocks noChangeArrowheads="1"/>
              </p:cNvSpPr>
              <p:nvPr/>
            </p:nvSpPr>
            <p:spPr bwMode="auto">
              <a:xfrm>
                <a:off x="4426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7" name="Rectangle 360"/>
              <p:cNvSpPr>
                <a:spLocks noChangeArrowheads="1"/>
              </p:cNvSpPr>
              <p:nvPr/>
            </p:nvSpPr>
            <p:spPr bwMode="auto">
              <a:xfrm>
                <a:off x="40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8" name="Rectangle 361"/>
              <p:cNvSpPr>
                <a:spLocks noChangeArrowheads="1"/>
              </p:cNvSpPr>
              <p:nvPr/>
            </p:nvSpPr>
            <p:spPr bwMode="auto">
              <a:xfrm>
                <a:off x="4120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9" name="Rectangle 362"/>
              <p:cNvSpPr>
                <a:spLocks noChangeArrowheads="1"/>
              </p:cNvSpPr>
              <p:nvPr/>
            </p:nvSpPr>
            <p:spPr bwMode="auto">
              <a:xfrm>
                <a:off x="4222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0" name="Rectangle 363"/>
              <p:cNvSpPr>
                <a:spLocks noChangeArrowheads="1"/>
              </p:cNvSpPr>
              <p:nvPr/>
            </p:nvSpPr>
            <p:spPr bwMode="auto">
              <a:xfrm>
                <a:off x="4324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1" name="Rectangle 364"/>
              <p:cNvSpPr>
                <a:spLocks noChangeArrowheads="1"/>
              </p:cNvSpPr>
              <p:nvPr/>
            </p:nvSpPr>
            <p:spPr bwMode="auto">
              <a:xfrm>
                <a:off x="4426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2" name="Rectangle 365"/>
              <p:cNvSpPr>
                <a:spLocks noChangeArrowheads="1"/>
              </p:cNvSpPr>
              <p:nvPr/>
            </p:nvSpPr>
            <p:spPr bwMode="auto">
              <a:xfrm>
                <a:off x="40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3" name="Rectangle 366"/>
              <p:cNvSpPr>
                <a:spLocks noChangeArrowheads="1"/>
              </p:cNvSpPr>
              <p:nvPr/>
            </p:nvSpPr>
            <p:spPr bwMode="auto">
              <a:xfrm>
                <a:off x="4222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4" name="Rectangle 367"/>
              <p:cNvSpPr>
                <a:spLocks noChangeArrowheads="1"/>
              </p:cNvSpPr>
              <p:nvPr/>
            </p:nvSpPr>
            <p:spPr bwMode="auto">
              <a:xfrm>
                <a:off x="4324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5" name="Rectangle 368"/>
              <p:cNvSpPr>
                <a:spLocks noChangeArrowheads="1"/>
              </p:cNvSpPr>
              <p:nvPr/>
            </p:nvSpPr>
            <p:spPr bwMode="auto">
              <a:xfrm>
                <a:off x="40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6" name="Rectangle 369"/>
              <p:cNvSpPr>
                <a:spLocks noChangeArrowheads="1"/>
              </p:cNvSpPr>
              <p:nvPr/>
            </p:nvSpPr>
            <p:spPr bwMode="auto">
              <a:xfrm>
                <a:off x="4120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7" name="Rectangle 370"/>
              <p:cNvSpPr>
                <a:spLocks noChangeArrowheads="1"/>
              </p:cNvSpPr>
              <p:nvPr/>
            </p:nvSpPr>
            <p:spPr bwMode="auto">
              <a:xfrm>
                <a:off x="4222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8" name="Rectangle 371"/>
              <p:cNvSpPr>
                <a:spLocks noChangeArrowheads="1"/>
              </p:cNvSpPr>
              <p:nvPr/>
            </p:nvSpPr>
            <p:spPr bwMode="auto">
              <a:xfrm>
                <a:off x="4324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9" name="Rectangle 372"/>
              <p:cNvSpPr>
                <a:spLocks noChangeArrowheads="1"/>
              </p:cNvSpPr>
              <p:nvPr/>
            </p:nvSpPr>
            <p:spPr bwMode="auto">
              <a:xfrm>
                <a:off x="4426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0" name="Rectangle 373"/>
              <p:cNvSpPr>
                <a:spLocks noChangeArrowheads="1"/>
              </p:cNvSpPr>
              <p:nvPr/>
            </p:nvSpPr>
            <p:spPr bwMode="auto">
              <a:xfrm>
                <a:off x="40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1" name="Rectangle 374"/>
              <p:cNvSpPr>
                <a:spLocks noChangeArrowheads="1"/>
              </p:cNvSpPr>
              <p:nvPr/>
            </p:nvSpPr>
            <p:spPr bwMode="auto">
              <a:xfrm>
                <a:off x="4120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2" name="Rectangle 375"/>
              <p:cNvSpPr>
                <a:spLocks noChangeArrowheads="1"/>
              </p:cNvSpPr>
              <p:nvPr/>
            </p:nvSpPr>
            <p:spPr bwMode="auto">
              <a:xfrm>
                <a:off x="4222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3" name="Rectangle 376"/>
              <p:cNvSpPr>
                <a:spLocks noChangeArrowheads="1"/>
              </p:cNvSpPr>
              <p:nvPr/>
            </p:nvSpPr>
            <p:spPr bwMode="auto">
              <a:xfrm>
                <a:off x="4426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4" name="Rectangle 377"/>
              <p:cNvSpPr>
                <a:spLocks noChangeArrowheads="1"/>
              </p:cNvSpPr>
              <p:nvPr/>
            </p:nvSpPr>
            <p:spPr bwMode="auto">
              <a:xfrm>
                <a:off x="40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5" name="Rectangle 378"/>
              <p:cNvSpPr>
                <a:spLocks noChangeArrowheads="1"/>
              </p:cNvSpPr>
              <p:nvPr/>
            </p:nvSpPr>
            <p:spPr bwMode="auto">
              <a:xfrm>
                <a:off x="4120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6" name="Rectangle 379"/>
              <p:cNvSpPr>
                <a:spLocks noChangeArrowheads="1"/>
              </p:cNvSpPr>
              <p:nvPr/>
            </p:nvSpPr>
            <p:spPr bwMode="auto">
              <a:xfrm>
                <a:off x="4222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7" name="Rectangle 380"/>
              <p:cNvSpPr>
                <a:spLocks noChangeArrowheads="1"/>
              </p:cNvSpPr>
              <p:nvPr/>
            </p:nvSpPr>
            <p:spPr bwMode="auto">
              <a:xfrm>
                <a:off x="4324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8" name="Rectangle 381"/>
              <p:cNvSpPr>
                <a:spLocks noChangeArrowheads="1"/>
              </p:cNvSpPr>
              <p:nvPr/>
            </p:nvSpPr>
            <p:spPr bwMode="auto">
              <a:xfrm>
                <a:off x="4426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9" name="Rectangle 382"/>
              <p:cNvSpPr>
                <a:spLocks noChangeArrowheads="1"/>
              </p:cNvSpPr>
              <p:nvPr/>
            </p:nvSpPr>
            <p:spPr bwMode="auto">
              <a:xfrm>
                <a:off x="4120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0" name="Rectangle 383"/>
              <p:cNvSpPr>
                <a:spLocks noChangeArrowheads="1"/>
              </p:cNvSpPr>
              <p:nvPr/>
            </p:nvSpPr>
            <p:spPr bwMode="auto">
              <a:xfrm>
                <a:off x="4222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1" name="Rectangle 384"/>
              <p:cNvSpPr>
                <a:spLocks noChangeArrowheads="1"/>
              </p:cNvSpPr>
              <p:nvPr/>
            </p:nvSpPr>
            <p:spPr bwMode="auto">
              <a:xfrm>
                <a:off x="4324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2" name="Rectangle 385"/>
              <p:cNvSpPr>
                <a:spLocks noChangeArrowheads="1"/>
              </p:cNvSpPr>
              <p:nvPr/>
            </p:nvSpPr>
            <p:spPr bwMode="auto">
              <a:xfrm>
                <a:off x="4426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3" name="Rectangle 386"/>
              <p:cNvSpPr>
                <a:spLocks noChangeArrowheads="1"/>
              </p:cNvSpPr>
              <p:nvPr/>
            </p:nvSpPr>
            <p:spPr bwMode="auto">
              <a:xfrm>
                <a:off x="40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4" name="Rectangle 387"/>
              <p:cNvSpPr>
                <a:spLocks noChangeArrowheads="1"/>
              </p:cNvSpPr>
              <p:nvPr/>
            </p:nvSpPr>
            <p:spPr bwMode="auto">
              <a:xfrm>
                <a:off x="4120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5" name="Rectangle 388"/>
              <p:cNvSpPr>
                <a:spLocks noChangeArrowheads="1"/>
              </p:cNvSpPr>
              <p:nvPr/>
            </p:nvSpPr>
            <p:spPr bwMode="auto">
              <a:xfrm>
                <a:off x="4222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6" name="Rectangle 389"/>
              <p:cNvSpPr>
                <a:spLocks noChangeArrowheads="1"/>
              </p:cNvSpPr>
              <p:nvPr/>
            </p:nvSpPr>
            <p:spPr bwMode="auto">
              <a:xfrm>
                <a:off x="4324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7" name="Rectangle 390"/>
              <p:cNvSpPr>
                <a:spLocks noChangeArrowheads="1"/>
              </p:cNvSpPr>
              <p:nvPr/>
            </p:nvSpPr>
            <p:spPr bwMode="auto">
              <a:xfrm>
                <a:off x="4426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8" name="Rectangle 391"/>
              <p:cNvSpPr>
                <a:spLocks noChangeArrowheads="1"/>
              </p:cNvSpPr>
              <p:nvPr/>
            </p:nvSpPr>
            <p:spPr bwMode="auto">
              <a:xfrm>
                <a:off x="40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9" name="Rectangle 392"/>
              <p:cNvSpPr>
                <a:spLocks noChangeArrowheads="1"/>
              </p:cNvSpPr>
              <p:nvPr/>
            </p:nvSpPr>
            <p:spPr bwMode="auto">
              <a:xfrm>
                <a:off x="4120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0" name="Rectangle 393"/>
              <p:cNvSpPr>
                <a:spLocks noChangeArrowheads="1"/>
              </p:cNvSpPr>
              <p:nvPr/>
            </p:nvSpPr>
            <p:spPr bwMode="auto">
              <a:xfrm>
                <a:off x="4324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1" name="Rectangle 394"/>
              <p:cNvSpPr>
                <a:spLocks noChangeArrowheads="1"/>
              </p:cNvSpPr>
              <p:nvPr/>
            </p:nvSpPr>
            <p:spPr bwMode="auto">
              <a:xfrm>
                <a:off x="4426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2" name="Rectangle 395"/>
              <p:cNvSpPr>
                <a:spLocks noChangeArrowheads="1"/>
              </p:cNvSpPr>
              <p:nvPr/>
            </p:nvSpPr>
            <p:spPr bwMode="auto">
              <a:xfrm>
                <a:off x="4018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3" name="Rectangle 396"/>
              <p:cNvSpPr>
                <a:spLocks noChangeArrowheads="1"/>
              </p:cNvSpPr>
              <p:nvPr/>
            </p:nvSpPr>
            <p:spPr bwMode="auto">
              <a:xfrm>
                <a:off x="4222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4" name="Rectangle 397"/>
              <p:cNvSpPr>
                <a:spLocks noChangeArrowheads="1"/>
              </p:cNvSpPr>
              <p:nvPr/>
            </p:nvSpPr>
            <p:spPr bwMode="auto">
              <a:xfrm>
                <a:off x="4324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5" name="Rectangle 398"/>
              <p:cNvSpPr>
                <a:spLocks noChangeArrowheads="1"/>
              </p:cNvSpPr>
              <p:nvPr/>
            </p:nvSpPr>
            <p:spPr bwMode="auto">
              <a:xfrm>
                <a:off x="4426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6" name="Rectangle 399"/>
              <p:cNvSpPr>
                <a:spLocks noChangeArrowheads="1"/>
              </p:cNvSpPr>
              <p:nvPr/>
            </p:nvSpPr>
            <p:spPr bwMode="auto">
              <a:xfrm>
                <a:off x="40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7" name="Rectangle 400"/>
              <p:cNvSpPr>
                <a:spLocks noChangeArrowheads="1"/>
              </p:cNvSpPr>
              <p:nvPr/>
            </p:nvSpPr>
            <p:spPr bwMode="auto">
              <a:xfrm>
                <a:off x="4120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8" name="Rectangle 401"/>
              <p:cNvSpPr>
                <a:spLocks noChangeArrowheads="1"/>
              </p:cNvSpPr>
              <p:nvPr/>
            </p:nvSpPr>
            <p:spPr bwMode="auto">
              <a:xfrm>
                <a:off x="4324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9" name="Rectangle 402"/>
              <p:cNvSpPr>
                <a:spLocks noChangeArrowheads="1"/>
              </p:cNvSpPr>
              <p:nvPr/>
            </p:nvSpPr>
            <p:spPr bwMode="auto">
              <a:xfrm>
                <a:off x="4426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0" name="Rectangle 403"/>
              <p:cNvSpPr>
                <a:spLocks noChangeArrowheads="1"/>
              </p:cNvSpPr>
              <p:nvPr/>
            </p:nvSpPr>
            <p:spPr bwMode="auto">
              <a:xfrm>
                <a:off x="40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1" name="Rectangle 404"/>
              <p:cNvSpPr>
                <a:spLocks noChangeArrowheads="1"/>
              </p:cNvSpPr>
              <p:nvPr/>
            </p:nvSpPr>
            <p:spPr bwMode="auto">
              <a:xfrm>
                <a:off x="4120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2" name="Rectangle 405"/>
              <p:cNvSpPr>
                <a:spLocks noChangeArrowheads="1"/>
              </p:cNvSpPr>
              <p:nvPr/>
            </p:nvSpPr>
            <p:spPr bwMode="auto">
              <a:xfrm>
                <a:off x="4222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3" name="Rectangle 406"/>
              <p:cNvSpPr>
                <a:spLocks noChangeArrowheads="1"/>
              </p:cNvSpPr>
              <p:nvPr/>
            </p:nvSpPr>
            <p:spPr bwMode="auto">
              <a:xfrm>
                <a:off x="4426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4" name="Rectangle 407"/>
              <p:cNvSpPr>
                <a:spLocks noChangeArrowheads="1"/>
              </p:cNvSpPr>
              <p:nvPr/>
            </p:nvSpPr>
            <p:spPr bwMode="auto">
              <a:xfrm>
                <a:off x="3511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5" name="Rectangle 408"/>
              <p:cNvSpPr>
                <a:spLocks noChangeArrowheads="1"/>
              </p:cNvSpPr>
              <p:nvPr/>
            </p:nvSpPr>
            <p:spPr bwMode="auto">
              <a:xfrm>
                <a:off x="3613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69" name="Group 610"/>
            <p:cNvGrpSpPr/>
            <p:nvPr/>
          </p:nvGrpSpPr>
          <p:grpSpPr bwMode="auto">
            <a:xfrm>
              <a:off x="-5969403" y="-3051174"/>
              <a:ext cx="1986032" cy="4760913"/>
              <a:chOff x="3511" y="-335"/>
              <a:chExt cx="1251" cy="2999"/>
            </a:xfrm>
            <a:grpFill/>
          </p:grpSpPr>
          <p:sp>
            <p:nvSpPr>
              <p:cNvPr id="1366" name="Rectangle 410"/>
              <p:cNvSpPr>
                <a:spLocks noChangeArrowheads="1"/>
              </p:cNvSpPr>
              <p:nvPr/>
            </p:nvSpPr>
            <p:spPr bwMode="auto">
              <a:xfrm>
                <a:off x="3713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7" name="Rectangle 411"/>
              <p:cNvSpPr>
                <a:spLocks noChangeArrowheads="1"/>
              </p:cNvSpPr>
              <p:nvPr/>
            </p:nvSpPr>
            <p:spPr bwMode="auto">
              <a:xfrm>
                <a:off x="39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8" name="Rectangle 412"/>
              <p:cNvSpPr>
                <a:spLocks noChangeArrowheads="1"/>
              </p:cNvSpPr>
              <p:nvPr/>
            </p:nvSpPr>
            <p:spPr bwMode="auto">
              <a:xfrm>
                <a:off x="40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9" name="Rectangle 413"/>
              <p:cNvSpPr>
                <a:spLocks noChangeArrowheads="1"/>
              </p:cNvSpPr>
              <p:nvPr/>
            </p:nvSpPr>
            <p:spPr bwMode="auto">
              <a:xfrm>
                <a:off x="4222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0" name="Rectangle 414"/>
              <p:cNvSpPr>
                <a:spLocks noChangeArrowheads="1"/>
              </p:cNvSpPr>
              <p:nvPr/>
            </p:nvSpPr>
            <p:spPr bwMode="auto">
              <a:xfrm>
                <a:off x="4324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1" name="Rectangle 415"/>
              <p:cNvSpPr>
                <a:spLocks noChangeArrowheads="1"/>
              </p:cNvSpPr>
              <p:nvPr/>
            </p:nvSpPr>
            <p:spPr bwMode="auto">
              <a:xfrm>
                <a:off x="4426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2" name="Rectangle 416"/>
              <p:cNvSpPr>
                <a:spLocks noChangeArrowheads="1"/>
              </p:cNvSpPr>
              <p:nvPr/>
            </p:nvSpPr>
            <p:spPr bwMode="auto">
              <a:xfrm>
                <a:off x="3613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3" name="Rectangle 417"/>
              <p:cNvSpPr>
                <a:spLocks noChangeArrowheads="1"/>
              </p:cNvSpPr>
              <p:nvPr/>
            </p:nvSpPr>
            <p:spPr bwMode="auto">
              <a:xfrm>
                <a:off x="3713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4" name="Rectangle 418"/>
              <p:cNvSpPr>
                <a:spLocks noChangeArrowheads="1"/>
              </p:cNvSpPr>
              <p:nvPr/>
            </p:nvSpPr>
            <p:spPr bwMode="auto">
              <a:xfrm>
                <a:off x="3815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5" name="Rectangle 419"/>
              <p:cNvSpPr>
                <a:spLocks noChangeArrowheads="1"/>
              </p:cNvSpPr>
              <p:nvPr/>
            </p:nvSpPr>
            <p:spPr bwMode="auto">
              <a:xfrm>
                <a:off x="4018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6" name="Rectangle 420"/>
              <p:cNvSpPr>
                <a:spLocks noChangeArrowheads="1"/>
              </p:cNvSpPr>
              <p:nvPr/>
            </p:nvSpPr>
            <p:spPr bwMode="auto">
              <a:xfrm>
                <a:off x="4120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7" name="Rectangle 421"/>
              <p:cNvSpPr>
                <a:spLocks noChangeArrowheads="1"/>
              </p:cNvSpPr>
              <p:nvPr/>
            </p:nvSpPr>
            <p:spPr bwMode="auto">
              <a:xfrm>
                <a:off x="4222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8" name="Rectangle 422"/>
              <p:cNvSpPr>
                <a:spLocks noChangeArrowheads="1"/>
              </p:cNvSpPr>
              <p:nvPr/>
            </p:nvSpPr>
            <p:spPr bwMode="auto">
              <a:xfrm>
                <a:off x="4324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9" name="Rectangle 423"/>
              <p:cNvSpPr>
                <a:spLocks noChangeArrowheads="1"/>
              </p:cNvSpPr>
              <p:nvPr/>
            </p:nvSpPr>
            <p:spPr bwMode="auto">
              <a:xfrm>
                <a:off x="4426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0" name="Rectangle 424"/>
              <p:cNvSpPr>
                <a:spLocks noChangeArrowheads="1"/>
              </p:cNvSpPr>
              <p:nvPr/>
            </p:nvSpPr>
            <p:spPr bwMode="auto">
              <a:xfrm>
                <a:off x="3511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1" name="Rectangle 425"/>
              <p:cNvSpPr>
                <a:spLocks noChangeArrowheads="1"/>
              </p:cNvSpPr>
              <p:nvPr/>
            </p:nvSpPr>
            <p:spPr bwMode="auto">
              <a:xfrm>
                <a:off x="3613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2" name="Rectangle 426"/>
              <p:cNvSpPr>
                <a:spLocks noChangeArrowheads="1"/>
              </p:cNvSpPr>
              <p:nvPr/>
            </p:nvSpPr>
            <p:spPr bwMode="auto">
              <a:xfrm>
                <a:off x="3815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3" name="Rectangle 427"/>
              <p:cNvSpPr>
                <a:spLocks noChangeArrowheads="1"/>
              </p:cNvSpPr>
              <p:nvPr/>
            </p:nvSpPr>
            <p:spPr bwMode="auto">
              <a:xfrm>
                <a:off x="39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4" name="Rectangle 428"/>
              <p:cNvSpPr>
                <a:spLocks noChangeArrowheads="1"/>
              </p:cNvSpPr>
              <p:nvPr/>
            </p:nvSpPr>
            <p:spPr bwMode="auto">
              <a:xfrm>
                <a:off x="40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5" name="Rectangle 429"/>
              <p:cNvSpPr>
                <a:spLocks noChangeArrowheads="1"/>
              </p:cNvSpPr>
              <p:nvPr/>
            </p:nvSpPr>
            <p:spPr bwMode="auto">
              <a:xfrm>
                <a:off x="4120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6" name="Rectangle 430"/>
              <p:cNvSpPr>
                <a:spLocks noChangeArrowheads="1"/>
              </p:cNvSpPr>
              <p:nvPr/>
            </p:nvSpPr>
            <p:spPr bwMode="auto">
              <a:xfrm>
                <a:off x="4324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7" name="Rectangle 431"/>
              <p:cNvSpPr>
                <a:spLocks noChangeArrowheads="1"/>
              </p:cNvSpPr>
              <p:nvPr/>
            </p:nvSpPr>
            <p:spPr bwMode="auto">
              <a:xfrm>
                <a:off x="4426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8" name="Rectangle 432"/>
              <p:cNvSpPr>
                <a:spLocks noChangeArrowheads="1"/>
              </p:cNvSpPr>
              <p:nvPr/>
            </p:nvSpPr>
            <p:spPr bwMode="auto">
              <a:xfrm>
                <a:off x="3511" y="1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9" name="Rectangle 433"/>
              <p:cNvSpPr>
                <a:spLocks noChangeArrowheads="1"/>
              </p:cNvSpPr>
              <p:nvPr/>
            </p:nvSpPr>
            <p:spPr bwMode="auto">
              <a:xfrm>
                <a:off x="3713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0" name="Rectangle 434"/>
              <p:cNvSpPr>
                <a:spLocks noChangeArrowheads="1"/>
              </p:cNvSpPr>
              <p:nvPr/>
            </p:nvSpPr>
            <p:spPr bwMode="auto">
              <a:xfrm>
                <a:off x="3815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1" name="Rectangle 435"/>
              <p:cNvSpPr>
                <a:spLocks noChangeArrowheads="1"/>
              </p:cNvSpPr>
              <p:nvPr/>
            </p:nvSpPr>
            <p:spPr bwMode="auto">
              <a:xfrm>
                <a:off x="3918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2" name="Rectangle 436"/>
              <p:cNvSpPr>
                <a:spLocks noChangeArrowheads="1"/>
              </p:cNvSpPr>
              <p:nvPr/>
            </p:nvSpPr>
            <p:spPr bwMode="auto">
              <a:xfrm>
                <a:off x="4120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3" name="Rectangle 437"/>
              <p:cNvSpPr>
                <a:spLocks noChangeArrowheads="1"/>
              </p:cNvSpPr>
              <p:nvPr/>
            </p:nvSpPr>
            <p:spPr bwMode="auto">
              <a:xfrm>
                <a:off x="4222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4" name="Rectangle 438"/>
              <p:cNvSpPr>
                <a:spLocks noChangeArrowheads="1"/>
              </p:cNvSpPr>
              <p:nvPr/>
            </p:nvSpPr>
            <p:spPr bwMode="auto">
              <a:xfrm>
                <a:off x="3613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5" name="Rectangle 439"/>
              <p:cNvSpPr>
                <a:spLocks noChangeArrowheads="1"/>
              </p:cNvSpPr>
              <p:nvPr/>
            </p:nvSpPr>
            <p:spPr bwMode="auto">
              <a:xfrm>
                <a:off x="3713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6" name="Rectangle 440"/>
              <p:cNvSpPr>
                <a:spLocks noChangeArrowheads="1"/>
              </p:cNvSpPr>
              <p:nvPr/>
            </p:nvSpPr>
            <p:spPr bwMode="auto">
              <a:xfrm>
                <a:off x="39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7" name="Rectangle 441"/>
              <p:cNvSpPr>
                <a:spLocks noChangeArrowheads="1"/>
              </p:cNvSpPr>
              <p:nvPr/>
            </p:nvSpPr>
            <p:spPr bwMode="auto">
              <a:xfrm>
                <a:off x="40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8" name="Rectangle 442"/>
              <p:cNvSpPr>
                <a:spLocks noChangeArrowheads="1"/>
              </p:cNvSpPr>
              <p:nvPr/>
            </p:nvSpPr>
            <p:spPr bwMode="auto">
              <a:xfrm>
                <a:off x="4222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9" name="Rectangle 443"/>
              <p:cNvSpPr>
                <a:spLocks noChangeArrowheads="1"/>
              </p:cNvSpPr>
              <p:nvPr/>
            </p:nvSpPr>
            <p:spPr bwMode="auto">
              <a:xfrm>
                <a:off x="4324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0" name="Rectangle 444"/>
              <p:cNvSpPr>
                <a:spLocks noChangeArrowheads="1"/>
              </p:cNvSpPr>
              <p:nvPr/>
            </p:nvSpPr>
            <p:spPr bwMode="auto">
              <a:xfrm>
                <a:off x="4426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1" name="Rectangle 445"/>
              <p:cNvSpPr>
                <a:spLocks noChangeArrowheads="1"/>
              </p:cNvSpPr>
              <p:nvPr/>
            </p:nvSpPr>
            <p:spPr bwMode="auto">
              <a:xfrm>
                <a:off x="3511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2" name="Rectangle 446"/>
              <p:cNvSpPr>
                <a:spLocks noChangeArrowheads="1"/>
              </p:cNvSpPr>
              <p:nvPr/>
            </p:nvSpPr>
            <p:spPr bwMode="auto">
              <a:xfrm>
                <a:off x="3613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3" name="Rectangle 447"/>
              <p:cNvSpPr>
                <a:spLocks noChangeArrowheads="1"/>
              </p:cNvSpPr>
              <p:nvPr/>
            </p:nvSpPr>
            <p:spPr bwMode="auto">
              <a:xfrm>
                <a:off x="3815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4" name="Rectangle 448"/>
              <p:cNvSpPr>
                <a:spLocks noChangeArrowheads="1"/>
              </p:cNvSpPr>
              <p:nvPr/>
            </p:nvSpPr>
            <p:spPr bwMode="auto">
              <a:xfrm>
                <a:off x="4018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5" name="Rectangle 449"/>
              <p:cNvSpPr>
                <a:spLocks noChangeArrowheads="1"/>
              </p:cNvSpPr>
              <p:nvPr/>
            </p:nvSpPr>
            <p:spPr bwMode="auto">
              <a:xfrm>
                <a:off x="4120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6" name="Rectangle 450"/>
              <p:cNvSpPr>
                <a:spLocks noChangeArrowheads="1"/>
              </p:cNvSpPr>
              <p:nvPr/>
            </p:nvSpPr>
            <p:spPr bwMode="auto">
              <a:xfrm>
                <a:off x="4324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7" name="Rectangle 451"/>
              <p:cNvSpPr>
                <a:spLocks noChangeArrowheads="1"/>
              </p:cNvSpPr>
              <p:nvPr/>
            </p:nvSpPr>
            <p:spPr bwMode="auto">
              <a:xfrm>
                <a:off x="3511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8" name="Rectangle 452"/>
              <p:cNvSpPr>
                <a:spLocks noChangeArrowheads="1"/>
              </p:cNvSpPr>
              <p:nvPr/>
            </p:nvSpPr>
            <p:spPr bwMode="auto">
              <a:xfrm>
                <a:off x="3713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9" name="Rectangle 453"/>
              <p:cNvSpPr>
                <a:spLocks noChangeArrowheads="1"/>
              </p:cNvSpPr>
              <p:nvPr/>
            </p:nvSpPr>
            <p:spPr bwMode="auto">
              <a:xfrm>
                <a:off x="39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0" name="Rectangle 454"/>
              <p:cNvSpPr>
                <a:spLocks noChangeArrowheads="1"/>
              </p:cNvSpPr>
              <p:nvPr/>
            </p:nvSpPr>
            <p:spPr bwMode="auto">
              <a:xfrm>
                <a:off x="40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1" name="Rectangle 455"/>
              <p:cNvSpPr>
                <a:spLocks noChangeArrowheads="1"/>
              </p:cNvSpPr>
              <p:nvPr/>
            </p:nvSpPr>
            <p:spPr bwMode="auto">
              <a:xfrm>
                <a:off x="4222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2" name="Rectangle 456"/>
              <p:cNvSpPr>
                <a:spLocks noChangeArrowheads="1"/>
              </p:cNvSpPr>
              <p:nvPr/>
            </p:nvSpPr>
            <p:spPr bwMode="auto">
              <a:xfrm>
                <a:off x="4426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3" name="Rectangle 457"/>
              <p:cNvSpPr>
                <a:spLocks noChangeArrowheads="1"/>
              </p:cNvSpPr>
              <p:nvPr/>
            </p:nvSpPr>
            <p:spPr bwMode="auto">
              <a:xfrm>
                <a:off x="3613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4" name="Rectangle 458"/>
              <p:cNvSpPr>
                <a:spLocks noChangeArrowheads="1"/>
              </p:cNvSpPr>
              <p:nvPr/>
            </p:nvSpPr>
            <p:spPr bwMode="auto">
              <a:xfrm>
                <a:off x="3815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5" name="Rectangle 459"/>
              <p:cNvSpPr>
                <a:spLocks noChangeArrowheads="1"/>
              </p:cNvSpPr>
              <p:nvPr/>
            </p:nvSpPr>
            <p:spPr bwMode="auto">
              <a:xfrm>
                <a:off x="3918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6" name="Rectangle 460"/>
              <p:cNvSpPr>
                <a:spLocks noChangeArrowheads="1"/>
              </p:cNvSpPr>
              <p:nvPr/>
            </p:nvSpPr>
            <p:spPr bwMode="auto">
              <a:xfrm>
                <a:off x="4120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7" name="Rectangle 461"/>
              <p:cNvSpPr>
                <a:spLocks noChangeArrowheads="1"/>
              </p:cNvSpPr>
              <p:nvPr/>
            </p:nvSpPr>
            <p:spPr bwMode="auto">
              <a:xfrm>
                <a:off x="4324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8" name="Rectangle 462"/>
              <p:cNvSpPr>
                <a:spLocks noChangeArrowheads="1"/>
              </p:cNvSpPr>
              <p:nvPr/>
            </p:nvSpPr>
            <p:spPr bwMode="auto">
              <a:xfrm>
                <a:off x="4426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9" name="Rectangle 463"/>
              <p:cNvSpPr>
                <a:spLocks noChangeArrowheads="1"/>
              </p:cNvSpPr>
              <p:nvPr/>
            </p:nvSpPr>
            <p:spPr bwMode="auto">
              <a:xfrm>
                <a:off x="3511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Rectangle 464"/>
              <p:cNvSpPr>
                <a:spLocks noChangeArrowheads="1"/>
              </p:cNvSpPr>
              <p:nvPr/>
            </p:nvSpPr>
            <p:spPr bwMode="auto">
              <a:xfrm>
                <a:off x="3613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Rectangle 465"/>
              <p:cNvSpPr>
                <a:spLocks noChangeArrowheads="1"/>
              </p:cNvSpPr>
              <p:nvPr/>
            </p:nvSpPr>
            <p:spPr bwMode="auto">
              <a:xfrm>
                <a:off x="3815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Rectangle 466"/>
              <p:cNvSpPr>
                <a:spLocks noChangeArrowheads="1"/>
              </p:cNvSpPr>
              <p:nvPr/>
            </p:nvSpPr>
            <p:spPr bwMode="auto">
              <a:xfrm>
                <a:off x="4018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Rectangle 467"/>
              <p:cNvSpPr>
                <a:spLocks noChangeArrowheads="1"/>
              </p:cNvSpPr>
              <p:nvPr/>
            </p:nvSpPr>
            <p:spPr bwMode="auto">
              <a:xfrm>
                <a:off x="4120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Rectangle 468"/>
              <p:cNvSpPr>
                <a:spLocks noChangeArrowheads="1"/>
              </p:cNvSpPr>
              <p:nvPr/>
            </p:nvSpPr>
            <p:spPr bwMode="auto">
              <a:xfrm>
                <a:off x="4324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Rectangle 469"/>
              <p:cNvSpPr>
                <a:spLocks noChangeArrowheads="1"/>
              </p:cNvSpPr>
              <p:nvPr/>
            </p:nvSpPr>
            <p:spPr bwMode="auto">
              <a:xfrm>
                <a:off x="3713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Rectangle 470"/>
              <p:cNvSpPr>
                <a:spLocks noChangeArrowheads="1"/>
              </p:cNvSpPr>
              <p:nvPr/>
            </p:nvSpPr>
            <p:spPr bwMode="auto">
              <a:xfrm>
                <a:off x="39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Rectangle 471"/>
              <p:cNvSpPr>
                <a:spLocks noChangeArrowheads="1"/>
              </p:cNvSpPr>
              <p:nvPr/>
            </p:nvSpPr>
            <p:spPr bwMode="auto">
              <a:xfrm>
                <a:off x="40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Rectangle 472"/>
              <p:cNvSpPr>
                <a:spLocks noChangeArrowheads="1"/>
              </p:cNvSpPr>
              <p:nvPr/>
            </p:nvSpPr>
            <p:spPr bwMode="auto">
              <a:xfrm>
                <a:off x="4222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Rectangle 473"/>
              <p:cNvSpPr>
                <a:spLocks noChangeArrowheads="1"/>
              </p:cNvSpPr>
              <p:nvPr/>
            </p:nvSpPr>
            <p:spPr bwMode="auto">
              <a:xfrm>
                <a:off x="4426" y="196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Rectangle 474"/>
              <p:cNvSpPr>
                <a:spLocks noChangeArrowheads="1"/>
              </p:cNvSpPr>
              <p:nvPr/>
            </p:nvSpPr>
            <p:spPr bwMode="auto">
              <a:xfrm>
                <a:off x="3713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Rectangle 475"/>
              <p:cNvSpPr>
                <a:spLocks noChangeArrowheads="1"/>
              </p:cNvSpPr>
              <p:nvPr/>
            </p:nvSpPr>
            <p:spPr bwMode="auto">
              <a:xfrm>
                <a:off x="3918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Rectangle 476"/>
              <p:cNvSpPr>
                <a:spLocks noChangeArrowheads="1"/>
              </p:cNvSpPr>
              <p:nvPr/>
            </p:nvSpPr>
            <p:spPr bwMode="auto">
              <a:xfrm>
                <a:off x="4222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Rectangle 477"/>
              <p:cNvSpPr>
                <a:spLocks noChangeArrowheads="1"/>
              </p:cNvSpPr>
              <p:nvPr/>
            </p:nvSpPr>
            <p:spPr bwMode="auto">
              <a:xfrm>
                <a:off x="3815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Rectangle 478"/>
              <p:cNvSpPr>
                <a:spLocks noChangeArrowheads="1"/>
              </p:cNvSpPr>
              <p:nvPr/>
            </p:nvSpPr>
            <p:spPr bwMode="auto">
              <a:xfrm>
                <a:off x="3613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Rectangle 479"/>
              <p:cNvSpPr>
                <a:spLocks noChangeArrowheads="1"/>
              </p:cNvSpPr>
              <p:nvPr/>
            </p:nvSpPr>
            <p:spPr bwMode="auto">
              <a:xfrm>
                <a:off x="3613" y="240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Rectangle 480"/>
              <p:cNvSpPr>
                <a:spLocks noChangeArrowheads="1"/>
              </p:cNvSpPr>
              <p:nvPr/>
            </p:nvSpPr>
            <p:spPr bwMode="auto">
              <a:xfrm>
                <a:off x="3511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Rectangle 481"/>
              <p:cNvSpPr>
                <a:spLocks noChangeArrowheads="1"/>
              </p:cNvSpPr>
              <p:nvPr/>
            </p:nvSpPr>
            <p:spPr bwMode="auto">
              <a:xfrm>
                <a:off x="4426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Rectangle 482"/>
              <p:cNvSpPr>
                <a:spLocks noChangeArrowheads="1"/>
              </p:cNvSpPr>
              <p:nvPr/>
            </p:nvSpPr>
            <p:spPr bwMode="auto">
              <a:xfrm>
                <a:off x="4020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Rectangle 483"/>
              <p:cNvSpPr>
                <a:spLocks noChangeArrowheads="1"/>
              </p:cNvSpPr>
              <p:nvPr/>
            </p:nvSpPr>
            <p:spPr bwMode="auto">
              <a:xfrm>
                <a:off x="3918" y="227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Rectangle 484"/>
              <p:cNvSpPr>
                <a:spLocks noChangeArrowheads="1"/>
              </p:cNvSpPr>
              <p:nvPr/>
            </p:nvSpPr>
            <p:spPr bwMode="auto">
              <a:xfrm>
                <a:off x="4122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Rectangle 485"/>
              <p:cNvSpPr>
                <a:spLocks noChangeArrowheads="1"/>
              </p:cNvSpPr>
              <p:nvPr/>
            </p:nvSpPr>
            <p:spPr bwMode="auto">
              <a:xfrm>
                <a:off x="4020" y="248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Rectangle 486"/>
              <p:cNvSpPr>
                <a:spLocks noChangeArrowheads="1"/>
              </p:cNvSpPr>
              <p:nvPr/>
            </p:nvSpPr>
            <p:spPr bwMode="auto">
              <a:xfrm>
                <a:off x="4120" y="2605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Rectangle 487"/>
              <p:cNvSpPr>
                <a:spLocks noChangeArrowheads="1"/>
              </p:cNvSpPr>
              <p:nvPr/>
            </p:nvSpPr>
            <p:spPr bwMode="auto">
              <a:xfrm>
                <a:off x="4324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Rectangle 488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Rectangle 489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490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491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492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493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494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95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96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97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98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99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Freeform 500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501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502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503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504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5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06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07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08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09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10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11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12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13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14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515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516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517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518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519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520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521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522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9" name="Freeform 523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0" name="Freeform 524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1" name="Freeform 525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2" name="Freeform 526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3" name="Freeform 527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4" name="Freeform 528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5" name="Freeform 529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6" name="Freeform 530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7" name="Freeform 531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8" name="Freeform 532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9" name="Freeform 533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0" name="Freeform 534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1" name="Freeform 535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2" name="Freeform 536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3" name="Freeform 537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4" name="Freeform 538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5" name="Freeform 539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6" name="Freeform 540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7" name="Freeform 541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8" name="Freeform 542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9" name="Freeform 543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0" name="Freeform 544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1" name="Freeform 545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2" name="Freeform 546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3" name="Freeform 547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4" name="Freeform 548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5" name="Freeform 549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6" name="Freeform 550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7" name="Freeform 551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8" name="Freeform 552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9" name="Freeform 553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0" name="Freeform 554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1" name="Freeform 555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2" name="Freeform 556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3" name="Freeform 557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4" name="Freeform 558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5" name="Freeform 559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6" name="Freeform 560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7" name="Freeform 561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8" name="Freeform 562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9" name="Freeform 563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0" name="Freeform 564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1" name="Freeform 565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2" name="Freeform 566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3" name="Freeform 567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4" name="Freeform 568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5" name="Freeform 569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6" name="Freeform 570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7" name="Freeform 571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8" name="Freeform 572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9" name="Freeform 573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0" name="Freeform 574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1" name="Freeform 575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2" name="Freeform 576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3" name="Freeform 577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4" name="Freeform 578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5" name="Freeform 579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6" name="Freeform 580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7" name="Freeform 581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8" name="Freeform 582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9" name="Freeform 583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0" name="Freeform 584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1" name="Freeform 585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2" name="Freeform 586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3" name="Freeform 587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4" name="Freeform 588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5" name="Freeform 589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6" name="Freeform 590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7" name="Freeform 591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8" name="Freeform 592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9" name="Freeform 593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0" name="Freeform 594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1" name="Freeform 595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2" name="Freeform 596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3" name="Freeform 597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4" name="Freeform 598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5" name="Freeform 599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6" name="Freeform 600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7" name="Freeform 601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8" name="Freeform 602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9" name="Freeform 603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0" name="Freeform 604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1" name="Freeform 605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2" name="Freeform 606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3" name="Freeform 607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4" name="Freeform 608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5" name="Freeform 609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0" name="Group 811"/>
            <p:cNvGrpSpPr/>
            <p:nvPr/>
          </p:nvGrpSpPr>
          <p:grpSpPr bwMode="auto">
            <a:xfrm>
              <a:off x="-4373911" y="-404813"/>
              <a:ext cx="2409908" cy="3767136"/>
              <a:chOff x="4516" y="1332"/>
              <a:chExt cx="1518" cy="2373"/>
            </a:xfrm>
            <a:grpFill/>
          </p:grpSpPr>
          <p:sp>
            <p:nvSpPr>
              <p:cNvPr id="1166" name="Freeform 611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Freeform 612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Freeform 613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Freeform 614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0" name="Freeform 615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Freeform 616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Freeform 617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Freeform 618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Freeform 619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Freeform 620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Freeform 621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Freeform 622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Freeform 623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9" name="Freeform 624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0" name="Freeform 625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1" name="Freeform 626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2" name="Freeform 627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3" name="Freeform 628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4" name="Freeform 629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5" name="Freeform 630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6" name="Freeform 631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7" name="Freeform 632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8" name="Freeform 633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9" name="Freeform 634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0" name="Freeform 635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1" name="Freeform 636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2" name="Freeform 637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3" name="Freeform 638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4" name="Freeform 639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5" name="Freeform 640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6" name="Freeform 641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7" name="Freeform 642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8" name="Freeform 643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9" name="Freeform 644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0" name="Freeform 645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1" name="Freeform 646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2" name="Freeform 647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3" name="Freeform 648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4" name="Freeform 649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5" name="Freeform 650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6" name="Freeform 651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7" name="Freeform 652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8" name="Freeform 653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9" name="Freeform 654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0" name="Freeform 655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1" name="Freeform 656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2" name="Freeform 657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3" name="Freeform 658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4" name="Freeform 659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5" name="Freeform 660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6" name="Freeform 661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7" name="Freeform 662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8" name="Freeform 663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9" name="Freeform 664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0" name="Freeform 665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1" name="Freeform 666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2" name="Freeform 667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3" name="Freeform 668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4" name="Freeform 669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5" name="Freeform 670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6" name="Freeform 671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7" name="Freeform 672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8" name="Freeform 673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9" name="Freeform 674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0" name="Freeform 675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1" name="Freeform 676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2" name="Freeform 677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3" name="Freeform 678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4" name="Freeform 679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5" name="Freeform 680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6" name="Freeform 681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7" name="Freeform 682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8" name="Rectangle 683"/>
              <p:cNvSpPr>
                <a:spLocks noChangeArrowheads="1"/>
              </p:cNvSpPr>
              <p:nvPr/>
            </p:nvSpPr>
            <p:spPr bwMode="auto">
              <a:xfrm>
                <a:off x="4682" y="1332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9" name="Freeform 684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0" name="Freeform 685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1" name="Freeform 686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2" name="Rectangle 687"/>
              <p:cNvSpPr>
                <a:spLocks noChangeArrowheads="1"/>
              </p:cNvSpPr>
              <p:nvPr/>
            </p:nvSpPr>
            <p:spPr bwMode="auto">
              <a:xfrm>
                <a:off x="555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3" name="Rectangle 688"/>
              <p:cNvSpPr>
                <a:spLocks noChangeArrowheads="1"/>
              </p:cNvSpPr>
              <p:nvPr/>
            </p:nvSpPr>
            <p:spPr bwMode="auto">
              <a:xfrm>
                <a:off x="55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4" name="Rectangle 689"/>
              <p:cNvSpPr>
                <a:spLocks noChangeArrowheads="1"/>
              </p:cNvSpPr>
              <p:nvPr/>
            </p:nvSpPr>
            <p:spPr bwMode="auto">
              <a:xfrm>
                <a:off x="55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5" name="Rectangle 690"/>
              <p:cNvSpPr>
                <a:spLocks noChangeArrowheads="1"/>
              </p:cNvSpPr>
              <p:nvPr/>
            </p:nvSpPr>
            <p:spPr bwMode="auto">
              <a:xfrm>
                <a:off x="555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6" name="Rectangle 691"/>
              <p:cNvSpPr>
                <a:spLocks noChangeArrowheads="1"/>
              </p:cNvSpPr>
              <p:nvPr/>
            </p:nvSpPr>
            <p:spPr bwMode="auto">
              <a:xfrm>
                <a:off x="5570" y="17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7" name="Rectangle 692"/>
              <p:cNvSpPr>
                <a:spLocks noChangeArrowheads="1"/>
              </p:cNvSpPr>
              <p:nvPr/>
            </p:nvSpPr>
            <p:spPr bwMode="auto">
              <a:xfrm>
                <a:off x="5550" y="1768"/>
                <a:ext cx="20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8" name="Rectangle 693"/>
              <p:cNvSpPr>
                <a:spLocks noChangeArrowheads="1"/>
              </p:cNvSpPr>
              <p:nvPr/>
            </p:nvSpPr>
            <p:spPr bwMode="auto">
              <a:xfrm>
                <a:off x="555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9" name="Rectangle 694"/>
              <p:cNvSpPr>
                <a:spLocks noChangeArrowheads="1"/>
              </p:cNvSpPr>
              <p:nvPr/>
            </p:nvSpPr>
            <p:spPr bwMode="auto">
              <a:xfrm>
                <a:off x="5570" y="1824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0" name="Rectangle 695"/>
              <p:cNvSpPr>
                <a:spLocks noChangeArrowheads="1"/>
              </p:cNvSpPr>
              <p:nvPr/>
            </p:nvSpPr>
            <p:spPr bwMode="auto">
              <a:xfrm>
                <a:off x="5614" y="1824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1" name="Rectangle 696"/>
              <p:cNvSpPr>
                <a:spLocks noChangeArrowheads="1"/>
              </p:cNvSpPr>
              <p:nvPr/>
            </p:nvSpPr>
            <p:spPr bwMode="auto">
              <a:xfrm>
                <a:off x="5550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2" name="Rectangle 697"/>
              <p:cNvSpPr>
                <a:spLocks noChangeArrowheads="1"/>
              </p:cNvSpPr>
              <p:nvPr/>
            </p:nvSpPr>
            <p:spPr bwMode="auto">
              <a:xfrm>
                <a:off x="5592" y="1936"/>
                <a:ext cx="100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3" name="Rectangle 698"/>
              <p:cNvSpPr>
                <a:spLocks noChangeArrowheads="1"/>
              </p:cNvSpPr>
              <p:nvPr/>
            </p:nvSpPr>
            <p:spPr bwMode="auto">
              <a:xfrm>
                <a:off x="5656" y="1993"/>
                <a:ext cx="3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4" name="Rectangle 699"/>
              <p:cNvSpPr>
                <a:spLocks noChangeArrowheads="1"/>
              </p:cNvSpPr>
              <p:nvPr/>
            </p:nvSpPr>
            <p:spPr bwMode="auto">
              <a:xfrm>
                <a:off x="5550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5" name="Rectangle 700"/>
              <p:cNvSpPr>
                <a:spLocks noChangeArrowheads="1"/>
              </p:cNvSpPr>
              <p:nvPr/>
            </p:nvSpPr>
            <p:spPr bwMode="auto">
              <a:xfrm>
                <a:off x="5592" y="204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6" name="Rectangle 701"/>
              <p:cNvSpPr>
                <a:spLocks noChangeArrowheads="1"/>
              </p:cNvSpPr>
              <p:nvPr/>
            </p:nvSpPr>
            <p:spPr bwMode="auto">
              <a:xfrm>
                <a:off x="5570" y="21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7" name="Rectangle 702"/>
              <p:cNvSpPr>
                <a:spLocks noChangeArrowheads="1"/>
              </p:cNvSpPr>
              <p:nvPr/>
            </p:nvSpPr>
            <p:spPr bwMode="auto">
              <a:xfrm>
                <a:off x="5614" y="2161"/>
                <a:ext cx="20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8" name="Rectangle 703"/>
              <p:cNvSpPr>
                <a:spLocks noChangeArrowheads="1"/>
              </p:cNvSpPr>
              <p:nvPr/>
            </p:nvSpPr>
            <p:spPr bwMode="auto">
              <a:xfrm>
                <a:off x="5550" y="232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9" name="Rectangle 704"/>
              <p:cNvSpPr>
                <a:spLocks noChangeArrowheads="1"/>
              </p:cNvSpPr>
              <p:nvPr/>
            </p:nvSpPr>
            <p:spPr bwMode="auto">
              <a:xfrm>
                <a:off x="5592" y="232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0" name="Rectangle 705"/>
              <p:cNvSpPr>
                <a:spLocks noChangeArrowheads="1"/>
              </p:cNvSpPr>
              <p:nvPr/>
            </p:nvSpPr>
            <p:spPr bwMode="auto">
              <a:xfrm>
                <a:off x="5656" y="232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1" name="Rectangle 706"/>
              <p:cNvSpPr>
                <a:spLocks noChangeArrowheads="1"/>
              </p:cNvSpPr>
              <p:nvPr/>
            </p:nvSpPr>
            <p:spPr bwMode="auto">
              <a:xfrm>
                <a:off x="557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2" name="Rectangle 707"/>
              <p:cNvSpPr>
                <a:spLocks noChangeArrowheads="1"/>
              </p:cNvSpPr>
              <p:nvPr/>
            </p:nvSpPr>
            <p:spPr bwMode="auto">
              <a:xfrm>
                <a:off x="5570" y="244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3" name="Rectangle 708"/>
              <p:cNvSpPr>
                <a:spLocks noChangeArrowheads="1"/>
              </p:cNvSpPr>
              <p:nvPr/>
            </p:nvSpPr>
            <p:spPr bwMode="auto">
              <a:xfrm>
                <a:off x="5550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4" name="Rectangle 709"/>
              <p:cNvSpPr>
                <a:spLocks noChangeArrowheads="1"/>
              </p:cNvSpPr>
              <p:nvPr/>
            </p:nvSpPr>
            <p:spPr bwMode="auto">
              <a:xfrm>
                <a:off x="5592" y="2499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5" name="Rectangle 710"/>
              <p:cNvSpPr>
                <a:spLocks noChangeArrowheads="1"/>
              </p:cNvSpPr>
              <p:nvPr/>
            </p:nvSpPr>
            <p:spPr bwMode="auto">
              <a:xfrm>
                <a:off x="5550" y="2555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6" name="Rectangle 711"/>
              <p:cNvSpPr>
                <a:spLocks noChangeArrowheads="1"/>
              </p:cNvSpPr>
              <p:nvPr/>
            </p:nvSpPr>
            <p:spPr bwMode="auto">
              <a:xfrm>
                <a:off x="559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" name="Rectangle 712"/>
              <p:cNvSpPr>
                <a:spLocks noChangeArrowheads="1"/>
              </p:cNvSpPr>
              <p:nvPr/>
            </p:nvSpPr>
            <p:spPr bwMode="auto">
              <a:xfrm>
                <a:off x="5636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" name="Rectangle 713"/>
              <p:cNvSpPr>
                <a:spLocks noChangeArrowheads="1"/>
              </p:cNvSpPr>
              <p:nvPr/>
            </p:nvSpPr>
            <p:spPr bwMode="auto">
              <a:xfrm>
                <a:off x="565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" name="Rectangle 714"/>
              <p:cNvSpPr>
                <a:spLocks noChangeArrowheads="1"/>
              </p:cNvSpPr>
              <p:nvPr/>
            </p:nvSpPr>
            <p:spPr bwMode="auto">
              <a:xfrm>
                <a:off x="5550" y="272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0" name="Rectangle 715"/>
              <p:cNvSpPr>
                <a:spLocks noChangeArrowheads="1"/>
              </p:cNvSpPr>
              <p:nvPr/>
            </p:nvSpPr>
            <p:spPr bwMode="auto">
              <a:xfrm>
                <a:off x="5592" y="2724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1" name="Rectangle 716"/>
              <p:cNvSpPr>
                <a:spLocks noChangeArrowheads="1"/>
              </p:cNvSpPr>
              <p:nvPr/>
            </p:nvSpPr>
            <p:spPr bwMode="auto">
              <a:xfrm>
                <a:off x="557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2" name="Rectangle 717"/>
              <p:cNvSpPr>
                <a:spLocks noChangeArrowheads="1"/>
              </p:cNvSpPr>
              <p:nvPr/>
            </p:nvSpPr>
            <p:spPr bwMode="auto">
              <a:xfrm>
                <a:off x="5614" y="2780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3" name="Rectangle 718"/>
              <p:cNvSpPr>
                <a:spLocks noChangeArrowheads="1"/>
              </p:cNvSpPr>
              <p:nvPr/>
            </p:nvSpPr>
            <p:spPr bwMode="auto">
              <a:xfrm>
                <a:off x="5550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4" name="Rectangle 719"/>
              <p:cNvSpPr>
                <a:spLocks noChangeArrowheads="1"/>
              </p:cNvSpPr>
              <p:nvPr/>
            </p:nvSpPr>
            <p:spPr bwMode="auto">
              <a:xfrm>
                <a:off x="559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5" name="Rectangle 720"/>
              <p:cNvSpPr>
                <a:spLocks noChangeArrowheads="1"/>
              </p:cNvSpPr>
              <p:nvPr/>
            </p:nvSpPr>
            <p:spPr bwMode="auto">
              <a:xfrm>
                <a:off x="5744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6" name="Rectangle 721"/>
              <p:cNvSpPr>
                <a:spLocks noChangeArrowheads="1"/>
              </p:cNvSpPr>
              <p:nvPr/>
            </p:nvSpPr>
            <p:spPr bwMode="auto">
              <a:xfrm>
                <a:off x="576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7" name="Rectangle 722"/>
              <p:cNvSpPr>
                <a:spLocks noChangeArrowheads="1"/>
              </p:cNvSpPr>
              <p:nvPr/>
            </p:nvSpPr>
            <p:spPr bwMode="auto">
              <a:xfrm>
                <a:off x="5786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8" name="Rectangle 723"/>
              <p:cNvSpPr>
                <a:spLocks noChangeArrowheads="1"/>
              </p:cNvSpPr>
              <p:nvPr/>
            </p:nvSpPr>
            <p:spPr bwMode="auto">
              <a:xfrm>
                <a:off x="568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9" name="Rectangle 724"/>
              <p:cNvSpPr>
                <a:spLocks noChangeArrowheads="1"/>
              </p:cNvSpPr>
              <p:nvPr/>
            </p:nvSpPr>
            <p:spPr bwMode="auto">
              <a:xfrm>
                <a:off x="5722" y="1710"/>
                <a:ext cx="2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0" name="Rectangle 725"/>
              <p:cNvSpPr>
                <a:spLocks noChangeArrowheads="1"/>
              </p:cNvSpPr>
              <p:nvPr/>
            </p:nvSpPr>
            <p:spPr bwMode="auto">
              <a:xfrm>
                <a:off x="568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1" name="Rectangle 726"/>
              <p:cNvSpPr>
                <a:spLocks noChangeArrowheads="1"/>
              </p:cNvSpPr>
              <p:nvPr/>
            </p:nvSpPr>
            <p:spPr bwMode="auto">
              <a:xfrm>
                <a:off x="5786" y="18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2" name="Rectangle 727"/>
              <p:cNvSpPr>
                <a:spLocks noChangeArrowheads="1"/>
              </p:cNvSpPr>
              <p:nvPr/>
            </p:nvSpPr>
            <p:spPr bwMode="auto">
              <a:xfrm>
                <a:off x="5700" y="199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3" name="Rectangle 728"/>
              <p:cNvSpPr>
                <a:spLocks noChangeArrowheads="1"/>
              </p:cNvSpPr>
              <p:nvPr/>
            </p:nvSpPr>
            <p:spPr bwMode="auto">
              <a:xfrm>
                <a:off x="5786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4" name="Rectangle 729"/>
              <p:cNvSpPr>
                <a:spLocks noChangeArrowheads="1"/>
              </p:cNvSpPr>
              <p:nvPr/>
            </p:nvSpPr>
            <p:spPr bwMode="auto">
              <a:xfrm>
                <a:off x="5636" y="227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5" name="Rectangle 730"/>
              <p:cNvSpPr>
                <a:spLocks noChangeArrowheads="1"/>
              </p:cNvSpPr>
              <p:nvPr/>
            </p:nvSpPr>
            <p:spPr bwMode="auto">
              <a:xfrm>
                <a:off x="574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6" name="Rectangle 731"/>
              <p:cNvSpPr>
                <a:spLocks noChangeArrowheads="1"/>
              </p:cNvSpPr>
              <p:nvPr/>
            </p:nvSpPr>
            <p:spPr bwMode="auto">
              <a:xfrm>
                <a:off x="5786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7" name="Rectangle 732"/>
              <p:cNvSpPr>
                <a:spLocks noChangeArrowheads="1"/>
              </p:cNvSpPr>
              <p:nvPr/>
            </p:nvSpPr>
            <p:spPr bwMode="auto">
              <a:xfrm>
                <a:off x="5656" y="2387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8" name="Rectangle 733"/>
              <p:cNvSpPr>
                <a:spLocks noChangeArrowheads="1"/>
              </p:cNvSpPr>
              <p:nvPr/>
            </p:nvSpPr>
            <p:spPr bwMode="auto">
              <a:xfrm>
                <a:off x="5786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9" name="Rectangle 734"/>
              <p:cNvSpPr>
                <a:spLocks noChangeArrowheads="1"/>
              </p:cNvSpPr>
              <p:nvPr/>
            </p:nvSpPr>
            <p:spPr bwMode="auto">
              <a:xfrm>
                <a:off x="5786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0" name="Rectangle 735"/>
              <p:cNvSpPr>
                <a:spLocks noChangeArrowheads="1"/>
              </p:cNvSpPr>
              <p:nvPr/>
            </p:nvSpPr>
            <p:spPr bwMode="auto">
              <a:xfrm>
                <a:off x="578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1" name="Rectangle 736"/>
              <p:cNvSpPr>
                <a:spLocks noChangeArrowheads="1"/>
              </p:cNvSpPr>
              <p:nvPr/>
            </p:nvSpPr>
            <p:spPr bwMode="auto">
              <a:xfrm>
                <a:off x="5700" y="266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2" name="Rectangle 737"/>
              <p:cNvSpPr>
                <a:spLocks noChangeArrowheads="1"/>
              </p:cNvSpPr>
              <p:nvPr/>
            </p:nvSpPr>
            <p:spPr bwMode="auto">
              <a:xfrm>
                <a:off x="57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3" name="Rectangle 738"/>
              <p:cNvSpPr>
                <a:spLocks noChangeArrowheads="1"/>
              </p:cNvSpPr>
              <p:nvPr/>
            </p:nvSpPr>
            <p:spPr bwMode="auto">
              <a:xfrm>
                <a:off x="5786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4" name="Rectangle 739"/>
              <p:cNvSpPr>
                <a:spLocks noChangeArrowheads="1"/>
              </p:cNvSpPr>
              <p:nvPr/>
            </p:nvSpPr>
            <p:spPr bwMode="auto">
              <a:xfrm>
                <a:off x="570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5" name="Rectangle 740"/>
              <p:cNvSpPr>
                <a:spLocks noChangeArrowheads="1"/>
              </p:cNvSpPr>
              <p:nvPr/>
            </p:nvSpPr>
            <p:spPr bwMode="auto">
              <a:xfrm>
                <a:off x="559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6" name="Rectangle 741"/>
              <p:cNvSpPr>
                <a:spLocks noChangeArrowheads="1"/>
              </p:cNvSpPr>
              <p:nvPr/>
            </p:nvSpPr>
            <p:spPr bwMode="auto">
              <a:xfrm>
                <a:off x="572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7" name="Rectangle 742"/>
              <p:cNvSpPr>
                <a:spLocks noChangeArrowheads="1"/>
              </p:cNvSpPr>
              <p:nvPr/>
            </p:nvSpPr>
            <p:spPr bwMode="auto">
              <a:xfrm>
                <a:off x="5550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8" name="Rectangle 743"/>
              <p:cNvSpPr>
                <a:spLocks noChangeArrowheads="1"/>
              </p:cNvSpPr>
              <p:nvPr/>
            </p:nvSpPr>
            <p:spPr bwMode="auto">
              <a:xfrm>
                <a:off x="563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9" name="Rectangle 744"/>
              <p:cNvSpPr>
                <a:spLocks noChangeArrowheads="1"/>
              </p:cNvSpPr>
              <p:nvPr/>
            </p:nvSpPr>
            <p:spPr bwMode="auto">
              <a:xfrm>
                <a:off x="5658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0" name="Rectangle 745"/>
              <p:cNvSpPr>
                <a:spLocks noChangeArrowheads="1"/>
              </p:cNvSpPr>
              <p:nvPr/>
            </p:nvSpPr>
            <p:spPr bwMode="auto">
              <a:xfrm>
                <a:off x="5656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1" name="Rectangle 746"/>
              <p:cNvSpPr>
                <a:spLocks noChangeArrowheads="1"/>
              </p:cNvSpPr>
              <p:nvPr/>
            </p:nvSpPr>
            <p:spPr bwMode="auto">
              <a:xfrm>
                <a:off x="5614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2" name="Rectangle 747"/>
              <p:cNvSpPr>
                <a:spLocks noChangeArrowheads="1"/>
              </p:cNvSpPr>
              <p:nvPr/>
            </p:nvSpPr>
            <p:spPr bwMode="auto">
              <a:xfrm>
                <a:off x="555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3" name="Rectangle 748"/>
              <p:cNvSpPr>
                <a:spLocks noChangeArrowheads="1"/>
              </p:cNvSpPr>
              <p:nvPr/>
            </p:nvSpPr>
            <p:spPr bwMode="auto">
              <a:xfrm>
                <a:off x="559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4" name="Rectangle 749"/>
              <p:cNvSpPr>
                <a:spLocks noChangeArrowheads="1"/>
              </p:cNvSpPr>
              <p:nvPr/>
            </p:nvSpPr>
            <p:spPr bwMode="auto">
              <a:xfrm>
                <a:off x="5614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5" name="Rectangle 750"/>
              <p:cNvSpPr>
                <a:spLocks noChangeArrowheads="1"/>
              </p:cNvSpPr>
              <p:nvPr/>
            </p:nvSpPr>
            <p:spPr bwMode="auto">
              <a:xfrm>
                <a:off x="5722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6" name="Rectangle 751"/>
              <p:cNvSpPr>
                <a:spLocks noChangeArrowheads="1"/>
              </p:cNvSpPr>
              <p:nvPr/>
            </p:nvSpPr>
            <p:spPr bwMode="auto">
              <a:xfrm>
                <a:off x="5550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7" name="Rectangle 752"/>
              <p:cNvSpPr>
                <a:spLocks noChangeArrowheads="1"/>
              </p:cNvSpPr>
              <p:nvPr/>
            </p:nvSpPr>
            <p:spPr bwMode="auto">
              <a:xfrm>
                <a:off x="5700" y="31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8" name="Rectangle 753"/>
              <p:cNvSpPr>
                <a:spLocks noChangeArrowheads="1"/>
              </p:cNvSpPr>
              <p:nvPr/>
            </p:nvSpPr>
            <p:spPr bwMode="auto">
              <a:xfrm>
                <a:off x="5614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9" name="Rectangle 754"/>
              <p:cNvSpPr>
                <a:spLocks noChangeArrowheads="1"/>
              </p:cNvSpPr>
              <p:nvPr/>
            </p:nvSpPr>
            <p:spPr bwMode="auto">
              <a:xfrm>
                <a:off x="568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0" name="Rectangle 755"/>
              <p:cNvSpPr>
                <a:spLocks noChangeArrowheads="1"/>
              </p:cNvSpPr>
              <p:nvPr/>
            </p:nvSpPr>
            <p:spPr bwMode="auto">
              <a:xfrm>
                <a:off x="5550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1" name="Rectangle 756"/>
              <p:cNvSpPr>
                <a:spLocks noChangeArrowheads="1"/>
              </p:cNvSpPr>
              <p:nvPr/>
            </p:nvSpPr>
            <p:spPr bwMode="auto">
              <a:xfrm>
                <a:off x="5656" y="3294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2" name="Rectangle 757"/>
              <p:cNvSpPr>
                <a:spLocks noChangeArrowheads="1"/>
              </p:cNvSpPr>
              <p:nvPr/>
            </p:nvSpPr>
            <p:spPr bwMode="auto">
              <a:xfrm>
                <a:off x="5614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3" name="Rectangle 758"/>
              <p:cNvSpPr>
                <a:spLocks noChangeArrowheads="1"/>
              </p:cNvSpPr>
              <p:nvPr/>
            </p:nvSpPr>
            <p:spPr bwMode="auto">
              <a:xfrm>
                <a:off x="5550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4" name="Rectangle 759"/>
              <p:cNvSpPr>
                <a:spLocks noChangeArrowheads="1"/>
              </p:cNvSpPr>
              <p:nvPr/>
            </p:nvSpPr>
            <p:spPr bwMode="auto">
              <a:xfrm>
                <a:off x="565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5" name="Rectangle 760"/>
              <p:cNvSpPr>
                <a:spLocks noChangeArrowheads="1"/>
              </p:cNvSpPr>
              <p:nvPr/>
            </p:nvSpPr>
            <p:spPr bwMode="auto">
              <a:xfrm>
                <a:off x="578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6" name="Rectangle 761"/>
              <p:cNvSpPr>
                <a:spLocks noChangeArrowheads="1"/>
              </p:cNvSpPr>
              <p:nvPr/>
            </p:nvSpPr>
            <p:spPr bwMode="auto">
              <a:xfrm>
                <a:off x="5786" y="350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7" name="Rectangle 762"/>
              <p:cNvSpPr>
                <a:spLocks noChangeArrowheads="1"/>
              </p:cNvSpPr>
              <p:nvPr/>
            </p:nvSpPr>
            <p:spPr bwMode="auto">
              <a:xfrm>
                <a:off x="5550" y="356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8" name="Rectangle 763"/>
              <p:cNvSpPr>
                <a:spLocks noChangeArrowheads="1"/>
              </p:cNvSpPr>
              <p:nvPr/>
            </p:nvSpPr>
            <p:spPr bwMode="auto">
              <a:xfrm>
                <a:off x="565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9" name="Rectangle 764"/>
              <p:cNvSpPr>
                <a:spLocks noChangeArrowheads="1"/>
              </p:cNvSpPr>
              <p:nvPr/>
            </p:nvSpPr>
            <p:spPr bwMode="auto">
              <a:xfrm>
                <a:off x="5656" y="367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0" name="Rectangle 765"/>
              <p:cNvSpPr>
                <a:spLocks noChangeArrowheads="1"/>
              </p:cNvSpPr>
              <p:nvPr/>
            </p:nvSpPr>
            <p:spPr bwMode="auto">
              <a:xfrm>
                <a:off x="578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1" name="Rectangle 766"/>
              <p:cNvSpPr>
                <a:spLocks noChangeArrowheads="1"/>
              </p:cNvSpPr>
              <p:nvPr/>
            </p:nvSpPr>
            <p:spPr bwMode="auto">
              <a:xfrm>
                <a:off x="578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2" name="Rectangle 767"/>
              <p:cNvSpPr>
                <a:spLocks noChangeArrowheads="1"/>
              </p:cNvSpPr>
              <p:nvPr/>
            </p:nvSpPr>
            <p:spPr bwMode="auto">
              <a:xfrm>
                <a:off x="580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3" name="Rectangle 768"/>
              <p:cNvSpPr>
                <a:spLocks noChangeArrowheads="1"/>
              </p:cNvSpPr>
              <p:nvPr/>
            </p:nvSpPr>
            <p:spPr bwMode="auto">
              <a:xfrm>
                <a:off x="5828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4" name="Rectangle 769"/>
              <p:cNvSpPr>
                <a:spLocks noChangeArrowheads="1"/>
              </p:cNvSpPr>
              <p:nvPr/>
            </p:nvSpPr>
            <p:spPr bwMode="auto">
              <a:xfrm>
                <a:off x="58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5" name="Rectangle 770"/>
              <p:cNvSpPr>
                <a:spLocks noChangeArrowheads="1"/>
              </p:cNvSpPr>
              <p:nvPr/>
            </p:nvSpPr>
            <p:spPr bwMode="auto">
              <a:xfrm>
                <a:off x="58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6" name="Rectangle 771"/>
              <p:cNvSpPr>
                <a:spLocks noChangeArrowheads="1"/>
              </p:cNvSpPr>
              <p:nvPr/>
            </p:nvSpPr>
            <p:spPr bwMode="auto">
              <a:xfrm>
                <a:off x="589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7" name="Rectangle 772"/>
              <p:cNvSpPr>
                <a:spLocks noChangeArrowheads="1"/>
              </p:cNvSpPr>
              <p:nvPr/>
            </p:nvSpPr>
            <p:spPr bwMode="auto">
              <a:xfrm>
                <a:off x="5806" y="1880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8" name="Rectangle 773"/>
              <p:cNvSpPr>
                <a:spLocks noChangeArrowheads="1"/>
              </p:cNvSpPr>
              <p:nvPr/>
            </p:nvSpPr>
            <p:spPr bwMode="auto">
              <a:xfrm>
                <a:off x="5784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9" name="Rectangle 774"/>
              <p:cNvSpPr>
                <a:spLocks noChangeArrowheads="1"/>
              </p:cNvSpPr>
              <p:nvPr/>
            </p:nvSpPr>
            <p:spPr bwMode="auto">
              <a:xfrm>
                <a:off x="5592" y="2105"/>
                <a:ext cx="22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0" name="Rectangle 775"/>
              <p:cNvSpPr>
                <a:spLocks noChangeArrowheads="1"/>
              </p:cNvSpPr>
              <p:nvPr/>
            </p:nvSpPr>
            <p:spPr bwMode="auto">
              <a:xfrm>
                <a:off x="5850" y="2105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1" name="Rectangle 776"/>
              <p:cNvSpPr>
                <a:spLocks noChangeArrowheads="1"/>
              </p:cNvSpPr>
              <p:nvPr/>
            </p:nvSpPr>
            <p:spPr bwMode="auto">
              <a:xfrm>
                <a:off x="5684" y="2217"/>
                <a:ext cx="220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2" name="Rectangle 777"/>
              <p:cNvSpPr>
                <a:spLocks noChangeArrowheads="1"/>
              </p:cNvSpPr>
              <p:nvPr/>
            </p:nvSpPr>
            <p:spPr bwMode="auto">
              <a:xfrm>
                <a:off x="578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3" name="Rectangle 778"/>
              <p:cNvSpPr>
                <a:spLocks noChangeArrowheads="1"/>
              </p:cNvSpPr>
              <p:nvPr/>
            </p:nvSpPr>
            <p:spPr bwMode="auto">
              <a:xfrm>
                <a:off x="580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4" name="Rectangle 779"/>
              <p:cNvSpPr>
                <a:spLocks noChangeArrowheads="1"/>
              </p:cNvSpPr>
              <p:nvPr/>
            </p:nvSpPr>
            <p:spPr bwMode="auto">
              <a:xfrm>
                <a:off x="5806" y="2387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5" name="Rectangle 780"/>
              <p:cNvSpPr>
                <a:spLocks noChangeArrowheads="1"/>
              </p:cNvSpPr>
              <p:nvPr/>
            </p:nvSpPr>
            <p:spPr bwMode="auto">
              <a:xfrm>
                <a:off x="589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6" name="Rectangle 781"/>
              <p:cNvSpPr>
                <a:spLocks noChangeArrowheads="1"/>
              </p:cNvSpPr>
              <p:nvPr/>
            </p:nvSpPr>
            <p:spPr bwMode="auto">
              <a:xfrm>
                <a:off x="5784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7" name="Rectangle 782"/>
              <p:cNvSpPr>
                <a:spLocks noChangeArrowheads="1"/>
              </p:cNvSpPr>
              <p:nvPr/>
            </p:nvSpPr>
            <p:spPr bwMode="auto">
              <a:xfrm>
                <a:off x="5784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8" name="Rectangle 783"/>
              <p:cNvSpPr>
                <a:spLocks noChangeArrowheads="1"/>
              </p:cNvSpPr>
              <p:nvPr/>
            </p:nvSpPr>
            <p:spPr bwMode="auto">
              <a:xfrm>
                <a:off x="589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9" name="Rectangle 784"/>
              <p:cNvSpPr>
                <a:spLocks noChangeArrowheads="1"/>
              </p:cNvSpPr>
              <p:nvPr/>
            </p:nvSpPr>
            <p:spPr bwMode="auto">
              <a:xfrm>
                <a:off x="580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0" name="Rectangle 785"/>
              <p:cNvSpPr>
                <a:spLocks noChangeArrowheads="1"/>
              </p:cNvSpPr>
              <p:nvPr/>
            </p:nvSpPr>
            <p:spPr bwMode="auto">
              <a:xfrm>
                <a:off x="5828" y="2780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1" name="Rectangle 786"/>
              <p:cNvSpPr>
                <a:spLocks noChangeArrowheads="1"/>
              </p:cNvSpPr>
              <p:nvPr/>
            </p:nvSpPr>
            <p:spPr bwMode="auto">
              <a:xfrm>
                <a:off x="591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2" name="Rectangle 787"/>
              <p:cNvSpPr>
                <a:spLocks noChangeArrowheads="1"/>
              </p:cNvSpPr>
              <p:nvPr/>
            </p:nvSpPr>
            <p:spPr bwMode="auto">
              <a:xfrm>
                <a:off x="593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3" name="Rectangle 788"/>
              <p:cNvSpPr>
                <a:spLocks noChangeArrowheads="1"/>
              </p:cNvSpPr>
              <p:nvPr/>
            </p:nvSpPr>
            <p:spPr bwMode="auto">
              <a:xfrm>
                <a:off x="598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4" name="Rectangle 789"/>
              <p:cNvSpPr>
                <a:spLocks noChangeArrowheads="1"/>
              </p:cNvSpPr>
              <p:nvPr/>
            </p:nvSpPr>
            <p:spPr bwMode="auto">
              <a:xfrm>
                <a:off x="600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5" name="Rectangle 790"/>
              <p:cNvSpPr>
                <a:spLocks noChangeArrowheads="1"/>
              </p:cNvSpPr>
              <p:nvPr/>
            </p:nvSpPr>
            <p:spPr bwMode="auto">
              <a:xfrm>
                <a:off x="602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6" name="Rectangle 791"/>
              <p:cNvSpPr>
                <a:spLocks noChangeArrowheads="1"/>
              </p:cNvSpPr>
              <p:nvPr/>
            </p:nvSpPr>
            <p:spPr bwMode="auto">
              <a:xfrm>
                <a:off x="602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7" name="Rectangle 792"/>
              <p:cNvSpPr>
                <a:spLocks noChangeArrowheads="1"/>
              </p:cNvSpPr>
              <p:nvPr/>
            </p:nvSpPr>
            <p:spPr bwMode="auto">
              <a:xfrm>
                <a:off x="5700" y="1824"/>
                <a:ext cx="228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8" name="Rectangle 793"/>
              <p:cNvSpPr>
                <a:spLocks noChangeArrowheads="1"/>
              </p:cNvSpPr>
              <p:nvPr/>
            </p:nvSpPr>
            <p:spPr bwMode="auto">
              <a:xfrm>
                <a:off x="5942" y="1824"/>
                <a:ext cx="7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9" name="Rectangle 794"/>
              <p:cNvSpPr>
                <a:spLocks noChangeArrowheads="1"/>
              </p:cNvSpPr>
              <p:nvPr/>
            </p:nvSpPr>
            <p:spPr bwMode="auto">
              <a:xfrm>
                <a:off x="6022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0" name="Rectangle 795"/>
              <p:cNvSpPr>
                <a:spLocks noChangeArrowheads="1"/>
              </p:cNvSpPr>
              <p:nvPr/>
            </p:nvSpPr>
            <p:spPr bwMode="auto">
              <a:xfrm>
                <a:off x="6022" y="18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1" name="Rectangle 796"/>
              <p:cNvSpPr>
                <a:spLocks noChangeArrowheads="1"/>
              </p:cNvSpPr>
              <p:nvPr/>
            </p:nvSpPr>
            <p:spPr bwMode="auto">
              <a:xfrm>
                <a:off x="5700" y="1936"/>
                <a:ext cx="228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2" name="Rectangle 797"/>
              <p:cNvSpPr>
                <a:spLocks noChangeArrowheads="1"/>
              </p:cNvSpPr>
              <p:nvPr/>
            </p:nvSpPr>
            <p:spPr bwMode="auto">
              <a:xfrm>
                <a:off x="5958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3" name="Rectangle 798"/>
              <p:cNvSpPr>
                <a:spLocks noChangeArrowheads="1"/>
              </p:cNvSpPr>
              <p:nvPr/>
            </p:nvSpPr>
            <p:spPr bwMode="auto">
              <a:xfrm>
                <a:off x="5978" y="1936"/>
                <a:ext cx="36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4" name="Rectangle 799"/>
              <p:cNvSpPr>
                <a:spLocks noChangeArrowheads="1"/>
              </p:cNvSpPr>
              <p:nvPr/>
            </p:nvSpPr>
            <p:spPr bwMode="auto">
              <a:xfrm>
                <a:off x="5914" y="204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5" name="Rectangle 800"/>
              <p:cNvSpPr>
                <a:spLocks noChangeArrowheads="1"/>
              </p:cNvSpPr>
              <p:nvPr/>
            </p:nvSpPr>
            <p:spPr bwMode="auto">
              <a:xfrm>
                <a:off x="5958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6" name="Rectangle 801"/>
              <p:cNvSpPr>
                <a:spLocks noChangeArrowheads="1"/>
              </p:cNvSpPr>
              <p:nvPr/>
            </p:nvSpPr>
            <p:spPr bwMode="auto">
              <a:xfrm>
                <a:off x="6022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7" name="Rectangle 802"/>
              <p:cNvSpPr>
                <a:spLocks noChangeArrowheads="1"/>
              </p:cNvSpPr>
              <p:nvPr/>
            </p:nvSpPr>
            <p:spPr bwMode="auto">
              <a:xfrm>
                <a:off x="5936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8" name="Rectangle 803"/>
              <p:cNvSpPr>
                <a:spLocks noChangeArrowheads="1"/>
              </p:cNvSpPr>
              <p:nvPr/>
            </p:nvSpPr>
            <p:spPr bwMode="auto">
              <a:xfrm>
                <a:off x="6000" y="21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9" name="Rectangle 804"/>
              <p:cNvSpPr>
                <a:spLocks noChangeArrowheads="1"/>
              </p:cNvSpPr>
              <p:nvPr/>
            </p:nvSpPr>
            <p:spPr bwMode="auto">
              <a:xfrm>
                <a:off x="6022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0" name="Rectangle 805"/>
              <p:cNvSpPr>
                <a:spLocks noChangeArrowheads="1"/>
              </p:cNvSpPr>
              <p:nvPr/>
            </p:nvSpPr>
            <p:spPr bwMode="auto">
              <a:xfrm>
                <a:off x="5980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1" name="Rectangle 806"/>
              <p:cNvSpPr>
                <a:spLocks noChangeArrowheads="1"/>
              </p:cNvSpPr>
              <p:nvPr/>
            </p:nvSpPr>
            <p:spPr bwMode="auto">
              <a:xfrm>
                <a:off x="6022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2" name="Rectangle 807"/>
              <p:cNvSpPr>
                <a:spLocks noChangeArrowheads="1"/>
              </p:cNvSpPr>
              <p:nvPr/>
            </p:nvSpPr>
            <p:spPr bwMode="auto">
              <a:xfrm>
                <a:off x="5980" y="2217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3" name="Rectangle 808"/>
              <p:cNvSpPr>
                <a:spLocks noChangeArrowheads="1"/>
              </p:cNvSpPr>
              <p:nvPr/>
            </p:nvSpPr>
            <p:spPr bwMode="auto">
              <a:xfrm>
                <a:off x="6022" y="22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4" name="Rectangle 809"/>
              <p:cNvSpPr>
                <a:spLocks noChangeArrowheads="1"/>
              </p:cNvSpPr>
              <p:nvPr/>
            </p:nvSpPr>
            <p:spPr bwMode="auto">
              <a:xfrm>
                <a:off x="5870" y="2273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5" name="Rectangle 810"/>
              <p:cNvSpPr>
                <a:spLocks noChangeArrowheads="1"/>
              </p:cNvSpPr>
              <p:nvPr/>
            </p:nvSpPr>
            <p:spPr bwMode="auto">
              <a:xfrm>
                <a:off x="598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1" name="Group 1012"/>
            <p:cNvGrpSpPr/>
            <p:nvPr/>
          </p:nvGrpSpPr>
          <p:grpSpPr bwMode="auto">
            <a:xfrm>
              <a:off x="-3900818" y="-1035049"/>
              <a:ext cx="2209875" cy="4397375"/>
              <a:chOff x="4814" y="935"/>
              <a:chExt cx="1392" cy="2770"/>
            </a:xfrm>
            <a:grpFill/>
          </p:grpSpPr>
          <p:sp>
            <p:nvSpPr>
              <p:cNvPr id="966" name="Rectangle 812"/>
              <p:cNvSpPr>
                <a:spLocks noChangeArrowheads="1"/>
              </p:cNvSpPr>
              <p:nvPr/>
            </p:nvSpPr>
            <p:spPr bwMode="auto">
              <a:xfrm>
                <a:off x="6022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7" name="Rectangle 813"/>
              <p:cNvSpPr>
                <a:spLocks noChangeArrowheads="1"/>
              </p:cNvSpPr>
              <p:nvPr/>
            </p:nvSpPr>
            <p:spPr bwMode="auto">
              <a:xfrm>
                <a:off x="6002" y="2329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8" name="Rectangle 814"/>
              <p:cNvSpPr>
                <a:spLocks noChangeArrowheads="1"/>
              </p:cNvSpPr>
              <p:nvPr/>
            </p:nvSpPr>
            <p:spPr bwMode="auto">
              <a:xfrm>
                <a:off x="5936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9" name="Rectangle 815"/>
              <p:cNvSpPr>
                <a:spLocks noChangeArrowheads="1"/>
              </p:cNvSpPr>
              <p:nvPr/>
            </p:nvSpPr>
            <p:spPr bwMode="auto">
              <a:xfrm>
                <a:off x="5980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0" name="Rectangle 816"/>
              <p:cNvSpPr>
                <a:spLocks noChangeArrowheads="1"/>
              </p:cNvSpPr>
              <p:nvPr/>
            </p:nvSpPr>
            <p:spPr bwMode="auto">
              <a:xfrm>
                <a:off x="600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1" name="Rectangle 817"/>
              <p:cNvSpPr>
                <a:spLocks noChangeArrowheads="1"/>
              </p:cNvSpPr>
              <p:nvPr/>
            </p:nvSpPr>
            <p:spPr bwMode="auto">
              <a:xfrm>
                <a:off x="6022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2" name="Rectangle 818"/>
              <p:cNvSpPr>
                <a:spLocks noChangeArrowheads="1"/>
              </p:cNvSpPr>
              <p:nvPr/>
            </p:nvSpPr>
            <p:spPr bwMode="auto">
              <a:xfrm>
                <a:off x="5936" y="2443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3" name="Rectangle 819"/>
              <p:cNvSpPr>
                <a:spLocks noChangeArrowheads="1"/>
              </p:cNvSpPr>
              <p:nvPr/>
            </p:nvSpPr>
            <p:spPr bwMode="auto">
              <a:xfrm>
                <a:off x="602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4" name="Rectangle 820"/>
              <p:cNvSpPr>
                <a:spLocks noChangeArrowheads="1"/>
              </p:cNvSpPr>
              <p:nvPr/>
            </p:nvSpPr>
            <p:spPr bwMode="auto">
              <a:xfrm>
                <a:off x="6022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5" name="Rectangle 821"/>
              <p:cNvSpPr>
                <a:spLocks noChangeArrowheads="1"/>
              </p:cNvSpPr>
              <p:nvPr/>
            </p:nvSpPr>
            <p:spPr bwMode="auto">
              <a:xfrm>
                <a:off x="5914" y="255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6" name="Rectangle 822"/>
              <p:cNvSpPr>
                <a:spLocks noChangeArrowheads="1"/>
              </p:cNvSpPr>
              <p:nvPr/>
            </p:nvSpPr>
            <p:spPr bwMode="auto">
              <a:xfrm>
                <a:off x="5980" y="255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7" name="Rectangle 823"/>
              <p:cNvSpPr>
                <a:spLocks noChangeArrowheads="1"/>
              </p:cNvSpPr>
              <p:nvPr/>
            </p:nvSpPr>
            <p:spPr bwMode="auto">
              <a:xfrm>
                <a:off x="6002" y="2555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8" name="Rectangle 824"/>
              <p:cNvSpPr>
                <a:spLocks noChangeArrowheads="1"/>
              </p:cNvSpPr>
              <p:nvPr/>
            </p:nvSpPr>
            <p:spPr bwMode="auto">
              <a:xfrm>
                <a:off x="602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9" name="Rectangle 825"/>
              <p:cNvSpPr>
                <a:spLocks noChangeArrowheads="1"/>
              </p:cNvSpPr>
              <p:nvPr/>
            </p:nvSpPr>
            <p:spPr bwMode="auto">
              <a:xfrm>
                <a:off x="5958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0" name="Rectangle 826"/>
              <p:cNvSpPr>
                <a:spLocks noChangeArrowheads="1"/>
              </p:cNvSpPr>
              <p:nvPr/>
            </p:nvSpPr>
            <p:spPr bwMode="auto">
              <a:xfrm>
                <a:off x="60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1" name="Rectangle 827"/>
              <p:cNvSpPr>
                <a:spLocks noChangeArrowheads="1"/>
              </p:cNvSpPr>
              <p:nvPr/>
            </p:nvSpPr>
            <p:spPr bwMode="auto">
              <a:xfrm>
                <a:off x="6000" y="272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2" name="Rectangle 828"/>
              <p:cNvSpPr>
                <a:spLocks noChangeArrowheads="1"/>
              </p:cNvSpPr>
              <p:nvPr/>
            </p:nvSpPr>
            <p:spPr bwMode="auto">
              <a:xfrm>
                <a:off x="593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3" name="Rectangle 829"/>
              <p:cNvSpPr>
                <a:spLocks noChangeArrowheads="1"/>
              </p:cNvSpPr>
              <p:nvPr/>
            </p:nvSpPr>
            <p:spPr bwMode="auto">
              <a:xfrm>
                <a:off x="5980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4" name="Rectangle 830"/>
              <p:cNvSpPr>
                <a:spLocks noChangeArrowheads="1"/>
              </p:cNvSpPr>
              <p:nvPr/>
            </p:nvSpPr>
            <p:spPr bwMode="auto">
              <a:xfrm>
                <a:off x="6022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5" name="Rectangle 831"/>
              <p:cNvSpPr>
                <a:spLocks noChangeArrowheads="1"/>
              </p:cNvSpPr>
              <p:nvPr/>
            </p:nvSpPr>
            <p:spPr bwMode="auto">
              <a:xfrm>
                <a:off x="5914" y="283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" name="Rectangle 832"/>
              <p:cNvSpPr>
                <a:spLocks noChangeArrowheads="1"/>
              </p:cNvSpPr>
              <p:nvPr/>
            </p:nvSpPr>
            <p:spPr bwMode="auto">
              <a:xfrm>
                <a:off x="602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" name="Rectangle 833"/>
              <p:cNvSpPr>
                <a:spLocks noChangeArrowheads="1"/>
              </p:cNvSpPr>
              <p:nvPr/>
            </p:nvSpPr>
            <p:spPr bwMode="auto">
              <a:xfrm>
                <a:off x="5914" y="289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" name="Rectangle 834"/>
              <p:cNvSpPr>
                <a:spLocks noChangeArrowheads="1"/>
              </p:cNvSpPr>
              <p:nvPr/>
            </p:nvSpPr>
            <p:spPr bwMode="auto">
              <a:xfrm>
                <a:off x="5958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" name="Rectangle 835"/>
              <p:cNvSpPr>
                <a:spLocks noChangeArrowheads="1"/>
              </p:cNvSpPr>
              <p:nvPr/>
            </p:nvSpPr>
            <p:spPr bwMode="auto">
              <a:xfrm>
                <a:off x="5656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" name="Rectangle 836"/>
              <p:cNvSpPr>
                <a:spLocks noChangeArrowheads="1"/>
              </p:cNvSpPr>
              <p:nvPr/>
            </p:nvSpPr>
            <p:spPr bwMode="auto">
              <a:xfrm>
                <a:off x="580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" name="Rectangle 837"/>
              <p:cNvSpPr>
                <a:spLocks noChangeArrowheads="1"/>
              </p:cNvSpPr>
              <p:nvPr/>
            </p:nvSpPr>
            <p:spPr bwMode="auto">
              <a:xfrm>
                <a:off x="5870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" name="Rectangle 838"/>
              <p:cNvSpPr>
                <a:spLocks noChangeArrowheads="1"/>
              </p:cNvSpPr>
              <p:nvPr/>
            </p:nvSpPr>
            <p:spPr bwMode="auto">
              <a:xfrm>
                <a:off x="5914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" name="Rectangle 839"/>
              <p:cNvSpPr>
                <a:spLocks noChangeArrowheads="1"/>
              </p:cNvSpPr>
              <p:nvPr/>
            </p:nvSpPr>
            <p:spPr bwMode="auto">
              <a:xfrm>
                <a:off x="6022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" name="Rectangle 840"/>
              <p:cNvSpPr>
                <a:spLocks noChangeArrowheads="1"/>
              </p:cNvSpPr>
              <p:nvPr/>
            </p:nvSpPr>
            <p:spPr bwMode="auto">
              <a:xfrm>
                <a:off x="5850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" name="Rectangle 841"/>
              <p:cNvSpPr>
                <a:spLocks noChangeArrowheads="1"/>
              </p:cNvSpPr>
              <p:nvPr/>
            </p:nvSpPr>
            <p:spPr bwMode="auto">
              <a:xfrm>
                <a:off x="6000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" name="Rectangle 842"/>
              <p:cNvSpPr>
                <a:spLocks noChangeArrowheads="1"/>
              </p:cNvSpPr>
              <p:nvPr/>
            </p:nvSpPr>
            <p:spPr bwMode="auto">
              <a:xfrm>
                <a:off x="6022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" name="Rectangle 843"/>
              <p:cNvSpPr>
                <a:spLocks noChangeArrowheads="1"/>
              </p:cNvSpPr>
              <p:nvPr/>
            </p:nvSpPr>
            <p:spPr bwMode="auto">
              <a:xfrm>
                <a:off x="5936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" name="Rectangle 844"/>
              <p:cNvSpPr>
                <a:spLocks noChangeArrowheads="1"/>
              </p:cNvSpPr>
              <p:nvPr/>
            </p:nvSpPr>
            <p:spPr bwMode="auto">
              <a:xfrm>
                <a:off x="598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" name="Rectangle 845"/>
              <p:cNvSpPr>
                <a:spLocks noChangeArrowheads="1"/>
              </p:cNvSpPr>
              <p:nvPr/>
            </p:nvSpPr>
            <p:spPr bwMode="auto">
              <a:xfrm>
                <a:off x="602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" name="Rectangle 846"/>
              <p:cNvSpPr>
                <a:spLocks noChangeArrowheads="1"/>
              </p:cNvSpPr>
              <p:nvPr/>
            </p:nvSpPr>
            <p:spPr bwMode="auto">
              <a:xfrm>
                <a:off x="585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" name="Rectangle 847"/>
              <p:cNvSpPr>
                <a:spLocks noChangeArrowheads="1"/>
              </p:cNvSpPr>
              <p:nvPr/>
            </p:nvSpPr>
            <p:spPr bwMode="auto">
              <a:xfrm>
                <a:off x="5806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" name="Rectangle 848"/>
              <p:cNvSpPr>
                <a:spLocks noChangeArrowheads="1"/>
              </p:cNvSpPr>
              <p:nvPr/>
            </p:nvSpPr>
            <p:spPr bwMode="auto">
              <a:xfrm>
                <a:off x="5958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" name="Rectangle 849"/>
              <p:cNvSpPr>
                <a:spLocks noChangeArrowheads="1"/>
              </p:cNvSpPr>
              <p:nvPr/>
            </p:nvSpPr>
            <p:spPr bwMode="auto">
              <a:xfrm>
                <a:off x="598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" name="Rectangle 850"/>
              <p:cNvSpPr>
                <a:spLocks noChangeArrowheads="1"/>
              </p:cNvSpPr>
              <p:nvPr/>
            </p:nvSpPr>
            <p:spPr bwMode="auto">
              <a:xfrm>
                <a:off x="5936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" name="Rectangle 851"/>
              <p:cNvSpPr>
                <a:spLocks noChangeArrowheads="1"/>
              </p:cNvSpPr>
              <p:nvPr/>
            </p:nvSpPr>
            <p:spPr bwMode="auto">
              <a:xfrm>
                <a:off x="589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" name="Rectangle 852"/>
              <p:cNvSpPr>
                <a:spLocks noChangeArrowheads="1"/>
              </p:cNvSpPr>
              <p:nvPr/>
            </p:nvSpPr>
            <p:spPr bwMode="auto">
              <a:xfrm>
                <a:off x="602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" name="Rectangle 853"/>
              <p:cNvSpPr>
                <a:spLocks noChangeArrowheads="1"/>
              </p:cNvSpPr>
              <p:nvPr/>
            </p:nvSpPr>
            <p:spPr bwMode="auto">
              <a:xfrm>
                <a:off x="585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" name="Rectangle 854"/>
              <p:cNvSpPr>
                <a:spLocks noChangeArrowheads="1"/>
              </p:cNvSpPr>
              <p:nvPr/>
            </p:nvSpPr>
            <p:spPr bwMode="auto">
              <a:xfrm>
                <a:off x="6022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" name="Rectangle 855"/>
              <p:cNvSpPr>
                <a:spLocks noChangeArrowheads="1"/>
              </p:cNvSpPr>
              <p:nvPr/>
            </p:nvSpPr>
            <p:spPr bwMode="auto">
              <a:xfrm>
                <a:off x="5936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" name="Rectangle 856"/>
              <p:cNvSpPr>
                <a:spLocks noChangeArrowheads="1"/>
              </p:cNvSpPr>
              <p:nvPr/>
            </p:nvSpPr>
            <p:spPr bwMode="auto">
              <a:xfrm>
                <a:off x="5828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" name="Rectangle 857"/>
              <p:cNvSpPr>
                <a:spLocks noChangeArrowheads="1"/>
              </p:cNvSpPr>
              <p:nvPr/>
            </p:nvSpPr>
            <p:spPr bwMode="auto">
              <a:xfrm>
                <a:off x="5892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" name="Rectangle 858"/>
              <p:cNvSpPr>
                <a:spLocks noChangeArrowheads="1"/>
              </p:cNvSpPr>
              <p:nvPr/>
            </p:nvSpPr>
            <p:spPr bwMode="auto">
              <a:xfrm>
                <a:off x="589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" name="Rectangle 859"/>
              <p:cNvSpPr>
                <a:spLocks noChangeArrowheads="1"/>
              </p:cNvSpPr>
              <p:nvPr/>
            </p:nvSpPr>
            <p:spPr bwMode="auto">
              <a:xfrm>
                <a:off x="602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" name="Rectangle 860"/>
              <p:cNvSpPr>
                <a:spLocks noChangeArrowheads="1"/>
              </p:cNvSpPr>
              <p:nvPr/>
            </p:nvSpPr>
            <p:spPr bwMode="auto">
              <a:xfrm>
                <a:off x="5936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" name="Rectangle 861"/>
              <p:cNvSpPr>
                <a:spLocks noChangeArrowheads="1"/>
              </p:cNvSpPr>
              <p:nvPr/>
            </p:nvSpPr>
            <p:spPr bwMode="auto">
              <a:xfrm>
                <a:off x="5850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" name="Rectangle 862"/>
              <p:cNvSpPr>
                <a:spLocks noChangeArrowheads="1"/>
              </p:cNvSpPr>
              <p:nvPr/>
            </p:nvSpPr>
            <p:spPr bwMode="auto">
              <a:xfrm>
                <a:off x="5784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" name="Rectangle 863"/>
              <p:cNvSpPr>
                <a:spLocks noChangeArrowheads="1"/>
              </p:cNvSpPr>
              <p:nvPr/>
            </p:nvSpPr>
            <p:spPr bwMode="auto">
              <a:xfrm>
                <a:off x="589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" name="Rectangle 864"/>
              <p:cNvSpPr>
                <a:spLocks noChangeArrowheads="1"/>
              </p:cNvSpPr>
              <p:nvPr/>
            </p:nvSpPr>
            <p:spPr bwMode="auto">
              <a:xfrm>
                <a:off x="602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" name="Rectangle 865"/>
              <p:cNvSpPr>
                <a:spLocks noChangeArrowheads="1"/>
              </p:cNvSpPr>
              <p:nvPr/>
            </p:nvSpPr>
            <p:spPr bwMode="auto">
              <a:xfrm>
                <a:off x="6022" y="34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" name="Rectangle 866"/>
              <p:cNvSpPr>
                <a:spLocks noChangeArrowheads="1"/>
              </p:cNvSpPr>
              <p:nvPr/>
            </p:nvSpPr>
            <p:spPr bwMode="auto">
              <a:xfrm>
                <a:off x="589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" name="Rectangle 867"/>
              <p:cNvSpPr>
                <a:spLocks noChangeArrowheads="1"/>
              </p:cNvSpPr>
              <p:nvPr/>
            </p:nvSpPr>
            <p:spPr bwMode="auto">
              <a:xfrm>
                <a:off x="602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" name="Rectangle 868"/>
              <p:cNvSpPr>
                <a:spLocks noChangeArrowheads="1"/>
              </p:cNvSpPr>
              <p:nvPr/>
            </p:nvSpPr>
            <p:spPr bwMode="auto">
              <a:xfrm>
                <a:off x="5914" y="356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" name="Rectangle 869"/>
              <p:cNvSpPr>
                <a:spLocks noChangeArrowheads="1"/>
              </p:cNvSpPr>
              <p:nvPr/>
            </p:nvSpPr>
            <p:spPr bwMode="auto">
              <a:xfrm>
                <a:off x="5892" y="367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" name="Rectangle 870"/>
              <p:cNvSpPr>
                <a:spLocks noChangeArrowheads="1"/>
              </p:cNvSpPr>
              <p:nvPr/>
            </p:nvSpPr>
            <p:spPr bwMode="auto">
              <a:xfrm>
                <a:off x="6022" y="362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" name="Freeform 871"/>
              <p:cNvSpPr/>
              <p:nvPr/>
            </p:nvSpPr>
            <p:spPr bwMode="auto">
              <a:xfrm>
                <a:off x="6052" y="1656"/>
                <a:ext cx="154" cy="351"/>
              </a:xfrm>
              <a:custGeom>
                <a:avLst/>
                <a:gdLst>
                  <a:gd name="T0" fmla="*/ 0 w 154"/>
                  <a:gd name="T1" fmla="*/ 0 h 351"/>
                  <a:gd name="T2" fmla="*/ 0 w 154"/>
                  <a:gd name="T3" fmla="*/ 32 h 351"/>
                  <a:gd name="T4" fmla="*/ 154 w 154"/>
                  <a:gd name="T5" fmla="*/ 351 h 351"/>
                  <a:gd name="T6" fmla="*/ 154 w 154"/>
                  <a:gd name="T7" fmla="*/ 335 h 351"/>
                  <a:gd name="T8" fmla="*/ 0 w 154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51">
                    <a:moveTo>
                      <a:pt x="0" y="0"/>
                    </a:moveTo>
                    <a:lnTo>
                      <a:pt x="0" y="32"/>
                    </a:lnTo>
                    <a:lnTo>
                      <a:pt x="154" y="351"/>
                    </a:lnTo>
                    <a:lnTo>
                      <a:pt x="154" y="3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" name="Freeform 872"/>
              <p:cNvSpPr/>
              <p:nvPr/>
            </p:nvSpPr>
            <p:spPr bwMode="auto">
              <a:xfrm>
                <a:off x="6052" y="1712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2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" name="Freeform 873"/>
              <p:cNvSpPr/>
              <p:nvPr/>
            </p:nvSpPr>
            <p:spPr bwMode="auto">
              <a:xfrm>
                <a:off x="6122" y="1854"/>
                <a:ext cx="48" cy="119"/>
              </a:xfrm>
              <a:custGeom>
                <a:avLst/>
                <a:gdLst>
                  <a:gd name="T0" fmla="*/ 48 w 48"/>
                  <a:gd name="T1" fmla="*/ 100 h 119"/>
                  <a:gd name="T2" fmla="*/ 48 w 48"/>
                  <a:gd name="T3" fmla="*/ 119 h 119"/>
                  <a:gd name="T4" fmla="*/ 0 w 48"/>
                  <a:gd name="T5" fmla="*/ 24 h 119"/>
                  <a:gd name="T6" fmla="*/ 0 w 48"/>
                  <a:gd name="T7" fmla="*/ 0 h 119"/>
                  <a:gd name="T8" fmla="*/ 48 w 48"/>
                  <a:gd name="T9" fmla="*/ 10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9">
                    <a:moveTo>
                      <a:pt x="48" y="100"/>
                    </a:moveTo>
                    <a:lnTo>
                      <a:pt x="48" y="119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" name="Freeform 874"/>
              <p:cNvSpPr/>
              <p:nvPr/>
            </p:nvSpPr>
            <p:spPr bwMode="auto">
              <a:xfrm>
                <a:off x="6186" y="198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" name="Freeform 875"/>
              <p:cNvSpPr/>
              <p:nvPr/>
            </p:nvSpPr>
            <p:spPr bwMode="auto">
              <a:xfrm>
                <a:off x="6052" y="1768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" name="Freeform 876"/>
              <p:cNvSpPr/>
              <p:nvPr/>
            </p:nvSpPr>
            <p:spPr bwMode="auto">
              <a:xfrm>
                <a:off x="6052" y="1824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" name="Freeform 877"/>
              <p:cNvSpPr/>
              <p:nvPr/>
            </p:nvSpPr>
            <p:spPr bwMode="auto">
              <a:xfrm>
                <a:off x="6084" y="1882"/>
                <a:ext cx="34" cy="85"/>
              </a:xfrm>
              <a:custGeom>
                <a:avLst/>
                <a:gdLst>
                  <a:gd name="T0" fmla="*/ 34 w 34"/>
                  <a:gd name="T1" fmla="*/ 60 h 85"/>
                  <a:gd name="T2" fmla="*/ 34 w 34"/>
                  <a:gd name="T3" fmla="*/ 85 h 85"/>
                  <a:gd name="T4" fmla="*/ 0 w 34"/>
                  <a:gd name="T5" fmla="*/ 28 h 85"/>
                  <a:gd name="T6" fmla="*/ 0 w 34"/>
                  <a:gd name="T7" fmla="*/ 0 h 85"/>
                  <a:gd name="T8" fmla="*/ 34 w 34"/>
                  <a:gd name="T9" fmla="*/ 6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5">
                    <a:moveTo>
                      <a:pt x="34" y="60"/>
                    </a:moveTo>
                    <a:lnTo>
                      <a:pt x="34" y="85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" name="Freeform 878"/>
              <p:cNvSpPr/>
              <p:nvPr/>
            </p:nvSpPr>
            <p:spPr bwMode="auto">
              <a:xfrm>
                <a:off x="6172" y="203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18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" name="Freeform 879"/>
              <p:cNvSpPr/>
              <p:nvPr/>
            </p:nvSpPr>
            <p:spPr bwMode="auto">
              <a:xfrm>
                <a:off x="6198" y="208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" name="Freeform 880"/>
              <p:cNvSpPr/>
              <p:nvPr/>
            </p:nvSpPr>
            <p:spPr bwMode="auto">
              <a:xfrm>
                <a:off x="6052" y="1880"/>
                <a:ext cx="34" cy="87"/>
              </a:xfrm>
              <a:custGeom>
                <a:avLst/>
                <a:gdLst>
                  <a:gd name="T0" fmla="*/ 34 w 34"/>
                  <a:gd name="T1" fmla="*/ 58 h 87"/>
                  <a:gd name="T2" fmla="*/ 34 w 34"/>
                  <a:gd name="T3" fmla="*/ 87 h 87"/>
                  <a:gd name="T4" fmla="*/ 0 w 34"/>
                  <a:gd name="T5" fmla="*/ 32 h 87"/>
                  <a:gd name="T6" fmla="*/ 0 w 34"/>
                  <a:gd name="T7" fmla="*/ 0 h 87"/>
                  <a:gd name="T8" fmla="*/ 34 w 34"/>
                  <a:gd name="T9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7">
                    <a:moveTo>
                      <a:pt x="34" y="58"/>
                    </a:moveTo>
                    <a:lnTo>
                      <a:pt x="34" y="87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34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" name="Freeform 881"/>
              <p:cNvSpPr/>
              <p:nvPr/>
            </p:nvSpPr>
            <p:spPr bwMode="auto">
              <a:xfrm>
                <a:off x="6052" y="1940"/>
                <a:ext cx="58" cy="115"/>
              </a:xfrm>
              <a:custGeom>
                <a:avLst/>
                <a:gdLst>
                  <a:gd name="T0" fmla="*/ 58 w 58"/>
                  <a:gd name="T1" fmla="*/ 89 h 115"/>
                  <a:gd name="T2" fmla="*/ 58 w 58"/>
                  <a:gd name="T3" fmla="*/ 115 h 115"/>
                  <a:gd name="T4" fmla="*/ 0 w 58"/>
                  <a:gd name="T5" fmla="*/ 33 h 115"/>
                  <a:gd name="T6" fmla="*/ 0 w 58"/>
                  <a:gd name="T7" fmla="*/ 0 h 115"/>
                  <a:gd name="T8" fmla="*/ 58 w 58"/>
                  <a:gd name="T9" fmla="*/ 8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58" y="89"/>
                    </a:moveTo>
                    <a:lnTo>
                      <a:pt x="58" y="115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58" y="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" name="Freeform 882"/>
              <p:cNvSpPr/>
              <p:nvPr/>
            </p:nvSpPr>
            <p:spPr bwMode="auto">
              <a:xfrm>
                <a:off x="6170" y="2117"/>
                <a:ext cx="36" cy="70"/>
              </a:xfrm>
              <a:custGeom>
                <a:avLst/>
                <a:gdLst>
                  <a:gd name="T0" fmla="*/ 36 w 36"/>
                  <a:gd name="T1" fmla="*/ 56 h 70"/>
                  <a:gd name="T2" fmla="*/ 36 w 36"/>
                  <a:gd name="T3" fmla="*/ 70 h 70"/>
                  <a:gd name="T4" fmla="*/ 0 w 36"/>
                  <a:gd name="T5" fmla="*/ 20 h 70"/>
                  <a:gd name="T6" fmla="*/ 0 w 36"/>
                  <a:gd name="T7" fmla="*/ 0 h 70"/>
                  <a:gd name="T8" fmla="*/ 36 w 36"/>
                  <a:gd name="T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0">
                    <a:moveTo>
                      <a:pt x="36" y="56"/>
                    </a:moveTo>
                    <a:lnTo>
                      <a:pt x="36" y="70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6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" name="Freeform 883"/>
              <p:cNvSpPr/>
              <p:nvPr/>
            </p:nvSpPr>
            <p:spPr bwMode="auto">
              <a:xfrm>
                <a:off x="6052" y="1993"/>
                <a:ext cx="16" cy="54"/>
              </a:xfrm>
              <a:custGeom>
                <a:avLst/>
                <a:gdLst>
                  <a:gd name="T0" fmla="*/ 0 w 16"/>
                  <a:gd name="T1" fmla="*/ 0 h 54"/>
                  <a:gd name="T2" fmla="*/ 16 w 16"/>
                  <a:gd name="T3" fmla="*/ 24 h 54"/>
                  <a:gd name="T4" fmla="*/ 16 w 16"/>
                  <a:gd name="T5" fmla="*/ 54 h 54"/>
                  <a:gd name="T6" fmla="*/ 0 w 16"/>
                  <a:gd name="T7" fmla="*/ 32 h 54"/>
                  <a:gd name="T8" fmla="*/ 0 w 16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4">
                    <a:moveTo>
                      <a:pt x="0" y="0"/>
                    </a:moveTo>
                    <a:lnTo>
                      <a:pt x="16" y="24"/>
                    </a:lnTo>
                    <a:lnTo>
                      <a:pt x="16" y="5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" name="Freeform 884"/>
              <p:cNvSpPr/>
              <p:nvPr/>
            </p:nvSpPr>
            <p:spPr bwMode="auto">
              <a:xfrm>
                <a:off x="6084" y="2039"/>
                <a:ext cx="56" cy="102"/>
              </a:xfrm>
              <a:custGeom>
                <a:avLst/>
                <a:gdLst>
                  <a:gd name="T0" fmla="*/ 56 w 56"/>
                  <a:gd name="T1" fmla="*/ 78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7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78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" name="Freeform 885"/>
              <p:cNvSpPr/>
              <p:nvPr/>
            </p:nvSpPr>
            <p:spPr bwMode="auto">
              <a:xfrm>
                <a:off x="6156" y="2139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4 h 34"/>
                  <a:gd name="T4" fmla="*/ 10 w 10"/>
                  <a:gd name="T5" fmla="*/ 34 h 34"/>
                  <a:gd name="T6" fmla="*/ 0 w 10"/>
                  <a:gd name="T7" fmla="*/ 20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4"/>
                    </a:lnTo>
                    <a:lnTo>
                      <a:pt x="10" y="34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" name="Freeform 886"/>
              <p:cNvSpPr/>
              <p:nvPr/>
            </p:nvSpPr>
            <p:spPr bwMode="auto">
              <a:xfrm>
                <a:off x="6180" y="217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" name="Freeform 887"/>
              <p:cNvSpPr/>
              <p:nvPr/>
            </p:nvSpPr>
            <p:spPr bwMode="auto">
              <a:xfrm>
                <a:off x="6052" y="2051"/>
                <a:ext cx="48" cy="86"/>
              </a:xfrm>
              <a:custGeom>
                <a:avLst/>
                <a:gdLst>
                  <a:gd name="T0" fmla="*/ 0 w 48"/>
                  <a:gd name="T1" fmla="*/ 0 h 86"/>
                  <a:gd name="T2" fmla="*/ 48 w 48"/>
                  <a:gd name="T3" fmla="*/ 60 h 86"/>
                  <a:gd name="T4" fmla="*/ 48 w 48"/>
                  <a:gd name="T5" fmla="*/ 86 h 86"/>
                  <a:gd name="T6" fmla="*/ 0 w 48"/>
                  <a:gd name="T7" fmla="*/ 30 h 86"/>
                  <a:gd name="T8" fmla="*/ 0 w 4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6">
                    <a:moveTo>
                      <a:pt x="0" y="0"/>
                    </a:moveTo>
                    <a:lnTo>
                      <a:pt x="48" y="60"/>
                    </a:lnTo>
                    <a:lnTo>
                      <a:pt x="48" y="8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" name="Freeform 888"/>
              <p:cNvSpPr/>
              <p:nvPr/>
            </p:nvSpPr>
            <p:spPr bwMode="auto">
              <a:xfrm>
                <a:off x="6116" y="213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" name="Freeform 889"/>
              <p:cNvSpPr/>
              <p:nvPr/>
            </p:nvSpPr>
            <p:spPr bwMode="auto">
              <a:xfrm>
                <a:off x="6140" y="216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" name="Freeform 890"/>
              <p:cNvSpPr/>
              <p:nvPr/>
            </p:nvSpPr>
            <p:spPr bwMode="auto">
              <a:xfrm>
                <a:off x="6052" y="2107"/>
                <a:ext cx="20" cy="50"/>
              </a:xfrm>
              <a:custGeom>
                <a:avLst/>
                <a:gdLst>
                  <a:gd name="T0" fmla="*/ 0 w 20"/>
                  <a:gd name="T1" fmla="*/ 0 h 50"/>
                  <a:gd name="T2" fmla="*/ 20 w 20"/>
                  <a:gd name="T3" fmla="*/ 22 h 50"/>
                  <a:gd name="T4" fmla="*/ 20 w 20"/>
                  <a:gd name="T5" fmla="*/ 50 h 50"/>
                  <a:gd name="T6" fmla="*/ 0 w 20"/>
                  <a:gd name="T7" fmla="*/ 30 h 50"/>
                  <a:gd name="T8" fmla="*/ 0 w 2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0">
                    <a:moveTo>
                      <a:pt x="0" y="0"/>
                    </a:moveTo>
                    <a:lnTo>
                      <a:pt x="20" y="22"/>
                    </a:lnTo>
                    <a:lnTo>
                      <a:pt x="20" y="5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" name="Freeform 891"/>
              <p:cNvSpPr/>
              <p:nvPr/>
            </p:nvSpPr>
            <p:spPr bwMode="auto">
              <a:xfrm>
                <a:off x="6118" y="223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" name="Freeform 892"/>
              <p:cNvSpPr/>
              <p:nvPr/>
            </p:nvSpPr>
            <p:spPr bwMode="auto">
              <a:xfrm>
                <a:off x="6146" y="2261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" name="Freeform 893"/>
              <p:cNvSpPr/>
              <p:nvPr/>
            </p:nvSpPr>
            <p:spPr bwMode="auto">
              <a:xfrm>
                <a:off x="6052" y="221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" name="Freeform 894"/>
              <p:cNvSpPr/>
              <p:nvPr/>
            </p:nvSpPr>
            <p:spPr bwMode="auto">
              <a:xfrm>
                <a:off x="6192" y="2345"/>
                <a:ext cx="14" cy="28"/>
              </a:xfrm>
              <a:custGeom>
                <a:avLst/>
                <a:gdLst>
                  <a:gd name="T0" fmla="*/ 14 w 14"/>
                  <a:gd name="T1" fmla="*/ 14 h 28"/>
                  <a:gd name="T2" fmla="*/ 14 w 14"/>
                  <a:gd name="T3" fmla="*/ 28 h 28"/>
                  <a:gd name="T4" fmla="*/ 0 w 14"/>
                  <a:gd name="T5" fmla="*/ 18 h 28"/>
                  <a:gd name="T6" fmla="*/ 0 w 14"/>
                  <a:gd name="T7" fmla="*/ 0 h 28"/>
                  <a:gd name="T8" fmla="*/ 14 w 14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4"/>
                    </a:moveTo>
                    <a:lnTo>
                      <a:pt x="14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4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" name="Freeform 895"/>
              <p:cNvSpPr/>
              <p:nvPr/>
            </p:nvSpPr>
            <p:spPr bwMode="auto">
              <a:xfrm>
                <a:off x="6052" y="227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" name="Freeform 896"/>
              <p:cNvSpPr/>
              <p:nvPr/>
            </p:nvSpPr>
            <p:spPr bwMode="auto">
              <a:xfrm>
                <a:off x="6124" y="2331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6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" name="Freeform 897"/>
              <p:cNvSpPr/>
              <p:nvPr/>
            </p:nvSpPr>
            <p:spPr bwMode="auto">
              <a:xfrm>
                <a:off x="6158" y="2357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" name="Freeform 898"/>
              <p:cNvSpPr/>
              <p:nvPr/>
            </p:nvSpPr>
            <p:spPr bwMode="auto">
              <a:xfrm>
                <a:off x="6086" y="2353"/>
                <a:ext cx="18" cy="38"/>
              </a:xfrm>
              <a:custGeom>
                <a:avLst/>
                <a:gdLst>
                  <a:gd name="T0" fmla="*/ 18 w 18"/>
                  <a:gd name="T1" fmla="*/ 12 h 38"/>
                  <a:gd name="T2" fmla="*/ 18 w 18"/>
                  <a:gd name="T3" fmla="*/ 38 h 38"/>
                  <a:gd name="T4" fmla="*/ 0 w 18"/>
                  <a:gd name="T5" fmla="*/ 28 h 38"/>
                  <a:gd name="T6" fmla="*/ 0 w 18"/>
                  <a:gd name="T7" fmla="*/ 0 h 38"/>
                  <a:gd name="T8" fmla="*/ 18 w 18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12"/>
                    </a:moveTo>
                    <a:lnTo>
                      <a:pt x="18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" name="Freeform 899"/>
              <p:cNvSpPr/>
              <p:nvPr/>
            </p:nvSpPr>
            <p:spPr bwMode="auto">
              <a:xfrm>
                <a:off x="6118" y="2373"/>
                <a:ext cx="88" cy="74"/>
              </a:xfrm>
              <a:custGeom>
                <a:avLst/>
                <a:gdLst>
                  <a:gd name="T0" fmla="*/ 88 w 88"/>
                  <a:gd name="T1" fmla="*/ 58 h 74"/>
                  <a:gd name="T2" fmla="*/ 88 w 88"/>
                  <a:gd name="T3" fmla="*/ 74 h 74"/>
                  <a:gd name="T4" fmla="*/ 66 w 88"/>
                  <a:gd name="T5" fmla="*/ 62 h 74"/>
                  <a:gd name="T6" fmla="*/ 50 w 88"/>
                  <a:gd name="T7" fmla="*/ 52 h 74"/>
                  <a:gd name="T8" fmla="*/ 0 w 88"/>
                  <a:gd name="T9" fmla="*/ 26 h 74"/>
                  <a:gd name="T10" fmla="*/ 0 w 88"/>
                  <a:gd name="T11" fmla="*/ 0 h 74"/>
                  <a:gd name="T12" fmla="*/ 50 w 88"/>
                  <a:gd name="T13" fmla="*/ 34 h 74"/>
                  <a:gd name="T14" fmla="*/ 66 w 88"/>
                  <a:gd name="T15" fmla="*/ 44 h 74"/>
                  <a:gd name="T16" fmla="*/ 88 w 88"/>
                  <a:gd name="T17" fmla="*/ 5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74">
                    <a:moveTo>
                      <a:pt x="88" y="58"/>
                    </a:moveTo>
                    <a:lnTo>
                      <a:pt x="88" y="74"/>
                    </a:lnTo>
                    <a:lnTo>
                      <a:pt x="66" y="62"/>
                    </a:ln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lnTo>
                      <a:pt x="66" y="44"/>
                    </a:lnTo>
                    <a:lnTo>
                      <a:pt x="88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" name="Freeform 900"/>
              <p:cNvSpPr/>
              <p:nvPr/>
            </p:nvSpPr>
            <p:spPr bwMode="auto">
              <a:xfrm>
                <a:off x="6052" y="2387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" name="Freeform 901"/>
              <p:cNvSpPr/>
              <p:nvPr/>
            </p:nvSpPr>
            <p:spPr bwMode="auto">
              <a:xfrm>
                <a:off x="6098" y="2411"/>
                <a:ext cx="32" cy="40"/>
              </a:xfrm>
              <a:custGeom>
                <a:avLst/>
                <a:gdLst>
                  <a:gd name="T0" fmla="*/ 32 w 32"/>
                  <a:gd name="T1" fmla="*/ 16 h 40"/>
                  <a:gd name="T2" fmla="*/ 32 w 32"/>
                  <a:gd name="T3" fmla="*/ 40 h 40"/>
                  <a:gd name="T4" fmla="*/ 0 w 32"/>
                  <a:gd name="T5" fmla="*/ 26 h 40"/>
                  <a:gd name="T6" fmla="*/ 0 w 32"/>
                  <a:gd name="T7" fmla="*/ 0 h 40"/>
                  <a:gd name="T8" fmla="*/ 32 w 32"/>
                  <a:gd name="T9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32" y="16"/>
                    </a:move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3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" name="Freeform 902"/>
              <p:cNvSpPr/>
              <p:nvPr/>
            </p:nvSpPr>
            <p:spPr bwMode="auto">
              <a:xfrm>
                <a:off x="6146" y="2435"/>
                <a:ext cx="60" cy="48"/>
              </a:xfrm>
              <a:custGeom>
                <a:avLst/>
                <a:gdLst>
                  <a:gd name="T0" fmla="*/ 60 w 60"/>
                  <a:gd name="T1" fmla="*/ 32 h 48"/>
                  <a:gd name="T2" fmla="*/ 60 w 60"/>
                  <a:gd name="T3" fmla="*/ 48 h 48"/>
                  <a:gd name="T4" fmla="*/ 0 w 60"/>
                  <a:gd name="T5" fmla="*/ 22 h 48"/>
                  <a:gd name="T6" fmla="*/ 0 w 60"/>
                  <a:gd name="T7" fmla="*/ 0 h 48"/>
                  <a:gd name="T8" fmla="*/ 60 w 60"/>
                  <a:gd name="T9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8">
                    <a:moveTo>
                      <a:pt x="60" y="32"/>
                    </a:moveTo>
                    <a:lnTo>
                      <a:pt x="60" y="4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" name="Freeform 903"/>
              <p:cNvSpPr/>
              <p:nvPr/>
            </p:nvSpPr>
            <p:spPr bwMode="auto">
              <a:xfrm>
                <a:off x="6126" y="2471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8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8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8" name="Freeform 904"/>
              <p:cNvSpPr/>
              <p:nvPr/>
            </p:nvSpPr>
            <p:spPr bwMode="auto">
              <a:xfrm>
                <a:off x="6090" y="2509"/>
                <a:ext cx="36" cy="34"/>
              </a:xfrm>
              <a:custGeom>
                <a:avLst/>
                <a:gdLst>
                  <a:gd name="T0" fmla="*/ 0 w 36"/>
                  <a:gd name="T1" fmla="*/ 0 h 34"/>
                  <a:gd name="T2" fmla="*/ 36 w 36"/>
                  <a:gd name="T3" fmla="*/ 10 h 34"/>
                  <a:gd name="T4" fmla="*/ 36 w 36"/>
                  <a:gd name="T5" fmla="*/ 34 h 34"/>
                  <a:gd name="T6" fmla="*/ 0 w 36"/>
                  <a:gd name="T7" fmla="*/ 28 h 34"/>
                  <a:gd name="T8" fmla="*/ 0 w 3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0"/>
                    </a:moveTo>
                    <a:lnTo>
                      <a:pt x="36" y="10"/>
                    </a:ln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9" name="Freeform 905"/>
              <p:cNvSpPr/>
              <p:nvPr/>
            </p:nvSpPr>
            <p:spPr bwMode="auto">
              <a:xfrm>
                <a:off x="6140" y="2523"/>
                <a:ext cx="20" cy="24"/>
              </a:xfrm>
              <a:custGeom>
                <a:avLst/>
                <a:gdLst>
                  <a:gd name="T0" fmla="*/ 0 w 20"/>
                  <a:gd name="T1" fmla="*/ 0 h 24"/>
                  <a:gd name="T2" fmla="*/ 20 w 20"/>
                  <a:gd name="T3" fmla="*/ 4 h 24"/>
                  <a:gd name="T4" fmla="*/ 20 w 20"/>
                  <a:gd name="T5" fmla="*/ 24 h 24"/>
                  <a:gd name="T6" fmla="*/ 0 w 20"/>
                  <a:gd name="T7" fmla="*/ 22 h 24"/>
                  <a:gd name="T8" fmla="*/ 0 w 2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0"/>
                    </a:moveTo>
                    <a:lnTo>
                      <a:pt x="20" y="4"/>
                    </a:lnTo>
                    <a:lnTo>
                      <a:pt x="20" y="24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0" name="Freeform 906"/>
              <p:cNvSpPr/>
              <p:nvPr/>
            </p:nvSpPr>
            <p:spPr bwMode="auto">
              <a:xfrm>
                <a:off x="6174" y="2531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32 w 32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1" name="Freeform 907"/>
              <p:cNvSpPr/>
              <p:nvPr/>
            </p:nvSpPr>
            <p:spPr bwMode="auto">
              <a:xfrm>
                <a:off x="6052" y="2555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2" name="Freeform 908"/>
              <p:cNvSpPr/>
              <p:nvPr/>
            </p:nvSpPr>
            <p:spPr bwMode="auto">
              <a:xfrm>
                <a:off x="6156" y="2571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3" name="Freeform 909"/>
              <p:cNvSpPr/>
              <p:nvPr/>
            </p:nvSpPr>
            <p:spPr bwMode="auto">
              <a:xfrm>
                <a:off x="6052" y="2611"/>
                <a:ext cx="24" cy="33"/>
              </a:xfrm>
              <a:custGeom>
                <a:avLst/>
                <a:gdLst>
                  <a:gd name="T0" fmla="*/ 0 w 24"/>
                  <a:gd name="T1" fmla="*/ 0 h 33"/>
                  <a:gd name="T2" fmla="*/ 24 w 24"/>
                  <a:gd name="T3" fmla="*/ 2 h 33"/>
                  <a:gd name="T4" fmla="*/ 24 w 24"/>
                  <a:gd name="T5" fmla="*/ 31 h 33"/>
                  <a:gd name="T6" fmla="*/ 0 w 24"/>
                  <a:gd name="T7" fmla="*/ 33 h 33"/>
                  <a:gd name="T8" fmla="*/ 0 w 2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3">
                    <a:moveTo>
                      <a:pt x="0" y="0"/>
                    </a:moveTo>
                    <a:lnTo>
                      <a:pt x="24" y="2"/>
                    </a:lnTo>
                    <a:lnTo>
                      <a:pt x="24" y="31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4" name="Freeform 910"/>
              <p:cNvSpPr/>
              <p:nvPr/>
            </p:nvSpPr>
            <p:spPr bwMode="auto">
              <a:xfrm>
                <a:off x="6156" y="2613"/>
                <a:ext cx="22" cy="23"/>
              </a:xfrm>
              <a:custGeom>
                <a:avLst/>
                <a:gdLst>
                  <a:gd name="T0" fmla="*/ 0 w 22"/>
                  <a:gd name="T1" fmla="*/ 0 h 23"/>
                  <a:gd name="T2" fmla="*/ 22 w 22"/>
                  <a:gd name="T3" fmla="*/ 0 h 23"/>
                  <a:gd name="T4" fmla="*/ 22 w 22"/>
                  <a:gd name="T5" fmla="*/ 20 h 23"/>
                  <a:gd name="T6" fmla="*/ 0 w 22"/>
                  <a:gd name="T7" fmla="*/ 23 h 23"/>
                  <a:gd name="T8" fmla="*/ 0 w 22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0" y="0"/>
                    </a:moveTo>
                    <a:lnTo>
                      <a:pt x="22" y="0"/>
                    </a:lnTo>
                    <a:lnTo>
                      <a:pt x="22" y="20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5" name="Freeform 911"/>
              <p:cNvSpPr/>
              <p:nvPr/>
            </p:nvSpPr>
            <p:spPr bwMode="auto">
              <a:xfrm>
                <a:off x="6110" y="2658"/>
                <a:ext cx="30" cy="30"/>
              </a:xfrm>
              <a:custGeom>
                <a:avLst/>
                <a:gdLst>
                  <a:gd name="T0" fmla="*/ 30 w 30"/>
                  <a:gd name="T1" fmla="*/ 0 h 30"/>
                  <a:gd name="T2" fmla="*/ 30 w 30"/>
                  <a:gd name="T3" fmla="*/ 22 h 30"/>
                  <a:gd name="T4" fmla="*/ 16 w 30"/>
                  <a:gd name="T5" fmla="*/ 26 h 30"/>
                  <a:gd name="T6" fmla="*/ 0 w 30"/>
                  <a:gd name="T7" fmla="*/ 30 h 30"/>
                  <a:gd name="T8" fmla="*/ 0 w 30"/>
                  <a:gd name="T9" fmla="*/ 4 h 30"/>
                  <a:gd name="T10" fmla="*/ 30 w 3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0">
                    <a:moveTo>
                      <a:pt x="30" y="0"/>
                    </a:moveTo>
                    <a:lnTo>
                      <a:pt x="30" y="22"/>
                    </a:lnTo>
                    <a:lnTo>
                      <a:pt x="16" y="26"/>
                    </a:lnTo>
                    <a:lnTo>
                      <a:pt x="0" y="30"/>
                    </a:lnTo>
                    <a:lnTo>
                      <a:pt x="0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6" name="Freeform 912"/>
              <p:cNvSpPr/>
              <p:nvPr/>
            </p:nvSpPr>
            <p:spPr bwMode="auto">
              <a:xfrm>
                <a:off x="6154" y="265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8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7" name="Freeform 913"/>
              <p:cNvSpPr/>
              <p:nvPr/>
            </p:nvSpPr>
            <p:spPr bwMode="auto">
              <a:xfrm>
                <a:off x="6052" y="2716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8" name="Freeform 914"/>
              <p:cNvSpPr/>
              <p:nvPr/>
            </p:nvSpPr>
            <p:spPr bwMode="auto">
              <a:xfrm>
                <a:off x="6156" y="2696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9" name="Freeform 915"/>
              <p:cNvSpPr/>
              <p:nvPr/>
            </p:nvSpPr>
            <p:spPr bwMode="auto">
              <a:xfrm>
                <a:off x="6192" y="2690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6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6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0" name="Freeform 916"/>
              <p:cNvSpPr/>
              <p:nvPr/>
            </p:nvSpPr>
            <p:spPr bwMode="auto">
              <a:xfrm>
                <a:off x="6052" y="2774"/>
                <a:ext cx="22" cy="38"/>
              </a:xfrm>
              <a:custGeom>
                <a:avLst/>
                <a:gdLst>
                  <a:gd name="T0" fmla="*/ 0 w 22"/>
                  <a:gd name="T1" fmla="*/ 8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8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1" name="Freeform 917"/>
              <p:cNvSpPr/>
              <p:nvPr/>
            </p:nvSpPr>
            <p:spPr bwMode="auto">
              <a:xfrm>
                <a:off x="6090" y="2746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2" name="Freeform 918"/>
              <p:cNvSpPr/>
              <p:nvPr/>
            </p:nvSpPr>
            <p:spPr bwMode="auto">
              <a:xfrm>
                <a:off x="6170" y="2728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36 w 36"/>
                  <a:gd name="T3" fmla="*/ 16 h 32"/>
                  <a:gd name="T4" fmla="*/ 0 w 36"/>
                  <a:gd name="T5" fmla="*/ 32 h 32"/>
                  <a:gd name="T6" fmla="*/ 0 w 36"/>
                  <a:gd name="T7" fmla="*/ 12 h 32"/>
                  <a:gd name="T8" fmla="*/ 36 w 36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lnTo>
                      <a:pt x="36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3" name="Freeform 919"/>
              <p:cNvSpPr/>
              <p:nvPr/>
            </p:nvSpPr>
            <p:spPr bwMode="auto">
              <a:xfrm>
                <a:off x="6052" y="2818"/>
                <a:ext cx="42" cy="48"/>
              </a:xfrm>
              <a:custGeom>
                <a:avLst/>
                <a:gdLst>
                  <a:gd name="T0" fmla="*/ 0 w 42"/>
                  <a:gd name="T1" fmla="*/ 18 h 48"/>
                  <a:gd name="T2" fmla="*/ 42 w 42"/>
                  <a:gd name="T3" fmla="*/ 0 h 48"/>
                  <a:gd name="T4" fmla="*/ 42 w 42"/>
                  <a:gd name="T5" fmla="*/ 26 h 48"/>
                  <a:gd name="T6" fmla="*/ 0 w 42"/>
                  <a:gd name="T7" fmla="*/ 48 h 48"/>
                  <a:gd name="T8" fmla="*/ 0 w 42"/>
                  <a:gd name="T9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8">
                    <a:moveTo>
                      <a:pt x="0" y="18"/>
                    </a:moveTo>
                    <a:lnTo>
                      <a:pt x="42" y="0"/>
                    </a:lnTo>
                    <a:lnTo>
                      <a:pt x="42" y="26"/>
                    </a:lnTo>
                    <a:lnTo>
                      <a:pt x="0" y="48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4" name="Freeform 920"/>
              <p:cNvSpPr/>
              <p:nvPr/>
            </p:nvSpPr>
            <p:spPr bwMode="auto">
              <a:xfrm>
                <a:off x="6126" y="278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5" name="Freeform 921"/>
              <p:cNvSpPr/>
              <p:nvPr/>
            </p:nvSpPr>
            <p:spPr bwMode="auto">
              <a:xfrm>
                <a:off x="6188" y="2770"/>
                <a:ext cx="18" cy="24"/>
              </a:xfrm>
              <a:custGeom>
                <a:avLst/>
                <a:gdLst>
                  <a:gd name="T0" fmla="*/ 18 w 18"/>
                  <a:gd name="T1" fmla="*/ 0 h 24"/>
                  <a:gd name="T2" fmla="*/ 18 w 18"/>
                  <a:gd name="T3" fmla="*/ 16 h 24"/>
                  <a:gd name="T4" fmla="*/ 0 w 18"/>
                  <a:gd name="T5" fmla="*/ 24 h 24"/>
                  <a:gd name="T6" fmla="*/ 0 w 18"/>
                  <a:gd name="T7" fmla="*/ 6 h 24"/>
                  <a:gd name="T8" fmla="*/ 18 w 18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4">
                    <a:moveTo>
                      <a:pt x="18" y="0"/>
                    </a:moveTo>
                    <a:lnTo>
                      <a:pt x="18" y="16"/>
                    </a:lnTo>
                    <a:lnTo>
                      <a:pt x="0" y="24"/>
                    </a:lnTo>
                    <a:lnTo>
                      <a:pt x="0" y="6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6" name="Freeform 922"/>
              <p:cNvSpPr/>
              <p:nvPr/>
            </p:nvSpPr>
            <p:spPr bwMode="auto">
              <a:xfrm>
                <a:off x="6092" y="2852"/>
                <a:ext cx="34" cy="46"/>
              </a:xfrm>
              <a:custGeom>
                <a:avLst/>
                <a:gdLst>
                  <a:gd name="T0" fmla="*/ 0 w 34"/>
                  <a:gd name="T1" fmla="*/ 18 h 46"/>
                  <a:gd name="T2" fmla="*/ 34 w 34"/>
                  <a:gd name="T3" fmla="*/ 0 h 46"/>
                  <a:gd name="T4" fmla="*/ 34 w 34"/>
                  <a:gd name="T5" fmla="*/ 24 h 46"/>
                  <a:gd name="T6" fmla="*/ 0 w 34"/>
                  <a:gd name="T7" fmla="*/ 46 h 46"/>
                  <a:gd name="T8" fmla="*/ 0 w 34"/>
                  <a:gd name="T9" fmla="*/ 1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0" y="18"/>
                    </a:moveTo>
                    <a:lnTo>
                      <a:pt x="34" y="0"/>
                    </a:ln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7" name="Freeform 923"/>
              <p:cNvSpPr/>
              <p:nvPr/>
            </p:nvSpPr>
            <p:spPr bwMode="auto">
              <a:xfrm>
                <a:off x="6152" y="2832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8" name="Freeform 924"/>
              <p:cNvSpPr/>
              <p:nvPr/>
            </p:nvSpPr>
            <p:spPr bwMode="auto">
              <a:xfrm>
                <a:off x="6178" y="2810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9" name="Freeform 925"/>
              <p:cNvSpPr/>
              <p:nvPr/>
            </p:nvSpPr>
            <p:spPr bwMode="auto">
              <a:xfrm>
                <a:off x="6156" y="2854"/>
                <a:ext cx="50" cy="48"/>
              </a:xfrm>
              <a:custGeom>
                <a:avLst/>
                <a:gdLst>
                  <a:gd name="T0" fmla="*/ 50 w 50"/>
                  <a:gd name="T1" fmla="*/ 0 h 48"/>
                  <a:gd name="T2" fmla="*/ 50 w 50"/>
                  <a:gd name="T3" fmla="*/ 14 h 48"/>
                  <a:gd name="T4" fmla="*/ 0 w 50"/>
                  <a:gd name="T5" fmla="*/ 48 h 48"/>
                  <a:gd name="T6" fmla="*/ 0 w 50"/>
                  <a:gd name="T7" fmla="*/ 28 h 48"/>
                  <a:gd name="T8" fmla="*/ 50 w 5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8">
                    <a:moveTo>
                      <a:pt x="50" y="0"/>
                    </a:moveTo>
                    <a:lnTo>
                      <a:pt x="50" y="14"/>
                    </a:lnTo>
                    <a:lnTo>
                      <a:pt x="0" y="48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0" name="Freeform 926"/>
              <p:cNvSpPr/>
              <p:nvPr/>
            </p:nvSpPr>
            <p:spPr bwMode="auto">
              <a:xfrm>
                <a:off x="6090" y="2916"/>
                <a:ext cx="82" cy="80"/>
              </a:xfrm>
              <a:custGeom>
                <a:avLst/>
                <a:gdLst>
                  <a:gd name="T0" fmla="*/ 82 w 82"/>
                  <a:gd name="T1" fmla="*/ 0 h 80"/>
                  <a:gd name="T2" fmla="*/ 82 w 82"/>
                  <a:gd name="T3" fmla="*/ 18 h 80"/>
                  <a:gd name="T4" fmla="*/ 0 w 82"/>
                  <a:gd name="T5" fmla="*/ 80 h 80"/>
                  <a:gd name="T6" fmla="*/ 0 w 82"/>
                  <a:gd name="T7" fmla="*/ 54 h 80"/>
                  <a:gd name="T8" fmla="*/ 82 w 8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0">
                    <a:moveTo>
                      <a:pt x="82" y="0"/>
                    </a:moveTo>
                    <a:lnTo>
                      <a:pt x="82" y="18"/>
                    </a:lnTo>
                    <a:lnTo>
                      <a:pt x="0" y="80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1" name="Freeform 927"/>
              <p:cNvSpPr/>
              <p:nvPr/>
            </p:nvSpPr>
            <p:spPr bwMode="auto">
              <a:xfrm>
                <a:off x="6186" y="2892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4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2" name="Freeform 928"/>
              <p:cNvSpPr/>
              <p:nvPr/>
            </p:nvSpPr>
            <p:spPr bwMode="auto">
              <a:xfrm>
                <a:off x="6052" y="3002"/>
                <a:ext cx="58" cy="72"/>
              </a:xfrm>
              <a:custGeom>
                <a:avLst/>
                <a:gdLst>
                  <a:gd name="T0" fmla="*/ 0 w 58"/>
                  <a:gd name="T1" fmla="*/ 42 h 72"/>
                  <a:gd name="T2" fmla="*/ 58 w 58"/>
                  <a:gd name="T3" fmla="*/ 0 h 72"/>
                  <a:gd name="T4" fmla="*/ 58 w 58"/>
                  <a:gd name="T5" fmla="*/ 26 h 72"/>
                  <a:gd name="T6" fmla="*/ 0 w 58"/>
                  <a:gd name="T7" fmla="*/ 72 h 72"/>
                  <a:gd name="T8" fmla="*/ 0 w 58"/>
                  <a:gd name="T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3" name="Freeform 929"/>
              <p:cNvSpPr/>
              <p:nvPr/>
            </p:nvSpPr>
            <p:spPr bwMode="auto">
              <a:xfrm>
                <a:off x="6126" y="2978"/>
                <a:ext cx="18" cy="38"/>
              </a:xfrm>
              <a:custGeom>
                <a:avLst/>
                <a:gdLst>
                  <a:gd name="T0" fmla="*/ 0 w 18"/>
                  <a:gd name="T1" fmla="*/ 14 h 38"/>
                  <a:gd name="T2" fmla="*/ 18 w 18"/>
                  <a:gd name="T3" fmla="*/ 0 h 38"/>
                  <a:gd name="T4" fmla="*/ 18 w 18"/>
                  <a:gd name="T5" fmla="*/ 22 h 38"/>
                  <a:gd name="T6" fmla="*/ 0 w 18"/>
                  <a:gd name="T7" fmla="*/ 38 h 38"/>
                  <a:gd name="T8" fmla="*/ 0 w 18"/>
                  <a:gd name="T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0" y="14"/>
                    </a:moveTo>
                    <a:lnTo>
                      <a:pt x="18" y="0"/>
                    </a:lnTo>
                    <a:lnTo>
                      <a:pt x="18" y="22"/>
                    </a:lnTo>
                    <a:lnTo>
                      <a:pt x="0" y="38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4" name="Freeform 930"/>
              <p:cNvSpPr/>
              <p:nvPr/>
            </p:nvSpPr>
            <p:spPr bwMode="auto">
              <a:xfrm>
                <a:off x="6186" y="2934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5" name="Freeform 931"/>
              <p:cNvSpPr/>
              <p:nvPr/>
            </p:nvSpPr>
            <p:spPr bwMode="auto">
              <a:xfrm>
                <a:off x="6100" y="3012"/>
                <a:ext cx="56" cy="72"/>
              </a:xfrm>
              <a:custGeom>
                <a:avLst/>
                <a:gdLst>
                  <a:gd name="T0" fmla="*/ 56 w 56"/>
                  <a:gd name="T1" fmla="*/ 0 h 72"/>
                  <a:gd name="T2" fmla="*/ 56 w 56"/>
                  <a:gd name="T3" fmla="*/ 22 h 72"/>
                  <a:gd name="T4" fmla="*/ 0 w 56"/>
                  <a:gd name="T5" fmla="*/ 72 h 72"/>
                  <a:gd name="T6" fmla="*/ 0 w 56"/>
                  <a:gd name="T7" fmla="*/ 44 h 72"/>
                  <a:gd name="T8" fmla="*/ 56 w 56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2">
                    <a:moveTo>
                      <a:pt x="56" y="0"/>
                    </a:moveTo>
                    <a:lnTo>
                      <a:pt x="56" y="22"/>
                    </a:lnTo>
                    <a:lnTo>
                      <a:pt x="0" y="72"/>
                    </a:lnTo>
                    <a:lnTo>
                      <a:pt x="0" y="44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6" name="Freeform 932"/>
              <p:cNvSpPr/>
              <p:nvPr/>
            </p:nvSpPr>
            <p:spPr bwMode="auto">
              <a:xfrm>
                <a:off x="6172" y="2974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6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6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7" name="Freeform 933"/>
              <p:cNvSpPr/>
              <p:nvPr/>
            </p:nvSpPr>
            <p:spPr bwMode="auto">
              <a:xfrm>
                <a:off x="6052" y="3130"/>
                <a:ext cx="16" cy="44"/>
              </a:xfrm>
              <a:custGeom>
                <a:avLst/>
                <a:gdLst>
                  <a:gd name="T0" fmla="*/ 0 w 16"/>
                  <a:gd name="T1" fmla="*/ 14 h 44"/>
                  <a:gd name="T2" fmla="*/ 16 w 16"/>
                  <a:gd name="T3" fmla="*/ 0 h 44"/>
                  <a:gd name="T4" fmla="*/ 16 w 16"/>
                  <a:gd name="T5" fmla="*/ 28 h 44"/>
                  <a:gd name="T6" fmla="*/ 0 w 16"/>
                  <a:gd name="T7" fmla="*/ 44 h 44"/>
                  <a:gd name="T8" fmla="*/ 0 w 16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0" y="14"/>
                    </a:moveTo>
                    <a:lnTo>
                      <a:pt x="16" y="0"/>
                    </a:lnTo>
                    <a:lnTo>
                      <a:pt x="16" y="28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8" name="Freeform 934"/>
              <p:cNvSpPr/>
              <p:nvPr/>
            </p:nvSpPr>
            <p:spPr bwMode="auto">
              <a:xfrm>
                <a:off x="6084" y="3070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4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4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9" name="Freeform 935"/>
              <p:cNvSpPr/>
              <p:nvPr/>
            </p:nvSpPr>
            <p:spPr bwMode="auto">
              <a:xfrm>
                <a:off x="6154" y="3014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0" name="Freeform 936"/>
              <p:cNvSpPr/>
              <p:nvPr/>
            </p:nvSpPr>
            <p:spPr bwMode="auto">
              <a:xfrm>
                <a:off x="6052" y="3162"/>
                <a:ext cx="38" cy="66"/>
              </a:xfrm>
              <a:custGeom>
                <a:avLst/>
                <a:gdLst>
                  <a:gd name="T0" fmla="*/ 0 w 38"/>
                  <a:gd name="T1" fmla="*/ 34 h 66"/>
                  <a:gd name="T2" fmla="*/ 38 w 38"/>
                  <a:gd name="T3" fmla="*/ 0 h 66"/>
                  <a:gd name="T4" fmla="*/ 38 w 38"/>
                  <a:gd name="T5" fmla="*/ 28 h 66"/>
                  <a:gd name="T6" fmla="*/ 0 w 38"/>
                  <a:gd name="T7" fmla="*/ 66 h 66"/>
                  <a:gd name="T8" fmla="*/ 0 w 38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6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1" name="Freeform 937"/>
              <p:cNvSpPr/>
              <p:nvPr/>
            </p:nvSpPr>
            <p:spPr bwMode="auto">
              <a:xfrm>
                <a:off x="6134" y="3094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8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2" name="Freeform 938"/>
              <p:cNvSpPr/>
              <p:nvPr/>
            </p:nvSpPr>
            <p:spPr bwMode="auto">
              <a:xfrm>
                <a:off x="6178" y="3056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6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3" name="Freeform 939"/>
              <p:cNvSpPr/>
              <p:nvPr/>
            </p:nvSpPr>
            <p:spPr bwMode="auto">
              <a:xfrm>
                <a:off x="6094" y="3148"/>
                <a:ext cx="58" cy="84"/>
              </a:xfrm>
              <a:custGeom>
                <a:avLst/>
                <a:gdLst>
                  <a:gd name="T0" fmla="*/ 0 w 58"/>
                  <a:gd name="T1" fmla="*/ 56 h 84"/>
                  <a:gd name="T2" fmla="*/ 58 w 58"/>
                  <a:gd name="T3" fmla="*/ 0 h 84"/>
                  <a:gd name="T4" fmla="*/ 58 w 58"/>
                  <a:gd name="T5" fmla="*/ 22 h 84"/>
                  <a:gd name="T6" fmla="*/ 0 w 58"/>
                  <a:gd name="T7" fmla="*/ 84 h 84"/>
                  <a:gd name="T8" fmla="*/ 0 w 58"/>
                  <a:gd name="T9" fmla="*/ 5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84">
                    <a:moveTo>
                      <a:pt x="0" y="56"/>
                    </a:moveTo>
                    <a:lnTo>
                      <a:pt x="58" y="0"/>
                    </a:lnTo>
                    <a:lnTo>
                      <a:pt x="58" y="22"/>
                    </a:lnTo>
                    <a:lnTo>
                      <a:pt x="0" y="84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4" name="Freeform 940"/>
              <p:cNvSpPr/>
              <p:nvPr/>
            </p:nvSpPr>
            <p:spPr bwMode="auto">
              <a:xfrm>
                <a:off x="6166" y="3096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4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4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5" name="Freeform 941"/>
              <p:cNvSpPr/>
              <p:nvPr/>
            </p:nvSpPr>
            <p:spPr bwMode="auto">
              <a:xfrm>
                <a:off x="6052" y="3208"/>
                <a:ext cx="84" cy="119"/>
              </a:xfrm>
              <a:custGeom>
                <a:avLst/>
                <a:gdLst>
                  <a:gd name="T0" fmla="*/ 0 w 84"/>
                  <a:gd name="T1" fmla="*/ 86 h 119"/>
                  <a:gd name="T2" fmla="*/ 84 w 84"/>
                  <a:gd name="T3" fmla="*/ 0 h 119"/>
                  <a:gd name="T4" fmla="*/ 84 w 84"/>
                  <a:gd name="T5" fmla="*/ 24 h 119"/>
                  <a:gd name="T6" fmla="*/ 0 w 84"/>
                  <a:gd name="T7" fmla="*/ 119 h 119"/>
                  <a:gd name="T8" fmla="*/ 0 w 84"/>
                  <a:gd name="T9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9">
                    <a:moveTo>
                      <a:pt x="0" y="86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119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6" name="Freeform 942"/>
              <p:cNvSpPr/>
              <p:nvPr/>
            </p:nvSpPr>
            <p:spPr bwMode="auto">
              <a:xfrm>
                <a:off x="6194" y="3138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7" name="Freeform 943"/>
              <p:cNvSpPr/>
              <p:nvPr/>
            </p:nvSpPr>
            <p:spPr bwMode="auto">
              <a:xfrm>
                <a:off x="6082" y="3286"/>
                <a:ext cx="22" cy="55"/>
              </a:xfrm>
              <a:custGeom>
                <a:avLst/>
                <a:gdLst>
                  <a:gd name="T0" fmla="*/ 0 w 22"/>
                  <a:gd name="T1" fmla="*/ 27 h 55"/>
                  <a:gd name="T2" fmla="*/ 22 w 22"/>
                  <a:gd name="T3" fmla="*/ 0 h 55"/>
                  <a:gd name="T4" fmla="*/ 22 w 22"/>
                  <a:gd name="T5" fmla="*/ 27 h 55"/>
                  <a:gd name="T6" fmla="*/ 0 w 22"/>
                  <a:gd name="T7" fmla="*/ 55 h 55"/>
                  <a:gd name="T8" fmla="*/ 0 w 22"/>
                  <a:gd name="T9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5">
                    <a:moveTo>
                      <a:pt x="0" y="27"/>
                    </a:moveTo>
                    <a:lnTo>
                      <a:pt x="22" y="0"/>
                    </a:lnTo>
                    <a:lnTo>
                      <a:pt x="22" y="27"/>
                    </a:lnTo>
                    <a:lnTo>
                      <a:pt x="0" y="55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8" name="Freeform 944"/>
              <p:cNvSpPr/>
              <p:nvPr/>
            </p:nvSpPr>
            <p:spPr bwMode="auto">
              <a:xfrm>
                <a:off x="6120" y="3176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9" name="Freeform 945"/>
              <p:cNvSpPr/>
              <p:nvPr/>
            </p:nvSpPr>
            <p:spPr bwMode="auto">
              <a:xfrm>
                <a:off x="6154" y="3218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0" name="Freeform 946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1" name="Freeform 947"/>
              <p:cNvSpPr/>
              <p:nvPr/>
            </p:nvSpPr>
            <p:spPr bwMode="auto">
              <a:xfrm>
                <a:off x="6110" y="2660"/>
                <a:ext cx="16" cy="28"/>
              </a:xfrm>
              <a:custGeom>
                <a:avLst/>
                <a:gdLst>
                  <a:gd name="T0" fmla="*/ 16 w 16"/>
                  <a:gd name="T1" fmla="*/ 0 h 28"/>
                  <a:gd name="T2" fmla="*/ 16 w 16"/>
                  <a:gd name="T3" fmla="*/ 24 h 28"/>
                  <a:gd name="T4" fmla="*/ 0 w 16"/>
                  <a:gd name="T5" fmla="*/ 28 h 28"/>
                  <a:gd name="T6" fmla="*/ 0 w 16"/>
                  <a:gd name="T7" fmla="*/ 2 h 28"/>
                  <a:gd name="T8" fmla="*/ 16 w 16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0"/>
                    </a:moveTo>
                    <a:lnTo>
                      <a:pt x="16" y="24"/>
                    </a:lnTo>
                    <a:lnTo>
                      <a:pt x="0" y="28"/>
                    </a:lnTo>
                    <a:lnTo>
                      <a:pt x="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2" name="Freeform 948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3" name="Rectangle 949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4" name="Freeform 950"/>
              <p:cNvSpPr/>
              <p:nvPr/>
            </p:nvSpPr>
            <p:spPr bwMode="auto">
              <a:xfrm>
                <a:off x="6082" y="3439"/>
                <a:ext cx="22" cy="54"/>
              </a:xfrm>
              <a:custGeom>
                <a:avLst/>
                <a:gdLst>
                  <a:gd name="T0" fmla="*/ 0 w 22"/>
                  <a:gd name="T1" fmla="*/ 26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6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5" name="Freeform 951"/>
              <p:cNvSpPr/>
              <p:nvPr/>
            </p:nvSpPr>
            <p:spPr bwMode="auto">
              <a:xfrm>
                <a:off x="6120" y="3317"/>
                <a:ext cx="86" cy="128"/>
              </a:xfrm>
              <a:custGeom>
                <a:avLst/>
                <a:gdLst>
                  <a:gd name="T0" fmla="*/ 86 w 86"/>
                  <a:gd name="T1" fmla="*/ 0 h 128"/>
                  <a:gd name="T2" fmla="*/ 86 w 86"/>
                  <a:gd name="T3" fmla="*/ 16 h 128"/>
                  <a:gd name="T4" fmla="*/ 0 w 86"/>
                  <a:gd name="T5" fmla="*/ 128 h 128"/>
                  <a:gd name="T6" fmla="*/ 0 w 86"/>
                  <a:gd name="T7" fmla="*/ 104 h 128"/>
                  <a:gd name="T8" fmla="*/ 86 w 86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2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28"/>
                    </a:lnTo>
                    <a:lnTo>
                      <a:pt x="0" y="10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6" name="Freeform 952"/>
              <p:cNvSpPr/>
              <p:nvPr/>
            </p:nvSpPr>
            <p:spPr bwMode="auto">
              <a:xfrm>
                <a:off x="6120" y="3365"/>
                <a:ext cx="86" cy="134"/>
              </a:xfrm>
              <a:custGeom>
                <a:avLst/>
                <a:gdLst>
                  <a:gd name="T0" fmla="*/ 86 w 86"/>
                  <a:gd name="T1" fmla="*/ 0 h 134"/>
                  <a:gd name="T2" fmla="*/ 86 w 86"/>
                  <a:gd name="T3" fmla="*/ 16 h 134"/>
                  <a:gd name="T4" fmla="*/ 0 w 86"/>
                  <a:gd name="T5" fmla="*/ 134 h 134"/>
                  <a:gd name="T6" fmla="*/ 0 w 86"/>
                  <a:gd name="T7" fmla="*/ 110 h 134"/>
                  <a:gd name="T8" fmla="*/ 86 w 86"/>
                  <a:gd name="T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34">
                    <a:moveTo>
                      <a:pt x="86" y="0"/>
                    </a:moveTo>
                    <a:lnTo>
                      <a:pt x="86" y="16"/>
                    </a:lnTo>
                    <a:lnTo>
                      <a:pt x="0" y="134"/>
                    </a:lnTo>
                    <a:lnTo>
                      <a:pt x="0" y="11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7" name="Freeform 953"/>
              <p:cNvSpPr/>
              <p:nvPr/>
            </p:nvSpPr>
            <p:spPr bwMode="auto">
              <a:xfrm>
                <a:off x="6154" y="3270"/>
                <a:ext cx="52" cy="81"/>
              </a:xfrm>
              <a:custGeom>
                <a:avLst/>
                <a:gdLst>
                  <a:gd name="T0" fmla="*/ 52 w 52"/>
                  <a:gd name="T1" fmla="*/ 0 h 81"/>
                  <a:gd name="T2" fmla="*/ 52 w 52"/>
                  <a:gd name="T3" fmla="*/ 16 h 81"/>
                  <a:gd name="T4" fmla="*/ 0 w 52"/>
                  <a:gd name="T5" fmla="*/ 81 h 81"/>
                  <a:gd name="T6" fmla="*/ 0 w 52"/>
                  <a:gd name="T7" fmla="*/ 61 h 81"/>
                  <a:gd name="T8" fmla="*/ 52 w 52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1">
                    <a:moveTo>
                      <a:pt x="52" y="0"/>
                    </a:moveTo>
                    <a:lnTo>
                      <a:pt x="52" y="16"/>
                    </a:lnTo>
                    <a:lnTo>
                      <a:pt x="0" y="81"/>
                    </a:lnTo>
                    <a:lnTo>
                      <a:pt x="0" y="61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8" name="Rectangle 954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9" name="Freeform 955"/>
              <p:cNvSpPr/>
              <p:nvPr/>
            </p:nvSpPr>
            <p:spPr bwMode="auto">
              <a:xfrm>
                <a:off x="6168" y="2407"/>
                <a:ext cx="16" cy="28"/>
              </a:xfrm>
              <a:custGeom>
                <a:avLst/>
                <a:gdLst>
                  <a:gd name="T0" fmla="*/ 16 w 16"/>
                  <a:gd name="T1" fmla="*/ 10 h 28"/>
                  <a:gd name="T2" fmla="*/ 16 w 16"/>
                  <a:gd name="T3" fmla="*/ 28 h 28"/>
                  <a:gd name="T4" fmla="*/ 0 w 16"/>
                  <a:gd name="T5" fmla="*/ 18 h 28"/>
                  <a:gd name="T6" fmla="*/ 0 w 16"/>
                  <a:gd name="T7" fmla="*/ 0 h 28"/>
                  <a:gd name="T8" fmla="*/ 16 w 16"/>
                  <a:gd name="T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10"/>
                    </a:moveTo>
                    <a:lnTo>
                      <a:pt x="16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0" name="Rectangle 956"/>
              <p:cNvSpPr>
                <a:spLocks noChangeArrowheads="1"/>
              </p:cNvSpPr>
              <p:nvPr/>
            </p:nvSpPr>
            <p:spPr bwMode="auto">
              <a:xfrm>
                <a:off x="481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1" name="Rectangle 957"/>
              <p:cNvSpPr>
                <a:spLocks noChangeArrowheads="1"/>
              </p:cNvSpPr>
              <p:nvPr/>
            </p:nvSpPr>
            <p:spPr bwMode="auto">
              <a:xfrm>
                <a:off x="48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2" name="Rectangle 958"/>
              <p:cNvSpPr>
                <a:spLocks noChangeArrowheads="1"/>
              </p:cNvSpPr>
              <p:nvPr/>
            </p:nvSpPr>
            <p:spPr bwMode="auto">
              <a:xfrm>
                <a:off x="48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3" name="Rectangle 959"/>
              <p:cNvSpPr>
                <a:spLocks noChangeArrowheads="1"/>
              </p:cNvSpPr>
              <p:nvPr/>
            </p:nvSpPr>
            <p:spPr bwMode="auto">
              <a:xfrm>
                <a:off x="49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4" name="Rectangle 960"/>
              <p:cNvSpPr>
                <a:spLocks noChangeArrowheads="1"/>
              </p:cNvSpPr>
              <p:nvPr/>
            </p:nvSpPr>
            <p:spPr bwMode="auto">
              <a:xfrm>
                <a:off x="492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5" name="Rectangle 961"/>
              <p:cNvSpPr>
                <a:spLocks noChangeArrowheads="1"/>
              </p:cNvSpPr>
              <p:nvPr/>
            </p:nvSpPr>
            <p:spPr bwMode="auto">
              <a:xfrm>
                <a:off x="481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6" name="Rectangle 962"/>
              <p:cNvSpPr>
                <a:spLocks noChangeArrowheads="1"/>
              </p:cNvSpPr>
              <p:nvPr/>
            </p:nvSpPr>
            <p:spPr bwMode="auto">
              <a:xfrm>
                <a:off x="4834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7" name="Rectangle 963"/>
              <p:cNvSpPr>
                <a:spLocks noChangeArrowheads="1"/>
              </p:cNvSpPr>
              <p:nvPr/>
            </p:nvSpPr>
            <p:spPr bwMode="auto">
              <a:xfrm>
                <a:off x="4814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8" name="Rectangle 964"/>
              <p:cNvSpPr>
                <a:spLocks noChangeArrowheads="1"/>
              </p:cNvSpPr>
              <p:nvPr/>
            </p:nvSpPr>
            <p:spPr bwMode="auto">
              <a:xfrm>
                <a:off x="4856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9" name="Rectangle 965"/>
              <p:cNvSpPr>
                <a:spLocks noChangeArrowheads="1"/>
              </p:cNvSpPr>
              <p:nvPr/>
            </p:nvSpPr>
            <p:spPr bwMode="auto">
              <a:xfrm>
                <a:off x="492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Rectangle 966"/>
              <p:cNvSpPr>
                <a:spLocks noChangeArrowheads="1"/>
              </p:cNvSpPr>
              <p:nvPr/>
            </p:nvSpPr>
            <p:spPr bwMode="auto">
              <a:xfrm>
                <a:off x="481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Rectangle 967"/>
              <p:cNvSpPr>
                <a:spLocks noChangeArrowheads="1"/>
              </p:cNvSpPr>
              <p:nvPr/>
            </p:nvSpPr>
            <p:spPr bwMode="auto">
              <a:xfrm>
                <a:off x="4834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Rectangle 968"/>
              <p:cNvSpPr>
                <a:spLocks noChangeArrowheads="1"/>
              </p:cNvSpPr>
              <p:nvPr/>
            </p:nvSpPr>
            <p:spPr bwMode="auto">
              <a:xfrm>
                <a:off x="4878" y="110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Rectangle 969"/>
              <p:cNvSpPr>
                <a:spLocks noChangeArrowheads="1"/>
              </p:cNvSpPr>
              <p:nvPr/>
            </p:nvSpPr>
            <p:spPr bwMode="auto">
              <a:xfrm>
                <a:off x="4834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Rectangle 970"/>
              <p:cNvSpPr>
                <a:spLocks noChangeArrowheads="1"/>
              </p:cNvSpPr>
              <p:nvPr/>
            </p:nvSpPr>
            <p:spPr bwMode="auto">
              <a:xfrm>
                <a:off x="48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Rectangle 971"/>
              <p:cNvSpPr>
                <a:spLocks noChangeArrowheads="1"/>
              </p:cNvSpPr>
              <p:nvPr/>
            </p:nvSpPr>
            <p:spPr bwMode="auto">
              <a:xfrm>
                <a:off x="492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Rectangle 972"/>
              <p:cNvSpPr>
                <a:spLocks noChangeArrowheads="1"/>
              </p:cNvSpPr>
              <p:nvPr/>
            </p:nvSpPr>
            <p:spPr bwMode="auto">
              <a:xfrm>
                <a:off x="481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Rectangle 973"/>
              <p:cNvSpPr>
                <a:spLocks noChangeArrowheads="1"/>
              </p:cNvSpPr>
              <p:nvPr/>
            </p:nvSpPr>
            <p:spPr bwMode="auto">
              <a:xfrm>
                <a:off x="485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Rectangle 974"/>
              <p:cNvSpPr>
                <a:spLocks noChangeArrowheads="1"/>
              </p:cNvSpPr>
              <p:nvPr/>
            </p:nvSpPr>
            <p:spPr bwMode="auto">
              <a:xfrm>
                <a:off x="483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Rectangle 975"/>
              <p:cNvSpPr>
                <a:spLocks noChangeArrowheads="1"/>
              </p:cNvSpPr>
              <p:nvPr/>
            </p:nvSpPr>
            <p:spPr bwMode="auto">
              <a:xfrm>
                <a:off x="4878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Rectangle 976"/>
              <p:cNvSpPr>
                <a:spLocks noChangeArrowheads="1"/>
              </p:cNvSpPr>
              <p:nvPr/>
            </p:nvSpPr>
            <p:spPr bwMode="auto">
              <a:xfrm>
                <a:off x="4920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Rectangle 977"/>
              <p:cNvSpPr>
                <a:spLocks noChangeArrowheads="1"/>
              </p:cNvSpPr>
              <p:nvPr/>
            </p:nvSpPr>
            <p:spPr bwMode="auto">
              <a:xfrm>
                <a:off x="481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Rectangle 978"/>
              <p:cNvSpPr>
                <a:spLocks noChangeArrowheads="1"/>
              </p:cNvSpPr>
              <p:nvPr/>
            </p:nvSpPr>
            <p:spPr bwMode="auto">
              <a:xfrm>
                <a:off x="4856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Rectangle 979"/>
              <p:cNvSpPr>
                <a:spLocks noChangeArrowheads="1"/>
              </p:cNvSpPr>
              <p:nvPr/>
            </p:nvSpPr>
            <p:spPr bwMode="auto">
              <a:xfrm>
                <a:off x="48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Rectangle 980"/>
              <p:cNvSpPr>
                <a:spLocks noChangeArrowheads="1"/>
              </p:cNvSpPr>
              <p:nvPr/>
            </p:nvSpPr>
            <p:spPr bwMode="auto">
              <a:xfrm>
                <a:off x="49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Rectangle 981"/>
              <p:cNvSpPr>
                <a:spLocks noChangeArrowheads="1"/>
              </p:cNvSpPr>
              <p:nvPr/>
            </p:nvSpPr>
            <p:spPr bwMode="auto">
              <a:xfrm>
                <a:off x="4834" y="14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Rectangle 982"/>
              <p:cNvSpPr>
                <a:spLocks noChangeArrowheads="1"/>
              </p:cNvSpPr>
              <p:nvPr/>
            </p:nvSpPr>
            <p:spPr bwMode="auto">
              <a:xfrm>
                <a:off x="487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Rectangle 983"/>
              <p:cNvSpPr>
                <a:spLocks noChangeArrowheads="1"/>
              </p:cNvSpPr>
              <p:nvPr/>
            </p:nvSpPr>
            <p:spPr bwMode="auto">
              <a:xfrm>
                <a:off x="4814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Rectangle 984"/>
              <p:cNvSpPr>
                <a:spLocks noChangeArrowheads="1"/>
              </p:cNvSpPr>
              <p:nvPr/>
            </p:nvSpPr>
            <p:spPr bwMode="auto">
              <a:xfrm>
                <a:off x="48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Rectangle 985"/>
              <p:cNvSpPr>
                <a:spLocks noChangeArrowheads="1"/>
              </p:cNvSpPr>
              <p:nvPr/>
            </p:nvSpPr>
            <p:spPr bwMode="auto">
              <a:xfrm>
                <a:off x="492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Rectangle 986"/>
              <p:cNvSpPr>
                <a:spLocks noChangeArrowheads="1"/>
              </p:cNvSpPr>
              <p:nvPr/>
            </p:nvSpPr>
            <p:spPr bwMode="auto">
              <a:xfrm>
                <a:off x="481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Rectangle 987"/>
              <p:cNvSpPr>
                <a:spLocks noChangeArrowheads="1"/>
              </p:cNvSpPr>
              <p:nvPr/>
            </p:nvSpPr>
            <p:spPr bwMode="auto">
              <a:xfrm>
                <a:off x="4834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Rectangle 988"/>
              <p:cNvSpPr>
                <a:spLocks noChangeArrowheads="1"/>
              </p:cNvSpPr>
              <p:nvPr/>
            </p:nvSpPr>
            <p:spPr bwMode="auto">
              <a:xfrm>
                <a:off x="4814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Rectangle 989"/>
              <p:cNvSpPr>
                <a:spLocks noChangeArrowheads="1"/>
              </p:cNvSpPr>
              <p:nvPr/>
            </p:nvSpPr>
            <p:spPr bwMode="auto">
              <a:xfrm>
                <a:off x="4856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Rectangle 990"/>
              <p:cNvSpPr>
                <a:spLocks noChangeArrowheads="1"/>
              </p:cNvSpPr>
              <p:nvPr/>
            </p:nvSpPr>
            <p:spPr bwMode="auto">
              <a:xfrm>
                <a:off x="4920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Rectangle 991"/>
              <p:cNvSpPr>
                <a:spLocks noChangeArrowheads="1"/>
              </p:cNvSpPr>
              <p:nvPr/>
            </p:nvSpPr>
            <p:spPr bwMode="auto">
              <a:xfrm>
                <a:off x="483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Rectangle 992"/>
              <p:cNvSpPr>
                <a:spLocks noChangeArrowheads="1"/>
              </p:cNvSpPr>
              <p:nvPr/>
            </p:nvSpPr>
            <p:spPr bwMode="auto">
              <a:xfrm>
                <a:off x="4834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Rectangle 993"/>
              <p:cNvSpPr>
                <a:spLocks noChangeArrowheads="1"/>
              </p:cNvSpPr>
              <p:nvPr/>
            </p:nvSpPr>
            <p:spPr bwMode="auto">
              <a:xfrm>
                <a:off x="4878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Rectangle 994"/>
              <p:cNvSpPr>
                <a:spLocks noChangeArrowheads="1"/>
              </p:cNvSpPr>
              <p:nvPr/>
            </p:nvSpPr>
            <p:spPr bwMode="auto">
              <a:xfrm>
                <a:off x="492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Rectangle 995"/>
              <p:cNvSpPr>
                <a:spLocks noChangeArrowheads="1"/>
              </p:cNvSpPr>
              <p:nvPr/>
            </p:nvSpPr>
            <p:spPr bwMode="auto">
              <a:xfrm>
                <a:off x="481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Rectangle 996"/>
              <p:cNvSpPr>
                <a:spLocks noChangeArrowheads="1"/>
              </p:cNvSpPr>
              <p:nvPr/>
            </p:nvSpPr>
            <p:spPr bwMode="auto">
              <a:xfrm>
                <a:off x="485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Rectangle 997"/>
              <p:cNvSpPr>
                <a:spLocks noChangeArrowheads="1"/>
              </p:cNvSpPr>
              <p:nvPr/>
            </p:nvSpPr>
            <p:spPr bwMode="auto">
              <a:xfrm>
                <a:off x="4900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Rectangle 998"/>
              <p:cNvSpPr>
                <a:spLocks noChangeArrowheads="1"/>
              </p:cNvSpPr>
              <p:nvPr/>
            </p:nvSpPr>
            <p:spPr bwMode="auto">
              <a:xfrm>
                <a:off x="4814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Rectangle 999"/>
              <p:cNvSpPr>
                <a:spLocks noChangeArrowheads="1"/>
              </p:cNvSpPr>
              <p:nvPr/>
            </p:nvSpPr>
            <p:spPr bwMode="auto">
              <a:xfrm>
                <a:off x="487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Rectangle 1000"/>
              <p:cNvSpPr>
                <a:spLocks noChangeArrowheads="1"/>
              </p:cNvSpPr>
              <p:nvPr/>
            </p:nvSpPr>
            <p:spPr bwMode="auto">
              <a:xfrm>
                <a:off x="48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Rectangle 1001"/>
              <p:cNvSpPr>
                <a:spLocks noChangeArrowheads="1"/>
              </p:cNvSpPr>
              <p:nvPr/>
            </p:nvSpPr>
            <p:spPr bwMode="auto">
              <a:xfrm>
                <a:off x="490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Rectangle 1002"/>
              <p:cNvSpPr>
                <a:spLocks noChangeArrowheads="1"/>
              </p:cNvSpPr>
              <p:nvPr/>
            </p:nvSpPr>
            <p:spPr bwMode="auto">
              <a:xfrm>
                <a:off x="492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Rectangle 1003"/>
              <p:cNvSpPr>
                <a:spLocks noChangeArrowheads="1"/>
              </p:cNvSpPr>
              <p:nvPr/>
            </p:nvSpPr>
            <p:spPr bwMode="auto">
              <a:xfrm>
                <a:off x="4814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Rectangle 1004"/>
              <p:cNvSpPr>
                <a:spLocks noChangeArrowheads="1"/>
              </p:cNvSpPr>
              <p:nvPr/>
            </p:nvSpPr>
            <p:spPr bwMode="auto">
              <a:xfrm>
                <a:off x="483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Rectangle 1005"/>
              <p:cNvSpPr>
                <a:spLocks noChangeArrowheads="1"/>
              </p:cNvSpPr>
              <p:nvPr/>
            </p:nvSpPr>
            <p:spPr bwMode="auto">
              <a:xfrm>
                <a:off x="48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Rectangle 1006"/>
              <p:cNvSpPr>
                <a:spLocks noChangeArrowheads="1"/>
              </p:cNvSpPr>
              <p:nvPr/>
            </p:nvSpPr>
            <p:spPr bwMode="auto">
              <a:xfrm>
                <a:off x="492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Rectangle 1007"/>
              <p:cNvSpPr>
                <a:spLocks noChangeArrowheads="1"/>
              </p:cNvSpPr>
              <p:nvPr/>
            </p:nvSpPr>
            <p:spPr bwMode="auto">
              <a:xfrm>
                <a:off x="481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Rectangle 1008"/>
              <p:cNvSpPr>
                <a:spLocks noChangeArrowheads="1"/>
              </p:cNvSpPr>
              <p:nvPr/>
            </p:nvSpPr>
            <p:spPr bwMode="auto">
              <a:xfrm>
                <a:off x="485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Rectangle 1009"/>
              <p:cNvSpPr>
                <a:spLocks noChangeArrowheads="1"/>
              </p:cNvSpPr>
              <p:nvPr/>
            </p:nvSpPr>
            <p:spPr bwMode="auto">
              <a:xfrm>
                <a:off x="483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Rectangle 1010"/>
              <p:cNvSpPr>
                <a:spLocks noChangeArrowheads="1"/>
              </p:cNvSpPr>
              <p:nvPr/>
            </p:nvSpPr>
            <p:spPr bwMode="auto">
              <a:xfrm>
                <a:off x="487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Rectangle 1011"/>
              <p:cNvSpPr>
                <a:spLocks noChangeArrowheads="1"/>
              </p:cNvSpPr>
              <p:nvPr/>
            </p:nvSpPr>
            <p:spPr bwMode="auto">
              <a:xfrm>
                <a:off x="481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2" name="Group 1213"/>
            <p:cNvGrpSpPr/>
            <p:nvPr/>
          </p:nvGrpSpPr>
          <p:grpSpPr bwMode="auto">
            <a:xfrm>
              <a:off x="-3900818" y="-1035049"/>
              <a:ext cx="768377" cy="3255963"/>
              <a:chOff x="4814" y="935"/>
              <a:chExt cx="484" cy="2051"/>
            </a:xfrm>
            <a:grpFill/>
          </p:grpSpPr>
          <p:sp>
            <p:nvSpPr>
              <p:cNvPr id="766" name="Rectangle 1013"/>
              <p:cNvSpPr>
                <a:spLocks noChangeArrowheads="1"/>
              </p:cNvSpPr>
              <p:nvPr/>
            </p:nvSpPr>
            <p:spPr bwMode="auto">
              <a:xfrm>
                <a:off x="485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7" name="Rectangle 1014"/>
              <p:cNvSpPr>
                <a:spLocks noChangeArrowheads="1"/>
              </p:cNvSpPr>
              <p:nvPr/>
            </p:nvSpPr>
            <p:spPr bwMode="auto">
              <a:xfrm>
                <a:off x="49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8" name="Rectangle 1015"/>
              <p:cNvSpPr>
                <a:spLocks noChangeArrowheads="1"/>
              </p:cNvSpPr>
              <p:nvPr/>
            </p:nvSpPr>
            <p:spPr bwMode="auto">
              <a:xfrm>
                <a:off x="49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9" name="Rectangle 1016"/>
              <p:cNvSpPr>
                <a:spLocks noChangeArrowheads="1"/>
              </p:cNvSpPr>
              <p:nvPr/>
            </p:nvSpPr>
            <p:spPr bwMode="auto">
              <a:xfrm>
                <a:off x="5008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0" name="Rectangle 1017"/>
              <p:cNvSpPr>
                <a:spLocks noChangeArrowheads="1"/>
              </p:cNvSpPr>
              <p:nvPr/>
            </p:nvSpPr>
            <p:spPr bwMode="auto">
              <a:xfrm>
                <a:off x="503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1" name="Rectangle 1018"/>
              <p:cNvSpPr>
                <a:spLocks noChangeArrowheads="1"/>
              </p:cNvSpPr>
              <p:nvPr/>
            </p:nvSpPr>
            <p:spPr bwMode="auto">
              <a:xfrm>
                <a:off x="505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2" name="Rectangle 1019"/>
              <p:cNvSpPr>
                <a:spLocks noChangeArrowheads="1"/>
              </p:cNvSpPr>
              <p:nvPr/>
            </p:nvSpPr>
            <p:spPr bwMode="auto">
              <a:xfrm>
                <a:off x="494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3" name="Rectangle 1020"/>
              <p:cNvSpPr>
                <a:spLocks noChangeArrowheads="1"/>
              </p:cNvSpPr>
              <p:nvPr/>
            </p:nvSpPr>
            <p:spPr bwMode="auto">
              <a:xfrm>
                <a:off x="4986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4" name="Rectangle 1021"/>
              <p:cNvSpPr>
                <a:spLocks noChangeArrowheads="1"/>
              </p:cNvSpPr>
              <p:nvPr/>
            </p:nvSpPr>
            <p:spPr bwMode="auto">
              <a:xfrm>
                <a:off x="5030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5" name="Rectangle 1022"/>
              <p:cNvSpPr>
                <a:spLocks noChangeArrowheads="1"/>
              </p:cNvSpPr>
              <p:nvPr/>
            </p:nvSpPr>
            <p:spPr bwMode="auto">
              <a:xfrm>
                <a:off x="4964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6" name="Rectangle 1023"/>
              <p:cNvSpPr>
                <a:spLocks noChangeArrowheads="1"/>
              </p:cNvSpPr>
              <p:nvPr/>
            </p:nvSpPr>
            <p:spPr bwMode="auto">
              <a:xfrm>
                <a:off x="505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7" name="Rectangle 1024"/>
              <p:cNvSpPr>
                <a:spLocks noChangeArrowheads="1"/>
              </p:cNvSpPr>
              <p:nvPr/>
            </p:nvSpPr>
            <p:spPr bwMode="auto">
              <a:xfrm>
                <a:off x="494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8" name="Rectangle 1025"/>
              <p:cNvSpPr>
                <a:spLocks noChangeArrowheads="1"/>
              </p:cNvSpPr>
              <p:nvPr/>
            </p:nvSpPr>
            <p:spPr bwMode="auto">
              <a:xfrm>
                <a:off x="5008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9" name="Rectangle 1026"/>
              <p:cNvSpPr>
                <a:spLocks noChangeArrowheads="1"/>
              </p:cNvSpPr>
              <p:nvPr/>
            </p:nvSpPr>
            <p:spPr bwMode="auto">
              <a:xfrm>
                <a:off x="5050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0" name="Rectangle 1027"/>
              <p:cNvSpPr>
                <a:spLocks noChangeArrowheads="1"/>
              </p:cNvSpPr>
              <p:nvPr/>
            </p:nvSpPr>
            <p:spPr bwMode="auto">
              <a:xfrm>
                <a:off x="49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1" name="Rectangle 1028"/>
              <p:cNvSpPr>
                <a:spLocks noChangeArrowheads="1"/>
              </p:cNvSpPr>
              <p:nvPr/>
            </p:nvSpPr>
            <p:spPr bwMode="auto">
              <a:xfrm>
                <a:off x="4964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2" name="Rectangle 1029"/>
              <p:cNvSpPr>
                <a:spLocks noChangeArrowheads="1"/>
              </p:cNvSpPr>
              <p:nvPr/>
            </p:nvSpPr>
            <p:spPr bwMode="auto">
              <a:xfrm>
                <a:off x="5008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3" name="Rectangle 1030"/>
              <p:cNvSpPr>
                <a:spLocks noChangeArrowheads="1"/>
              </p:cNvSpPr>
              <p:nvPr/>
            </p:nvSpPr>
            <p:spPr bwMode="auto">
              <a:xfrm>
                <a:off x="505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4" name="Rectangle 1031"/>
              <p:cNvSpPr>
                <a:spLocks noChangeArrowheads="1"/>
              </p:cNvSpPr>
              <p:nvPr/>
            </p:nvSpPr>
            <p:spPr bwMode="auto">
              <a:xfrm>
                <a:off x="494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5" name="Rectangle 1032"/>
              <p:cNvSpPr>
                <a:spLocks noChangeArrowheads="1"/>
              </p:cNvSpPr>
              <p:nvPr/>
            </p:nvSpPr>
            <p:spPr bwMode="auto">
              <a:xfrm>
                <a:off x="498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6" name="Rectangle 1033"/>
              <p:cNvSpPr>
                <a:spLocks noChangeArrowheads="1"/>
              </p:cNvSpPr>
              <p:nvPr/>
            </p:nvSpPr>
            <p:spPr bwMode="auto">
              <a:xfrm>
                <a:off x="49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7" name="Rectangle 1034"/>
              <p:cNvSpPr>
                <a:spLocks noChangeArrowheads="1"/>
              </p:cNvSpPr>
              <p:nvPr/>
            </p:nvSpPr>
            <p:spPr bwMode="auto">
              <a:xfrm>
                <a:off x="503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8" name="Rectangle 1035"/>
              <p:cNvSpPr>
                <a:spLocks noChangeArrowheads="1"/>
              </p:cNvSpPr>
              <p:nvPr/>
            </p:nvSpPr>
            <p:spPr bwMode="auto">
              <a:xfrm>
                <a:off x="494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9" name="Rectangle 1036"/>
              <p:cNvSpPr>
                <a:spLocks noChangeArrowheads="1"/>
              </p:cNvSpPr>
              <p:nvPr/>
            </p:nvSpPr>
            <p:spPr bwMode="auto">
              <a:xfrm>
                <a:off x="49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0" name="Rectangle 1037"/>
              <p:cNvSpPr>
                <a:spLocks noChangeArrowheads="1"/>
              </p:cNvSpPr>
              <p:nvPr/>
            </p:nvSpPr>
            <p:spPr bwMode="auto">
              <a:xfrm>
                <a:off x="5008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1" name="Rectangle 1038"/>
              <p:cNvSpPr>
                <a:spLocks noChangeArrowheads="1"/>
              </p:cNvSpPr>
              <p:nvPr/>
            </p:nvSpPr>
            <p:spPr bwMode="auto">
              <a:xfrm>
                <a:off x="5050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2" name="Rectangle 1039"/>
              <p:cNvSpPr>
                <a:spLocks noChangeArrowheads="1"/>
              </p:cNvSpPr>
              <p:nvPr/>
            </p:nvSpPr>
            <p:spPr bwMode="auto">
              <a:xfrm>
                <a:off x="49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3" name="Rectangle 1040"/>
              <p:cNvSpPr>
                <a:spLocks noChangeArrowheads="1"/>
              </p:cNvSpPr>
              <p:nvPr/>
            </p:nvSpPr>
            <p:spPr bwMode="auto">
              <a:xfrm>
                <a:off x="5008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4" name="Rectangle 1041"/>
              <p:cNvSpPr>
                <a:spLocks noChangeArrowheads="1"/>
              </p:cNvSpPr>
              <p:nvPr/>
            </p:nvSpPr>
            <p:spPr bwMode="auto">
              <a:xfrm>
                <a:off x="4944" y="1442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5" name="Rectangle 1042"/>
              <p:cNvSpPr>
                <a:spLocks noChangeArrowheads="1"/>
              </p:cNvSpPr>
              <p:nvPr/>
            </p:nvSpPr>
            <p:spPr bwMode="auto">
              <a:xfrm>
                <a:off x="500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6" name="Rectangle 1043"/>
              <p:cNvSpPr>
                <a:spLocks noChangeArrowheads="1"/>
              </p:cNvSpPr>
              <p:nvPr/>
            </p:nvSpPr>
            <p:spPr bwMode="auto">
              <a:xfrm>
                <a:off x="5008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7" name="Rectangle 1044"/>
              <p:cNvSpPr>
                <a:spLocks noChangeArrowheads="1"/>
              </p:cNvSpPr>
              <p:nvPr/>
            </p:nvSpPr>
            <p:spPr bwMode="auto">
              <a:xfrm>
                <a:off x="505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8" name="Rectangle 1045"/>
              <p:cNvSpPr>
                <a:spLocks noChangeArrowheads="1"/>
              </p:cNvSpPr>
              <p:nvPr/>
            </p:nvSpPr>
            <p:spPr bwMode="auto">
              <a:xfrm>
                <a:off x="4900" y="1554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9" name="Rectangle 1046"/>
              <p:cNvSpPr>
                <a:spLocks noChangeArrowheads="1"/>
              </p:cNvSpPr>
              <p:nvPr/>
            </p:nvSpPr>
            <p:spPr bwMode="auto">
              <a:xfrm>
                <a:off x="5008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0" name="Rectangle 1047"/>
              <p:cNvSpPr>
                <a:spLocks noChangeArrowheads="1"/>
              </p:cNvSpPr>
              <p:nvPr/>
            </p:nvSpPr>
            <p:spPr bwMode="auto">
              <a:xfrm>
                <a:off x="5050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1" name="Rectangle 1048"/>
              <p:cNvSpPr>
                <a:spLocks noChangeArrowheads="1"/>
              </p:cNvSpPr>
              <p:nvPr/>
            </p:nvSpPr>
            <p:spPr bwMode="auto">
              <a:xfrm>
                <a:off x="4964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2" name="Rectangle 1049"/>
              <p:cNvSpPr>
                <a:spLocks noChangeArrowheads="1"/>
              </p:cNvSpPr>
              <p:nvPr/>
            </p:nvSpPr>
            <p:spPr bwMode="auto">
              <a:xfrm>
                <a:off x="498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3" name="Rectangle 1050"/>
              <p:cNvSpPr>
                <a:spLocks noChangeArrowheads="1"/>
              </p:cNvSpPr>
              <p:nvPr/>
            </p:nvSpPr>
            <p:spPr bwMode="auto">
              <a:xfrm>
                <a:off x="5030" y="16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4" name="Rectangle 1051"/>
              <p:cNvSpPr>
                <a:spLocks noChangeArrowheads="1"/>
              </p:cNvSpPr>
              <p:nvPr/>
            </p:nvSpPr>
            <p:spPr bwMode="auto">
              <a:xfrm>
                <a:off x="49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5" name="Rectangle 1052"/>
              <p:cNvSpPr>
                <a:spLocks noChangeArrowheads="1"/>
              </p:cNvSpPr>
              <p:nvPr/>
            </p:nvSpPr>
            <p:spPr bwMode="auto">
              <a:xfrm>
                <a:off x="5008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6" name="Rectangle 1053"/>
              <p:cNvSpPr>
                <a:spLocks noChangeArrowheads="1"/>
              </p:cNvSpPr>
              <p:nvPr/>
            </p:nvSpPr>
            <p:spPr bwMode="auto">
              <a:xfrm>
                <a:off x="5050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7" name="Rectangle 1054"/>
              <p:cNvSpPr>
                <a:spLocks noChangeArrowheads="1"/>
              </p:cNvSpPr>
              <p:nvPr/>
            </p:nvSpPr>
            <p:spPr bwMode="auto">
              <a:xfrm>
                <a:off x="4964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8" name="Rectangle 1055"/>
              <p:cNvSpPr>
                <a:spLocks noChangeArrowheads="1"/>
              </p:cNvSpPr>
              <p:nvPr/>
            </p:nvSpPr>
            <p:spPr bwMode="auto">
              <a:xfrm>
                <a:off x="505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9" name="Rectangle 1056"/>
              <p:cNvSpPr>
                <a:spLocks noChangeArrowheads="1"/>
              </p:cNvSpPr>
              <p:nvPr/>
            </p:nvSpPr>
            <p:spPr bwMode="auto">
              <a:xfrm>
                <a:off x="494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0" name="Rectangle 1057"/>
              <p:cNvSpPr>
                <a:spLocks noChangeArrowheads="1"/>
              </p:cNvSpPr>
              <p:nvPr/>
            </p:nvSpPr>
            <p:spPr bwMode="auto">
              <a:xfrm>
                <a:off x="5050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1" name="Rectangle 1058"/>
              <p:cNvSpPr>
                <a:spLocks noChangeArrowheads="1"/>
              </p:cNvSpPr>
              <p:nvPr/>
            </p:nvSpPr>
            <p:spPr bwMode="auto">
              <a:xfrm>
                <a:off x="49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2" name="Rectangle 1059"/>
              <p:cNvSpPr>
                <a:spLocks noChangeArrowheads="1"/>
              </p:cNvSpPr>
              <p:nvPr/>
            </p:nvSpPr>
            <p:spPr bwMode="auto">
              <a:xfrm>
                <a:off x="4964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3" name="Rectangle 1060"/>
              <p:cNvSpPr>
                <a:spLocks noChangeArrowheads="1"/>
              </p:cNvSpPr>
              <p:nvPr/>
            </p:nvSpPr>
            <p:spPr bwMode="auto">
              <a:xfrm>
                <a:off x="500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4" name="Rectangle 1061"/>
              <p:cNvSpPr>
                <a:spLocks noChangeArrowheads="1"/>
              </p:cNvSpPr>
              <p:nvPr/>
            </p:nvSpPr>
            <p:spPr bwMode="auto">
              <a:xfrm>
                <a:off x="5030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5" name="Rectangle 1062"/>
              <p:cNvSpPr>
                <a:spLocks noChangeArrowheads="1"/>
              </p:cNvSpPr>
              <p:nvPr/>
            </p:nvSpPr>
            <p:spPr bwMode="auto">
              <a:xfrm>
                <a:off x="49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6" name="Rectangle 1063"/>
              <p:cNvSpPr>
                <a:spLocks noChangeArrowheads="1"/>
              </p:cNvSpPr>
              <p:nvPr/>
            </p:nvSpPr>
            <p:spPr bwMode="auto">
              <a:xfrm>
                <a:off x="503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7" name="Rectangle 1064"/>
              <p:cNvSpPr>
                <a:spLocks noChangeArrowheads="1"/>
              </p:cNvSpPr>
              <p:nvPr/>
            </p:nvSpPr>
            <p:spPr bwMode="auto">
              <a:xfrm>
                <a:off x="505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8" name="Rectangle 1065"/>
              <p:cNvSpPr>
                <a:spLocks noChangeArrowheads="1"/>
              </p:cNvSpPr>
              <p:nvPr/>
            </p:nvSpPr>
            <p:spPr bwMode="auto">
              <a:xfrm>
                <a:off x="496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9" name="Rectangle 1066"/>
              <p:cNvSpPr>
                <a:spLocks noChangeArrowheads="1"/>
              </p:cNvSpPr>
              <p:nvPr/>
            </p:nvSpPr>
            <p:spPr bwMode="auto">
              <a:xfrm>
                <a:off x="49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0" name="Rectangle 1067"/>
              <p:cNvSpPr>
                <a:spLocks noChangeArrowheads="1"/>
              </p:cNvSpPr>
              <p:nvPr/>
            </p:nvSpPr>
            <p:spPr bwMode="auto">
              <a:xfrm>
                <a:off x="505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1" name="Rectangle 1068"/>
              <p:cNvSpPr>
                <a:spLocks noChangeArrowheads="1"/>
              </p:cNvSpPr>
              <p:nvPr/>
            </p:nvSpPr>
            <p:spPr bwMode="auto">
              <a:xfrm>
                <a:off x="494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2" name="Rectangle 1069"/>
              <p:cNvSpPr>
                <a:spLocks noChangeArrowheads="1"/>
              </p:cNvSpPr>
              <p:nvPr/>
            </p:nvSpPr>
            <p:spPr bwMode="auto">
              <a:xfrm>
                <a:off x="498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3" name="Rectangle 1070"/>
              <p:cNvSpPr>
                <a:spLocks noChangeArrowheads="1"/>
              </p:cNvSpPr>
              <p:nvPr/>
            </p:nvSpPr>
            <p:spPr bwMode="auto">
              <a:xfrm>
                <a:off x="5030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4" name="Rectangle 1071"/>
              <p:cNvSpPr>
                <a:spLocks noChangeArrowheads="1"/>
              </p:cNvSpPr>
              <p:nvPr/>
            </p:nvSpPr>
            <p:spPr bwMode="auto">
              <a:xfrm>
                <a:off x="496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5" name="Rectangle 1072"/>
              <p:cNvSpPr>
                <a:spLocks noChangeArrowheads="1"/>
              </p:cNvSpPr>
              <p:nvPr/>
            </p:nvSpPr>
            <p:spPr bwMode="auto">
              <a:xfrm>
                <a:off x="500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6" name="Rectangle 1073"/>
              <p:cNvSpPr>
                <a:spLocks noChangeArrowheads="1"/>
              </p:cNvSpPr>
              <p:nvPr/>
            </p:nvSpPr>
            <p:spPr bwMode="auto">
              <a:xfrm>
                <a:off x="5050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7" name="Rectangle 1074"/>
              <p:cNvSpPr>
                <a:spLocks noChangeArrowheads="1"/>
              </p:cNvSpPr>
              <p:nvPr/>
            </p:nvSpPr>
            <p:spPr bwMode="auto">
              <a:xfrm>
                <a:off x="494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8" name="Rectangle 1075"/>
              <p:cNvSpPr>
                <a:spLocks noChangeArrowheads="1"/>
              </p:cNvSpPr>
              <p:nvPr/>
            </p:nvSpPr>
            <p:spPr bwMode="auto">
              <a:xfrm>
                <a:off x="49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9" name="Rectangle 1076"/>
              <p:cNvSpPr>
                <a:spLocks noChangeArrowheads="1"/>
              </p:cNvSpPr>
              <p:nvPr/>
            </p:nvSpPr>
            <p:spPr bwMode="auto">
              <a:xfrm>
                <a:off x="5050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0" name="Rectangle 1077"/>
              <p:cNvSpPr>
                <a:spLocks noChangeArrowheads="1"/>
              </p:cNvSpPr>
              <p:nvPr/>
            </p:nvSpPr>
            <p:spPr bwMode="auto">
              <a:xfrm>
                <a:off x="48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1" name="Rectangle 1078"/>
              <p:cNvSpPr>
                <a:spLocks noChangeArrowheads="1"/>
              </p:cNvSpPr>
              <p:nvPr/>
            </p:nvSpPr>
            <p:spPr bwMode="auto">
              <a:xfrm>
                <a:off x="4920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2" name="Rectangle 1079"/>
              <p:cNvSpPr>
                <a:spLocks noChangeArrowheads="1"/>
              </p:cNvSpPr>
              <p:nvPr/>
            </p:nvSpPr>
            <p:spPr bwMode="auto">
              <a:xfrm>
                <a:off x="4944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3" name="Rectangle 1080"/>
              <p:cNvSpPr>
                <a:spLocks noChangeArrowheads="1"/>
              </p:cNvSpPr>
              <p:nvPr/>
            </p:nvSpPr>
            <p:spPr bwMode="auto">
              <a:xfrm>
                <a:off x="498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4" name="Rectangle 1081"/>
              <p:cNvSpPr>
                <a:spLocks noChangeArrowheads="1"/>
              </p:cNvSpPr>
              <p:nvPr/>
            </p:nvSpPr>
            <p:spPr bwMode="auto">
              <a:xfrm>
                <a:off x="481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5" name="Rectangle 1082"/>
              <p:cNvSpPr>
                <a:spLocks noChangeArrowheads="1"/>
              </p:cNvSpPr>
              <p:nvPr/>
            </p:nvSpPr>
            <p:spPr bwMode="auto">
              <a:xfrm>
                <a:off x="48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6" name="Rectangle 1083"/>
              <p:cNvSpPr>
                <a:spLocks noChangeArrowheads="1"/>
              </p:cNvSpPr>
              <p:nvPr/>
            </p:nvSpPr>
            <p:spPr bwMode="auto">
              <a:xfrm>
                <a:off x="490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7" name="Rectangle 1084"/>
              <p:cNvSpPr>
                <a:spLocks noChangeArrowheads="1"/>
              </p:cNvSpPr>
              <p:nvPr/>
            </p:nvSpPr>
            <p:spPr bwMode="auto">
              <a:xfrm>
                <a:off x="494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8" name="Rectangle 1085"/>
              <p:cNvSpPr>
                <a:spLocks noChangeArrowheads="1"/>
              </p:cNvSpPr>
              <p:nvPr/>
            </p:nvSpPr>
            <p:spPr bwMode="auto">
              <a:xfrm>
                <a:off x="5050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9" name="Rectangle 1086"/>
              <p:cNvSpPr>
                <a:spLocks noChangeArrowheads="1"/>
              </p:cNvSpPr>
              <p:nvPr/>
            </p:nvSpPr>
            <p:spPr bwMode="auto">
              <a:xfrm>
                <a:off x="492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0" name="Rectangle 1087"/>
              <p:cNvSpPr>
                <a:spLocks noChangeArrowheads="1"/>
              </p:cNvSpPr>
              <p:nvPr/>
            </p:nvSpPr>
            <p:spPr bwMode="auto">
              <a:xfrm>
                <a:off x="4878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1" name="Rectangle 1088"/>
              <p:cNvSpPr>
                <a:spLocks noChangeArrowheads="1"/>
              </p:cNvSpPr>
              <p:nvPr/>
            </p:nvSpPr>
            <p:spPr bwMode="auto">
              <a:xfrm>
                <a:off x="503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2" name="Rectangle 1089"/>
              <p:cNvSpPr>
                <a:spLocks noChangeArrowheads="1"/>
              </p:cNvSpPr>
              <p:nvPr/>
            </p:nvSpPr>
            <p:spPr bwMode="auto">
              <a:xfrm>
                <a:off x="505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3" name="Rectangle 1090"/>
              <p:cNvSpPr>
                <a:spLocks noChangeArrowheads="1"/>
              </p:cNvSpPr>
              <p:nvPr/>
            </p:nvSpPr>
            <p:spPr bwMode="auto">
              <a:xfrm>
                <a:off x="481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4" name="Rectangle 1091"/>
              <p:cNvSpPr>
                <a:spLocks noChangeArrowheads="1"/>
              </p:cNvSpPr>
              <p:nvPr/>
            </p:nvSpPr>
            <p:spPr bwMode="auto">
              <a:xfrm>
                <a:off x="4964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5" name="Rectangle 1092"/>
              <p:cNvSpPr>
                <a:spLocks noChangeArrowheads="1"/>
              </p:cNvSpPr>
              <p:nvPr/>
            </p:nvSpPr>
            <p:spPr bwMode="auto">
              <a:xfrm>
                <a:off x="485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6" name="Rectangle 1093"/>
              <p:cNvSpPr>
                <a:spLocks noChangeArrowheads="1"/>
              </p:cNvSpPr>
              <p:nvPr/>
            </p:nvSpPr>
            <p:spPr bwMode="auto">
              <a:xfrm>
                <a:off x="5008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7" name="Rectangle 1094"/>
              <p:cNvSpPr>
                <a:spLocks noChangeArrowheads="1"/>
              </p:cNvSpPr>
              <p:nvPr/>
            </p:nvSpPr>
            <p:spPr bwMode="auto">
              <a:xfrm>
                <a:off x="5050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8" name="Rectangle 1095"/>
              <p:cNvSpPr>
                <a:spLocks noChangeArrowheads="1"/>
              </p:cNvSpPr>
              <p:nvPr/>
            </p:nvSpPr>
            <p:spPr bwMode="auto">
              <a:xfrm>
                <a:off x="48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9" name="Rectangle 1096"/>
              <p:cNvSpPr>
                <a:spLocks noChangeArrowheads="1"/>
              </p:cNvSpPr>
              <p:nvPr/>
            </p:nvSpPr>
            <p:spPr bwMode="auto">
              <a:xfrm>
                <a:off x="487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0" name="Rectangle 1097"/>
              <p:cNvSpPr>
                <a:spLocks noChangeArrowheads="1"/>
              </p:cNvSpPr>
              <p:nvPr/>
            </p:nvSpPr>
            <p:spPr bwMode="auto">
              <a:xfrm>
                <a:off x="4834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1" name="Rectangle 1098"/>
              <p:cNvSpPr>
                <a:spLocks noChangeArrowheads="1"/>
              </p:cNvSpPr>
              <p:nvPr/>
            </p:nvSpPr>
            <p:spPr bwMode="auto">
              <a:xfrm>
                <a:off x="4986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2" name="Rectangle 1099"/>
              <p:cNvSpPr>
                <a:spLocks noChangeArrowheads="1"/>
              </p:cNvSpPr>
              <p:nvPr/>
            </p:nvSpPr>
            <p:spPr bwMode="auto">
              <a:xfrm>
                <a:off x="500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3" name="Rectangle 1100"/>
              <p:cNvSpPr>
                <a:spLocks noChangeArrowheads="1"/>
              </p:cNvSpPr>
              <p:nvPr/>
            </p:nvSpPr>
            <p:spPr bwMode="auto">
              <a:xfrm>
                <a:off x="48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4" name="Rectangle 1101"/>
              <p:cNvSpPr>
                <a:spLocks noChangeArrowheads="1"/>
              </p:cNvSpPr>
              <p:nvPr/>
            </p:nvSpPr>
            <p:spPr bwMode="auto">
              <a:xfrm>
                <a:off x="4964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5" name="Rectangle 1102"/>
              <p:cNvSpPr>
                <a:spLocks noChangeArrowheads="1"/>
              </p:cNvSpPr>
              <p:nvPr/>
            </p:nvSpPr>
            <p:spPr bwMode="auto">
              <a:xfrm>
                <a:off x="4878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6" name="Rectangle 1103"/>
              <p:cNvSpPr>
                <a:spLocks noChangeArrowheads="1"/>
              </p:cNvSpPr>
              <p:nvPr/>
            </p:nvSpPr>
            <p:spPr bwMode="auto">
              <a:xfrm>
                <a:off x="492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7" name="Rectangle 1104"/>
              <p:cNvSpPr>
                <a:spLocks noChangeArrowheads="1"/>
              </p:cNvSpPr>
              <p:nvPr/>
            </p:nvSpPr>
            <p:spPr bwMode="auto">
              <a:xfrm>
                <a:off x="505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8" name="Rectangle 1105"/>
              <p:cNvSpPr>
                <a:spLocks noChangeArrowheads="1"/>
              </p:cNvSpPr>
              <p:nvPr/>
            </p:nvSpPr>
            <p:spPr bwMode="auto">
              <a:xfrm>
                <a:off x="48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9" name="Rectangle 1106"/>
              <p:cNvSpPr>
                <a:spLocks noChangeArrowheads="1"/>
              </p:cNvSpPr>
              <p:nvPr/>
            </p:nvSpPr>
            <p:spPr bwMode="auto">
              <a:xfrm>
                <a:off x="4964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0" name="Rectangle 1107"/>
              <p:cNvSpPr>
                <a:spLocks noChangeArrowheads="1"/>
              </p:cNvSpPr>
              <p:nvPr/>
            </p:nvSpPr>
            <p:spPr bwMode="auto">
              <a:xfrm>
                <a:off x="4878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1" name="Rectangle 1108"/>
              <p:cNvSpPr>
                <a:spLocks noChangeArrowheads="1"/>
              </p:cNvSpPr>
              <p:nvPr/>
            </p:nvSpPr>
            <p:spPr bwMode="auto">
              <a:xfrm>
                <a:off x="494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2" name="Rectangle 1109"/>
              <p:cNvSpPr>
                <a:spLocks noChangeArrowheads="1"/>
              </p:cNvSpPr>
              <p:nvPr/>
            </p:nvSpPr>
            <p:spPr bwMode="auto">
              <a:xfrm>
                <a:off x="5050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3" name="Rectangle 1110"/>
              <p:cNvSpPr>
                <a:spLocks noChangeArrowheads="1"/>
              </p:cNvSpPr>
              <p:nvPr/>
            </p:nvSpPr>
            <p:spPr bwMode="auto">
              <a:xfrm>
                <a:off x="4964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4" name="Rectangle 1111"/>
              <p:cNvSpPr>
                <a:spLocks noChangeArrowheads="1"/>
              </p:cNvSpPr>
              <p:nvPr/>
            </p:nvSpPr>
            <p:spPr bwMode="auto">
              <a:xfrm>
                <a:off x="48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5" name="Rectangle 1112"/>
              <p:cNvSpPr>
                <a:spLocks noChangeArrowheads="1"/>
              </p:cNvSpPr>
              <p:nvPr/>
            </p:nvSpPr>
            <p:spPr bwMode="auto">
              <a:xfrm>
                <a:off x="4920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6" name="Rectangle 1113"/>
              <p:cNvSpPr>
                <a:spLocks noChangeArrowheads="1"/>
              </p:cNvSpPr>
              <p:nvPr/>
            </p:nvSpPr>
            <p:spPr bwMode="auto">
              <a:xfrm>
                <a:off x="4814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7" name="Rectangle 1114"/>
              <p:cNvSpPr>
                <a:spLocks noChangeArrowheads="1"/>
              </p:cNvSpPr>
              <p:nvPr/>
            </p:nvSpPr>
            <p:spPr bwMode="auto">
              <a:xfrm>
                <a:off x="492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8" name="Rectangle 1115"/>
              <p:cNvSpPr>
                <a:spLocks noChangeArrowheads="1"/>
              </p:cNvSpPr>
              <p:nvPr/>
            </p:nvSpPr>
            <p:spPr bwMode="auto">
              <a:xfrm>
                <a:off x="505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9" name="Rectangle 1116"/>
              <p:cNvSpPr>
                <a:spLocks noChangeArrowheads="1"/>
              </p:cNvSpPr>
              <p:nvPr/>
            </p:nvSpPr>
            <p:spPr bwMode="auto">
              <a:xfrm>
                <a:off x="4878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0" name="Rectangle 1117"/>
              <p:cNvSpPr>
                <a:spLocks noChangeArrowheads="1"/>
              </p:cNvSpPr>
              <p:nvPr/>
            </p:nvSpPr>
            <p:spPr bwMode="auto">
              <a:xfrm>
                <a:off x="4814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1" name="Rectangle 1118"/>
              <p:cNvSpPr>
                <a:spLocks noChangeArrowheads="1"/>
              </p:cNvSpPr>
              <p:nvPr/>
            </p:nvSpPr>
            <p:spPr bwMode="auto">
              <a:xfrm>
                <a:off x="492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2" name="Rectangle 1119"/>
              <p:cNvSpPr>
                <a:spLocks noChangeArrowheads="1"/>
              </p:cNvSpPr>
              <p:nvPr/>
            </p:nvSpPr>
            <p:spPr bwMode="auto">
              <a:xfrm>
                <a:off x="505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3" name="Rectangle 1120"/>
              <p:cNvSpPr>
                <a:spLocks noChangeArrowheads="1"/>
              </p:cNvSpPr>
              <p:nvPr/>
            </p:nvSpPr>
            <p:spPr bwMode="auto">
              <a:xfrm>
                <a:off x="4814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4" name="Rectangle 1121"/>
              <p:cNvSpPr>
                <a:spLocks noChangeArrowheads="1"/>
              </p:cNvSpPr>
              <p:nvPr/>
            </p:nvSpPr>
            <p:spPr bwMode="auto">
              <a:xfrm>
                <a:off x="5050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5" name="Rectangle 1122"/>
              <p:cNvSpPr>
                <a:spLocks noChangeArrowheads="1"/>
              </p:cNvSpPr>
              <p:nvPr/>
            </p:nvSpPr>
            <p:spPr bwMode="auto">
              <a:xfrm>
                <a:off x="492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6" name="Rectangle 1123"/>
              <p:cNvSpPr>
                <a:spLocks noChangeArrowheads="1"/>
              </p:cNvSpPr>
              <p:nvPr/>
            </p:nvSpPr>
            <p:spPr bwMode="auto">
              <a:xfrm>
                <a:off x="505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7" name="Rectangle 1124"/>
              <p:cNvSpPr>
                <a:spLocks noChangeArrowheads="1"/>
              </p:cNvSpPr>
              <p:nvPr/>
            </p:nvSpPr>
            <p:spPr bwMode="auto">
              <a:xfrm>
                <a:off x="481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8" name="Rectangle 1125"/>
              <p:cNvSpPr>
                <a:spLocks noChangeArrowheads="1"/>
              </p:cNvSpPr>
              <p:nvPr/>
            </p:nvSpPr>
            <p:spPr bwMode="auto">
              <a:xfrm>
                <a:off x="494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9" name="Rectangle 1126"/>
              <p:cNvSpPr>
                <a:spLocks noChangeArrowheads="1"/>
              </p:cNvSpPr>
              <p:nvPr/>
            </p:nvSpPr>
            <p:spPr bwMode="auto">
              <a:xfrm>
                <a:off x="492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0" name="Rectangle 1127"/>
              <p:cNvSpPr>
                <a:spLocks noChangeArrowheads="1"/>
              </p:cNvSpPr>
              <p:nvPr/>
            </p:nvSpPr>
            <p:spPr bwMode="auto">
              <a:xfrm>
                <a:off x="4920" y="295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1" name="Rectangle 1128"/>
              <p:cNvSpPr>
                <a:spLocks noChangeArrowheads="1"/>
              </p:cNvSpPr>
              <p:nvPr/>
            </p:nvSpPr>
            <p:spPr bwMode="auto">
              <a:xfrm>
                <a:off x="505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2" name="Rectangle 1129"/>
              <p:cNvSpPr>
                <a:spLocks noChangeArrowheads="1"/>
              </p:cNvSpPr>
              <p:nvPr/>
            </p:nvSpPr>
            <p:spPr bwMode="auto">
              <a:xfrm>
                <a:off x="504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3" name="Rectangle 1130"/>
              <p:cNvSpPr>
                <a:spLocks noChangeArrowheads="1"/>
              </p:cNvSpPr>
              <p:nvPr/>
            </p:nvSpPr>
            <p:spPr bwMode="auto">
              <a:xfrm>
                <a:off x="507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4" name="Rectangle 1131"/>
              <p:cNvSpPr>
                <a:spLocks noChangeArrowheads="1"/>
              </p:cNvSpPr>
              <p:nvPr/>
            </p:nvSpPr>
            <p:spPr bwMode="auto">
              <a:xfrm>
                <a:off x="5092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5" name="Rectangle 1132"/>
              <p:cNvSpPr>
                <a:spLocks noChangeArrowheads="1"/>
              </p:cNvSpPr>
              <p:nvPr/>
            </p:nvSpPr>
            <p:spPr bwMode="auto">
              <a:xfrm>
                <a:off x="51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6" name="Rectangle 1133"/>
              <p:cNvSpPr>
                <a:spLocks noChangeArrowheads="1"/>
              </p:cNvSpPr>
              <p:nvPr/>
            </p:nvSpPr>
            <p:spPr bwMode="auto">
              <a:xfrm>
                <a:off x="51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7" name="Rectangle 1134"/>
              <p:cNvSpPr>
                <a:spLocks noChangeArrowheads="1"/>
              </p:cNvSpPr>
              <p:nvPr/>
            </p:nvSpPr>
            <p:spPr bwMode="auto">
              <a:xfrm>
                <a:off x="504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8" name="Rectangle 1135"/>
              <p:cNvSpPr>
                <a:spLocks noChangeArrowheads="1"/>
              </p:cNvSpPr>
              <p:nvPr/>
            </p:nvSpPr>
            <p:spPr bwMode="auto">
              <a:xfrm>
                <a:off x="5070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9" name="Rectangle 1136"/>
              <p:cNvSpPr>
                <a:spLocks noChangeArrowheads="1"/>
              </p:cNvSpPr>
              <p:nvPr/>
            </p:nvSpPr>
            <p:spPr bwMode="auto">
              <a:xfrm>
                <a:off x="5048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0" name="Rectangle 1137"/>
              <p:cNvSpPr>
                <a:spLocks noChangeArrowheads="1"/>
              </p:cNvSpPr>
              <p:nvPr/>
            </p:nvSpPr>
            <p:spPr bwMode="auto">
              <a:xfrm>
                <a:off x="5092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1" name="Rectangle 1138"/>
              <p:cNvSpPr>
                <a:spLocks noChangeArrowheads="1"/>
              </p:cNvSpPr>
              <p:nvPr/>
            </p:nvSpPr>
            <p:spPr bwMode="auto">
              <a:xfrm>
                <a:off x="515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2" name="Rectangle 1139"/>
              <p:cNvSpPr>
                <a:spLocks noChangeArrowheads="1"/>
              </p:cNvSpPr>
              <p:nvPr/>
            </p:nvSpPr>
            <p:spPr bwMode="auto">
              <a:xfrm>
                <a:off x="504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3" name="Rectangle 1140"/>
              <p:cNvSpPr>
                <a:spLocks noChangeArrowheads="1"/>
              </p:cNvSpPr>
              <p:nvPr/>
            </p:nvSpPr>
            <p:spPr bwMode="auto">
              <a:xfrm>
                <a:off x="5070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4" name="Rectangle 1141"/>
              <p:cNvSpPr>
                <a:spLocks noChangeArrowheads="1"/>
              </p:cNvSpPr>
              <p:nvPr/>
            </p:nvSpPr>
            <p:spPr bwMode="auto">
              <a:xfrm>
                <a:off x="5114" y="1103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5" name="Rectangle 1142"/>
              <p:cNvSpPr>
                <a:spLocks noChangeArrowheads="1"/>
              </p:cNvSpPr>
              <p:nvPr/>
            </p:nvSpPr>
            <p:spPr bwMode="auto">
              <a:xfrm>
                <a:off x="5070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6" name="Rectangle 1143"/>
              <p:cNvSpPr>
                <a:spLocks noChangeArrowheads="1"/>
              </p:cNvSpPr>
              <p:nvPr/>
            </p:nvSpPr>
            <p:spPr bwMode="auto">
              <a:xfrm>
                <a:off x="5092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7" name="Rectangle 1144"/>
              <p:cNvSpPr>
                <a:spLocks noChangeArrowheads="1"/>
              </p:cNvSpPr>
              <p:nvPr/>
            </p:nvSpPr>
            <p:spPr bwMode="auto">
              <a:xfrm>
                <a:off x="51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8" name="Rectangle 1145"/>
              <p:cNvSpPr>
                <a:spLocks noChangeArrowheads="1"/>
              </p:cNvSpPr>
              <p:nvPr/>
            </p:nvSpPr>
            <p:spPr bwMode="auto">
              <a:xfrm>
                <a:off x="504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9" name="Rectangle 1146"/>
              <p:cNvSpPr>
                <a:spLocks noChangeArrowheads="1"/>
              </p:cNvSpPr>
              <p:nvPr/>
            </p:nvSpPr>
            <p:spPr bwMode="auto">
              <a:xfrm>
                <a:off x="509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0" name="Rectangle 1147"/>
              <p:cNvSpPr>
                <a:spLocks noChangeArrowheads="1"/>
              </p:cNvSpPr>
              <p:nvPr/>
            </p:nvSpPr>
            <p:spPr bwMode="auto">
              <a:xfrm>
                <a:off x="5134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1" name="Rectangle 1148"/>
              <p:cNvSpPr>
                <a:spLocks noChangeArrowheads="1"/>
              </p:cNvSpPr>
              <p:nvPr/>
            </p:nvSpPr>
            <p:spPr bwMode="auto">
              <a:xfrm>
                <a:off x="507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2" name="Rectangle 1149"/>
              <p:cNvSpPr>
                <a:spLocks noChangeArrowheads="1"/>
              </p:cNvSpPr>
              <p:nvPr/>
            </p:nvSpPr>
            <p:spPr bwMode="auto">
              <a:xfrm>
                <a:off x="5114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3" name="Rectangle 1150"/>
              <p:cNvSpPr>
                <a:spLocks noChangeArrowheads="1"/>
              </p:cNvSpPr>
              <p:nvPr/>
            </p:nvSpPr>
            <p:spPr bwMode="auto">
              <a:xfrm>
                <a:off x="5156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4" name="Rectangle 1151"/>
              <p:cNvSpPr>
                <a:spLocks noChangeArrowheads="1"/>
              </p:cNvSpPr>
              <p:nvPr/>
            </p:nvSpPr>
            <p:spPr bwMode="auto">
              <a:xfrm>
                <a:off x="504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5" name="Rectangle 1152"/>
              <p:cNvSpPr>
                <a:spLocks noChangeArrowheads="1"/>
              </p:cNvSpPr>
              <p:nvPr/>
            </p:nvSpPr>
            <p:spPr bwMode="auto">
              <a:xfrm>
                <a:off x="5092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6" name="Rectangle 1153"/>
              <p:cNvSpPr>
                <a:spLocks noChangeArrowheads="1"/>
              </p:cNvSpPr>
              <p:nvPr/>
            </p:nvSpPr>
            <p:spPr bwMode="auto">
              <a:xfrm>
                <a:off x="507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7" name="Rectangle 1154"/>
              <p:cNvSpPr>
                <a:spLocks noChangeArrowheads="1"/>
              </p:cNvSpPr>
              <p:nvPr/>
            </p:nvSpPr>
            <p:spPr bwMode="auto">
              <a:xfrm>
                <a:off x="5114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8" name="Rectangle 1155"/>
              <p:cNvSpPr>
                <a:spLocks noChangeArrowheads="1"/>
              </p:cNvSpPr>
              <p:nvPr/>
            </p:nvSpPr>
            <p:spPr bwMode="auto">
              <a:xfrm>
                <a:off x="51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9" name="Rectangle 1156"/>
              <p:cNvSpPr>
                <a:spLocks noChangeArrowheads="1"/>
              </p:cNvSpPr>
              <p:nvPr/>
            </p:nvSpPr>
            <p:spPr bwMode="auto">
              <a:xfrm>
                <a:off x="5070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0" name="Rectangle 1157"/>
              <p:cNvSpPr>
                <a:spLocks noChangeArrowheads="1"/>
              </p:cNvSpPr>
              <p:nvPr/>
            </p:nvSpPr>
            <p:spPr bwMode="auto">
              <a:xfrm>
                <a:off x="511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1" name="Rectangle 1158"/>
              <p:cNvSpPr>
                <a:spLocks noChangeArrowheads="1"/>
              </p:cNvSpPr>
              <p:nvPr/>
            </p:nvSpPr>
            <p:spPr bwMode="auto">
              <a:xfrm>
                <a:off x="5048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2" name="Rectangle 1159"/>
              <p:cNvSpPr>
                <a:spLocks noChangeArrowheads="1"/>
              </p:cNvSpPr>
              <p:nvPr/>
            </p:nvSpPr>
            <p:spPr bwMode="auto">
              <a:xfrm>
                <a:off x="5092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3" name="Rectangle 1160"/>
              <p:cNvSpPr>
                <a:spLocks noChangeArrowheads="1"/>
              </p:cNvSpPr>
              <p:nvPr/>
            </p:nvSpPr>
            <p:spPr bwMode="auto">
              <a:xfrm>
                <a:off x="51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4" name="Rectangle 1161"/>
              <p:cNvSpPr>
                <a:spLocks noChangeArrowheads="1"/>
              </p:cNvSpPr>
              <p:nvPr/>
            </p:nvSpPr>
            <p:spPr bwMode="auto">
              <a:xfrm>
                <a:off x="5048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5" name="Rectangle 1162"/>
              <p:cNvSpPr>
                <a:spLocks noChangeArrowheads="1"/>
              </p:cNvSpPr>
              <p:nvPr/>
            </p:nvSpPr>
            <p:spPr bwMode="auto">
              <a:xfrm>
                <a:off x="5070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6" name="Rectangle 1163"/>
              <p:cNvSpPr>
                <a:spLocks noChangeArrowheads="1"/>
              </p:cNvSpPr>
              <p:nvPr/>
            </p:nvSpPr>
            <p:spPr bwMode="auto">
              <a:xfrm>
                <a:off x="5048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7" name="Rectangle 1164"/>
              <p:cNvSpPr>
                <a:spLocks noChangeArrowheads="1"/>
              </p:cNvSpPr>
              <p:nvPr/>
            </p:nvSpPr>
            <p:spPr bwMode="auto">
              <a:xfrm>
                <a:off x="5092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8" name="Rectangle 1165"/>
              <p:cNvSpPr>
                <a:spLocks noChangeArrowheads="1"/>
              </p:cNvSpPr>
              <p:nvPr/>
            </p:nvSpPr>
            <p:spPr bwMode="auto">
              <a:xfrm>
                <a:off x="515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9" name="Rectangle 1166"/>
              <p:cNvSpPr>
                <a:spLocks noChangeArrowheads="1"/>
              </p:cNvSpPr>
              <p:nvPr/>
            </p:nvSpPr>
            <p:spPr bwMode="auto">
              <a:xfrm>
                <a:off x="507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0" name="Rectangle 1167"/>
              <p:cNvSpPr>
                <a:spLocks noChangeArrowheads="1"/>
              </p:cNvSpPr>
              <p:nvPr/>
            </p:nvSpPr>
            <p:spPr bwMode="auto">
              <a:xfrm>
                <a:off x="5070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1" name="Rectangle 1168"/>
              <p:cNvSpPr>
                <a:spLocks noChangeArrowheads="1"/>
              </p:cNvSpPr>
              <p:nvPr/>
            </p:nvSpPr>
            <p:spPr bwMode="auto">
              <a:xfrm>
                <a:off x="5114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2" name="Rectangle 1169"/>
              <p:cNvSpPr>
                <a:spLocks noChangeArrowheads="1"/>
              </p:cNvSpPr>
              <p:nvPr/>
            </p:nvSpPr>
            <p:spPr bwMode="auto">
              <a:xfrm>
                <a:off x="515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3" name="Rectangle 1170"/>
              <p:cNvSpPr>
                <a:spLocks noChangeArrowheads="1"/>
              </p:cNvSpPr>
              <p:nvPr/>
            </p:nvSpPr>
            <p:spPr bwMode="auto">
              <a:xfrm>
                <a:off x="504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4" name="Rectangle 1171"/>
              <p:cNvSpPr>
                <a:spLocks noChangeArrowheads="1"/>
              </p:cNvSpPr>
              <p:nvPr/>
            </p:nvSpPr>
            <p:spPr bwMode="auto">
              <a:xfrm>
                <a:off x="5092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5" name="Rectangle 1172"/>
              <p:cNvSpPr>
                <a:spLocks noChangeArrowheads="1"/>
              </p:cNvSpPr>
              <p:nvPr/>
            </p:nvSpPr>
            <p:spPr bwMode="auto">
              <a:xfrm>
                <a:off x="5134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6" name="Rectangle 1173"/>
              <p:cNvSpPr>
                <a:spLocks noChangeArrowheads="1"/>
              </p:cNvSpPr>
              <p:nvPr/>
            </p:nvSpPr>
            <p:spPr bwMode="auto">
              <a:xfrm>
                <a:off x="5048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7" name="Rectangle 1174"/>
              <p:cNvSpPr>
                <a:spLocks noChangeArrowheads="1"/>
              </p:cNvSpPr>
              <p:nvPr/>
            </p:nvSpPr>
            <p:spPr bwMode="auto">
              <a:xfrm>
                <a:off x="511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8" name="Rectangle 1175"/>
              <p:cNvSpPr>
                <a:spLocks noChangeArrowheads="1"/>
              </p:cNvSpPr>
              <p:nvPr/>
            </p:nvSpPr>
            <p:spPr bwMode="auto">
              <a:xfrm>
                <a:off x="509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9" name="Rectangle 1176"/>
              <p:cNvSpPr>
                <a:spLocks noChangeArrowheads="1"/>
              </p:cNvSpPr>
              <p:nvPr/>
            </p:nvSpPr>
            <p:spPr bwMode="auto">
              <a:xfrm>
                <a:off x="513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0" name="Rectangle 1177"/>
              <p:cNvSpPr>
                <a:spLocks noChangeArrowheads="1"/>
              </p:cNvSpPr>
              <p:nvPr/>
            </p:nvSpPr>
            <p:spPr bwMode="auto">
              <a:xfrm>
                <a:off x="51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1" name="Rectangle 1178"/>
              <p:cNvSpPr>
                <a:spLocks noChangeArrowheads="1"/>
              </p:cNvSpPr>
              <p:nvPr/>
            </p:nvSpPr>
            <p:spPr bwMode="auto">
              <a:xfrm>
                <a:off x="504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2" name="Rectangle 1179"/>
              <p:cNvSpPr>
                <a:spLocks noChangeArrowheads="1"/>
              </p:cNvSpPr>
              <p:nvPr/>
            </p:nvSpPr>
            <p:spPr bwMode="auto">
              <a:xfrm>
                <a:off x="509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3" name="Rectangle 1180"/>
              <p:cNvSpPr>
                <a:spLocks noChangeArrowheads="1"/>
              </p:cNvSpPr>
              <p:nvPr/>
            </p:nvSpPr>
            <p:spPr bwMode="auto">
              <a:xfrm>
                <a:off x="51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4" name="Rectangle 1181"/>
              <p:cNvSpPr>
                <a:spLocks noChangeArrowheads="1"/>
              </p:cNvSpPr>
              <p:nvPr/>
            </p:nvSpPr>
            <p:spPr bwMode="auto">
              <a:xfrm>
                <a:off x="504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5" name="Rectangle 1182"/>
              <p:cNvSpPr>
                <a:spLocks noChangeArrowheads="1"/>
              </p:cNvSpPr>
              <p:nvPr/>
            </p:nvSpPr>
            <p:spPr bwMode="auto">
              <a:xfrm>
                <a:off x="509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6" name="Rectangle 1183"/>
              <p:cNvSpPr>
                <a:spLocks noChangeArrowheads="1"/>
              </p:cNvSpPr>
              <p:nvPr/>
            </p:nvSpPr>
            <p:spPr bwMode="auto">
              <a:xfrm>
                <a:off x="513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7" name="Rectangle 1184"/>
              <p:cNvSpPr>
                <a:spLocks noChangeArrowheads="1"/>
              </p:cNvSpPr>
              <p:nvPr/>
            </p:nvSpPr>
            <p:spPr bwMode="auto">
              <a:xfrm>
                <a:off x="507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8" name="Rectangle 1185"/>
              <p:cNvSpPr>
                <a:spLocks noChangeArrowheads="1"/>
              </p:cNvSpPr>
              <p:nvPr/>
            </p:nvSpPr>
            <p:spPr bwMode="auto">
              <a:xfrm>
                <a:off x="511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9" name="Rectangle 1186"/>
              <p:cNvSpPr>
                <a:spLocks noChangeArrowheads="1"/>
              </p:cNvSpPr>
              <p:nvPr/>
            </p:nvSpPr>
            <p:spPr bwMode="auto">
              <a:xfrm>
                <a:off x="515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0" name="Rectangle 1187"/>
              <p:cNvSpPr>
                <a:spLocks noChangeArrowheads="1"/>
              </p:cNvSpPr>
              <p:nvPr/>
            </p:nvSpPr>
            <p:spPr bwMode="auto">
              <a:xfrm>
                <a:off x="504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1" name="Rectangle 1188"/>
              <p:cNvSpPr>
                <a:spLocks noChangeArrowheads="1"/>
              </p:cNvSpPr>
              <p:nvPr/>
            </p:nvSpPr>
            <p:spPr bwMode="auto">
              <a:xfrm>
                <a:off x="509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2" name="Rectangle 1189"/>
              <p:cNvSpPr>
                <a:spLocks noChangeArrowheads="1"/>
              </p:cNvSpPr>
              <p:nvPr/>
            </p:nvSpPr>
            <p:spPr bwMode="auto">
              <a:xfrm>
                <a:off x="517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3" name="Rectangle 1190"/>
              <p:cNvSpPr>
                <a:spLocks noChangeArrowheads="1"/>
              </p:cNvSpPr>
              <p:nvPr/>
            </p:nvSpPr>
            <p:spPr bwMode="auto">
              <a:xfrm>
                <a:off x="52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4" name="Rectangle 1191"/>
              <p:cNvSpPr>
                <a:spLocks noChangeArrowheads="1"/>
              </p:cNvSpPr>
              <p:nvPr/>
            </p:nvSpPr>
            <p:spPr bwMode="auto">
              <a:xfrm>
                <a:off x="52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5" name="Rectangle 1192"/>
              <p:cNvSpPr>
                <a:spLocks noChangeArrowheads="1"/>
              </p:cNvSpPr>
              <p:nvPr/>
            </p:nvSpPr>
            <p:spPr bwMode="auto">
              <a:xfrm>
                <a:off x="52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6" name="Rectangle 1193"/>
              <p:cNvSpPr>
                <a:spLocks noChangeArrowheads="1"/>
              </p:cNvSpPr>
              <p:nvPr/>
            </p:nvSpPr>
            <p:spPr bwMode="auto">
              <a:xfrm>
                <a:off x="528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7" name="Rectangle 1194"/>
              <p:cNvSpPr>
                <a:spLocks noChangeArrowheads="1"/>
              </p:cNvSpPr>
              <p:nvPr/>
            </p:nvSpPr>
            <p:spPr bwMode="auto">
              <a:xfrm>
                <a:off x="517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8" name="Rectangle 1195"/>
              <p:cNvSpPr>
                <a:spLocks noChangeArrowheads="1"/>
              </p:cNvSpPr>
              <p:nvPr/>
            </p:nvSpPr>
            <p:spPr bwMode="auto">
              <a:xfrm>
                <a:off x="5222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9" name="Rectangle 1196"/>
              <p:cNvSpPr>
                <a:spLocks noChangeArrowheads="1"/>
              </p:cNvSpPr>
              <p:nvPr/>
            </p:nvSpPr>
            <p:spPr bwMode="auto">
              <a:xfrm>
                <a:off x="5264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0" name="Rectangle 1197"/>
              <p:cNvSpPr>
                <a:spLocks noChangeArrowheads="1"/>
              </p:cNvSpPr>
              <p:nvPr/>
            </p:nvSpPr>
            <p:spPr bwMode="auto">
              <a:xfrm>
                <a:off x="5200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1" name="Rectangle 1198"/>
              <p:cNvSpPr>
                <a:spLocks noChangeArrowheads="1"/>
              </p:cNvSpPr>
              <p:nvPr/>
            </p:nvSpPr>
            <p:spPr bwMode="auto">
              <a:xfrm>
                <a:off x="528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2" name="Rectangle 1199"/>
              <p:cNvSpPr>
                <a:spLocks noChangeArrowheads="1"/>
              </p:cNvSpPr>
              <p:nvPr/>
            </p:nvSpPr>
            <p:spPr bwMode="auto">
              <a:xfrm>
                <a:off x="517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3" name="Rectangle 1200"/>
              <p:cNvSpPr>
                <a:spLocks noChangeArrowheads="1"/>
              </p:cNvSpPr>
              <p:nvPr/>
            </p:nvSpPr>
            <p:spPr bwMode="auto">
              <a:xfrm>
                <a:off x="5244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4" name="Rectangle 1201"/>
              <p:cNvSpPr>
                <a:spLocks noChangeArrowheads="1"/>
              </p:cNvSpPr>
              <p:nvPr/>
            </p:nvSpPr>
            <p:spPr bwMode="auto">
              <a:xfrm>
                <a:off x="5286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5" name="Rectangle 1202"/>
              <p:cNvSpPr>
                <a:spLocks noChangeArrowheads="1"/>
              </p:cNvSpPr>
              <p:nvPr/>
            </p:nvSpPr>
            <p:spPr bwMode="auto">
              <a:xfrm>
                <a:off x="5178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6" name="Rectangle 1203"/>
              <p:cNvSpPr>
                <a:spLocks noChangeArrowheads="1"/>
              </p:cNvSpPr>
              <p:nvPr/>
            </p:nvSpPr>
            <p:spPr bwMode="auto">
              <a:xfrm>
                <a:off x="5200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7" name="Rectangle 1204"/>
              <p:cNvSpPr>
                <a:spLocks noChangeArrowheads="1"/>
              </p:cNvSpPr>
              <p:nvPr/>
            </p:nvSpPr>
            <p:spPr bwMode="auto">
              <a:xfrm>
                <a:off x="52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8" name="Rectangle 1205"/>
              <p:cNvSpPr>
                <a:spLocks noChangeArrowheads="1"/>
              </p:cNvSpPr>
              <p:nvPr/>
            </p:nvSpPr>
            <p:spPr bwMode="auto">
              <a:xfrm>
                <a:off x="528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9" name="Rectangle 1206"/>
              <p:cNvSpPr>
                <a:spLocks noChangeArrowheads="1"/>
              </p:cNvSpPr>
              <p:nvPr/>
            </p:nvSpPr>
            <p:spPr bwMode="auto">
              <a:xfrm>
                <a:off x="517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0" name="Rectangle 1207"/>
              <p:cNvSpPr>
                <a:spLocks noChangeArrowheads="1"/>
              </p:cNvSpPr>
              <p:nvPr/>
            </p:nvSpPr>
            <p:spPr bwMode="auto">
              <a:xfrm>
                <a:off x="522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1" name="Rectangle 1208"/>
              <p:cNvSpPr>
                <a:spLocks noChangeArrowheads="1"/>
              </p:cNvSpPr>
              <p:nvPr/>
            </p:nvSpPr>
            <p:spPr bwMode="auto">
              <a:xfrm>
                <a:off x="5242" y="1217"/>
                <a:ext cx="3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2" name="Rectangle 1209"/>
              <p:cNvSpPr>
                <a:spLocks noChangeArrowheads="1"/>
              </p:cNvSpPr>
              <p:nvPr/>
            </p:nvSpPr>
            <p:spPr bwMode="auto">
              <a:xfrm>
                <a:off x="520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3" name="Rectangle 1210"/>
              <p:cNvSpPr>
                <a:spLocks noChangeArrowheads="1"/>
              </p:cNvSpPr>
              <p:nvPr/>
            </p:nvSpPr>
            <p:spPr bwMode="auto">
              <a:xfrm>
                <a:off x="52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4" name="Rectangle 1211"/>
              <p:cNvSpPr>
                <a:spLocks noChangeArrowheads="1"/>
              </p:cNvSpPr>
              <p:nvPr/>
            </p:nvSpPr>
            <p:spPr bwMode="auto">
              <a:xfrm>
                <a:off x="5286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5" name="Rectangle 1212"/>
              <p:cNvSpPr>
                <a:spLocks noChangeArrowheads="1"/>
              </p:cNvSpPr>
              <p:nvPr/>
            </p:nvSpPr>
            <p:spPr bwMode="auto">
              <a:xfrm>
                <a:off x="517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3" name="Group 1414"/>
            <p:cNvGrpSpPr/>
            <p:nvPr/>
          </p:nvGrpSpPr>
          <p:grpSpPr bwMode="auto">
            <a:xfrm>
              <a:off x="-3529332" y="-1031875"/>
              <a:ext cx="676299" cy="3252788"/>
              <a:chOff x="5048" y="937"/>
              <a:chExt cx="426" cy="2049"/>
            </a:xfrm>
            <a:grpFill/>
          </p:grpSpPr>
          <p:sp>
            <p:nvSpPr>
              <p:cNvPr id="566" name="Rectangle 1214"/>
              <p:cNvSpPr>
                <a:spLocks noChangeArrowheads="1"/>
              </p:cNvSpPr>
              <p:nvPr/>
            </p:nvSpPr>
            <p:spPr bwMode="auto">
              <a:xfrm>
                <a:off x="5222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7" name="Rectangle 1215"/>
              <p:cNvSpPr>
                <a:spLocks noChangeArrowheads="1"/>
              </p:cNvSpPr>
              <p:nvPr/>
            </p:nvSpPr>
            <p:spPr bwMode="auto">
              <a:xfrm>
                <a:off x="52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8" name="Rectangle 1216"/>
              <p:cNvSpPr>
                <a:spLocks noChangeArrowheads="1"/>
              </p:cNvSpPr>
              <p:nvPr/>
            </p:nvSpPr>
            <p:spPr bwMode="auto">
              <a:xfrm>
                <a:off x="52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9" name="Rectangle 1217"/>
              <p:cNvSpPr>
                <a:spLocks noChangeArrowheads="1"/>
              </p:cNvSpPr>
              <p:nvPr/>
            </p:nvSpPr>
            <p:spPr bwMode="auto">
              <a:xfrm>
                <a:off x="52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0" name="Rectangle 1218"/>
              <p:cNvSpPr>
                <a:spLocks noChangeArrowheads="1"/>
              </p:cNvSpPr>
              <p:nvPr/>
            </p:nvSpPr>
            <p:spPr bwMode="auto">
              <a:xfrm>
                <a:off x="5286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1" name="Rectangle 1219"/>
              <p:cNvSpPr>
                <a:spLocks noChangeArrowheads="1"/>
              </p:cNvSpPr>
              <p:nvPr/>
            </p:nvSpPr>
            <p:spPr bwMode="auto">
              <a:xfrm>
                <a:off x="524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2" name="Rectangle 1220"/>
              <p:cNvSpPr>
                <a:spLocks noChangeArrowheads="1"/>
              </p:cNvSpPr>
              <p:nvPr/>
            </p:nvSpPr>
            <p:spPr bwMode="auto">
              <a:xfrm>
                <a:off x="5286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3" name="Rectangle 1221"/>
              <p:cNvSpPr>
                <a:spLocks noChangeArrowheads="1"/>
              </p:cNvSpPr>
              <p:nvPr/>
            </p:nvSpPr>
            <p:spPr bwMode="auto">
              <a:xfrm>
                <a:off x="5244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4" name="Rectangle 1222"/>
              <p:cNvSpPr>
                <a:spLocks noChangeArrowheads="1"/>
              </p:cNvSpPr>
              <p:nvPr/>
            </p:nvSpPr>
            <p:spPr bwMode="auto">
              <a:xfrm>
                <a:off x="528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5" name="Rectangle 1223"/>
              <p:cNvSpPr>
                <a:spLocks noChangeArrowheads="1"/>
              </p:cNvSpPr>
              <p:nvPr/>
            </p:nvSpPr>
            <p:spPr bwMode="auto">
              <a:xfrm>
                <a:off x="5134" y="1554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6" name="Rectangle 1224"/>
              <p:cNvSpPr>
                <a:spLocks noChangeArrowheads="1"/>
              </p:cNvSpPr>
              <p:nvPr/>
            </p:nvSpPr>
            <p:spPr bwMode="auto">
              <a:xfrm>
                <a:off x="524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7" name="Rectangle 1225"/>
              <p:cNvSpPr>
                <a:spLocks noChangeArrowheads="1"/>
              </p:cNvSpPr>
              <p:nvPr/>
            </p:nvSpPr>
            <p:spPr bwMode="auto">
              <a:xfrm>
                <a:off x="5286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8" name="Rectangle 1226"/>
              <p:cNvSpPr>
                <a:spLocks noChangeArrowheads="1"/>
              </p:cNvSpPr>
              <p:nvPr/>
            </p:nvSpPr>
            <p:spPr bwMode="auto">
              <a:xfrm>
                <a:off x="5200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9" name="Rectangle 1227"/>
              <p:cNvSpPr>
                <a:spLocks noChangeArrowheads="1"/>
              </p:cNvSpPr>
              <p:nvPr/>
            </p:nvSpPr>
            <p:spPr bwMode="auto">
              <a:xfrm>
                <a:off x="5222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0" name="Rectangle 1228"/>
              <p:cNvSpPr>
                <a:spLocks noChangeArrowheads="1"/>
              </p:cNvSpPr>
              <p:nvPr/>
            </p:nvSpPr>
            <p:spPr bwMode="auto">
              <a:xfrm>
                <a:off x="5266" y="1610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1" name="Rectangle 1229"/>
              <p:cNvSpPr>
                <a:spLocks noChangeArrowheads="1"/>
              </p:cNvSpPr>
              <p:nvPr/>
            </p:nvSpPr>
            <p:spPr bwMode="auto">
              <a:xfrm>
                <a:off x="520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2" name="Rectangle 1230"/>
              <p:cNvSpPr>
                <a:spLocks noChangeArrowheads="1"/>
              </p:cNvSpPr>
              <p:nvPr/>
            </p:nvSpPr>
            <p:spPr bwMode="auto">
              <a:xfrm>
                <a:off x="5244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3" name="Rectangle 1231"/>
              <p:cNvSpPr>
                <a:spLocks noChangeArrowheads="1"/>
              </p:cNvSpPr>
              <p:nvPr/>
            </p:nvSpPr>
            <p:spPr bwMode="auto">
              <a:xfrm>
                <a:off x="52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4" name="Rectangle 1232"/>
              <p:cNvSpPr>
                <a:spLocks noChangeArrowheads="1"/>
              </p:cNvSpPr>
              <p:nvPr/>
            </p:nvSpPr>
            <p:spPr bwMode="auto">
              <a:xfrm>
                <a:off x="5286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5" name="Rectangle 1233"/>
              <p:cNvSpPr>
                <a:spLocks noChangeArrowheads="1"/>
              </p:cNvSpPr>
              <p:nvPr/>
            </p:nvSpPr>
            <p:spPr bwMode="auto">
              <a:xfrm>
                <a:off x="5200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6" name="Rectangle 1234"/>
              <p:cNvSpPr>
                <a:spLocks noChangeArrowheads="1"/>
              </p:cNvSpPr>
              <p:nvPr/>
            </p:nvSpPr>
            <p:spPr bwMode="auto">
              <a:xfrm>
                <a:off x="528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7" name="Rectangle 1235"/>
              <p:cNvSpPr>
                <a:spLocks noChangeArrowheads="1"/>
              </p:cNvSpPr>
              <p:nvPr/>
            </p:nvSpPr>
            <p:spPr bwMode="auto">
              <a:xfrm>
                <a:off x="517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8" name="Rectangle 1236"/>
              <p:cNvSpPr>
                <a:spLocks noChangeArrowheads="1"/>
              </p:cNvSpPr>
              <p:nvPr/>
            </p:nvSpPr>
            <p:spPr bwMode="auto">
              <a:xfrm>
                <a:off x="528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9" name="Rectangle 1237"/>
              <p:cNvSpPr>
                <a:spLocks noChangeArrowheads="1"/>
              </p:cNvSpPr>
              <p:nvPr/>
            </p:nvSpPr>
            <p:spPr bwMode="auto">
              <a:xfrm>
                <a:off x="5178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0" name="Rectangle 1238"/>
              <p:cNvSpPr>
                <a:spLocks noChangeArrowheads="1"/>
              </p:cNvSpPr>
              <p:nvPr/>
            </p:nvSpPr>
            <p:spPr bwMode="auto">
              <a:xfrm>
                <a:off x="5200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1" name="Rectangle 1239"/>
              <p:cNvSpPr>
                <a:spLocks noChangeArrowheads="1"/>
              </p:cNvSpPr>
              <p:nvPr/>
            </p:nvSpPr>
            <p:spPr bwMode="auto">
              <a:xfrm>
                <a:off x="52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2" name="Rectangle 1240"/>
              <p:cNvSpPr>
                <a:spLocks noChangeArrowheads="1"/>
              </p:cNvSpPr>
              <p:nvPr/>
            </p:nvSpPr>
            <p:spPr bwMode="auto">
              <a:xfrm>
                <a:off x="5266" y="1836"/>
                <a:ext cx="3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3" name="Rectangle 1241"/>
              <p:cNvSpPr>
                <a:spLocks noChangeArrowheads="1"/>
              </p:cNvSpPr>
              <p:nvPr/>
            </p:nvSpPr>
            <p:spPr bwMode="auto">
              <a:xfrm>
                <a:off x="522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4" name="Rectangle 1242"/>
              <p:cNvSpPr>
                <a:spLocks noChangeArrowheads="1"/>
              </p:cNvSpPr>
              <p:nvPr/>
            </p:nvSpPr>
            <p:spPr bwMode="auto">
              <a:xfrm>
                <a:off x="526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5" name="Rectangle 1243"/>
              <p:cNvSpPr>
                <a:spLocks noChangeArrowheads="1"/>
              </p:cNvSpPr>
              <p:nvPr/>
            </p:nvSpPr>
            <p:spPr bwMode="auto">
              <a:xfrm>
                <a:off x="52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6" name="Rectangle 1244"/>
              <p:cNvSpPr>
                <a:spLocks noChangeArrowheads="1"/>
              </p:cNvSpPr>
              <p:nvPr/>
            </p:nvSpPr>
            <p:spPr bwMode="auto">
              <a:xfrm>
                <a:off x="517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7" name="Rectangle 1245"/>
              <p:cNvSpPr>
                <a:spLocks noChangeArrowheads="1"/>
              </p:cNvSpPr>
              <p:nvPr/>
            </p:nvSpPr>
            <p:spPr bwMode="auto">
              <a:xfrm>
                <a:off x="5200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8" name="Rectangle 1246"/>
              <p:cNvSpPr>
                <a:spLocks noChangeArrowheads="1"/>
              </p:cNvSpPr>
              <p:nvPr/>
            </p:nvSpPr>
            <p:spPr bwMode="auto">
              <a:xfrm>
                <a:off x="522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9" name="Rectangle 1247"/>
              <p:cNvSpPr>
                <a:spLocks noChangeArrowheads="1"/>
              </p:cNvSpPr>
              <p:nvPr/>
            </p:nvSpPr>
            <p:spPr bwMode="auto">
              <a:xfrm>
                <a:off x="52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0" name="Rectangle 1248"/>
              <p:cNvSpPr>
                <a:spLocks noChangeArrowheads="1"/>
              </p:cNvSpPr>
              <p:nvPr/>
            </p:nvSpPr>
            <p:spPr bwMode="auto">
              <a:xfrm>
                <a:off x="517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1" name="Rectangle 1249"/>
              <p:cNvSpPr>
                <a:spLocks noChangeArrowheads="1"/>
              </p:cNvSpPr>
              <p:nvPr/>
            </p:nvSpPr>
            <p:spPr bwMode="auto">
              <a:xfrm>
                <a:off x="522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2" name="Rectangle 1250"/>
              <p:cNvSpPr>
                <a:spLocks noChangeArrowheads="1"/>
              </p:cNvSpPr>
              <p:nvPr/>
            </p:nvSpPr>
            <p:spPr bwMode="auto">
              <a:xfrm>
                <a:off x="526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3" name="Rectangle 1251"/>
              <p:cNvSpPr>
                <a:spLocks noChangeArrowheads="1"/>
              </p:cNvSpPr>
              <p:nvPr/>
            </p:nvSpPr>
            <p:spPr bwMode="auto">
              <a:xfrm>
                <a:off x="520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4" name="Rectangle 1252"/>
              <p:cNvSpPr>
                <a:spLocks noChangeArrowheads="1"/>
              </p:cNvSpPr>
              <p:nvPr/>
            </p:nvSpPr>
            <p:spPr bwMode="auto">
              <a:xfrm>
                <a:off x="524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5" name="Rectangle 1253"/>
              <p:cNvSpPr>
                <a:spLocks noChangeArrowheads="1"/>
              </p:cNvSpPr>
              <p:nvPr/>
            </p:nvSpPr>
            <p:spPr bwMode="auto">
              <a:xfrm>
                <a:off x="528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6" name="Rectangle 1254"/>
              <p:cNvSpPr>
                <a:spLocks noChangeArrowheads="1"/>
              </p:cNvSpPr>
              <p:nvPr/>
            </p:nvSpPr>
            <p:spPr bwMode="auto">
              <a:xfrm>
                <a:off x="517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7" name="Rectangle 1255"/>
              <p:cNvSpPr>
                <a:spLocks noChangeArrowheads="1"/>
              </p:cNvSpPr>
              <p:nvPr/>
            </p:nvSpPr>
            <p:spPr bwMode="auto">
              <a:xfrm>
                <a:off x="522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8" name="Rectangle 1256"/>
              <p:cNvSpPr>
                <a:spLocks noChangeArrowheads="1"/>
              </p:cNvSpPr>
              <p:nvPr/>
            </p:nvSpPr>
            <p:spPr bwMode="auto">
              <a:xfrm>
                <a:off x="52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9" name="Rectangle 1257"/>
              <p:cNvSpPr>
                <a:spLocks noChangeArrowheads="1"/>
              </p:cNvSpPr>
              <p:nvPr/>
            </p:nvSpPr>
            <p:spPr bwMode="auto">
              <a:xfrm>
                <a:off x="509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0" name="Rectangle 1258"/>
              <p:cNvSpPr>
                <a:spLocks noChangeArrowheads="1"/>
              </p:cNvSpPr>
              <p:nvPr/>
            </p:nvSpPr>
            <p:spPr bwMode="auto">
              <a:xfrm>
                <a:off x="51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1" name="Rectangle 1259"/>
              <p:cNvSpPr>
                <a:spLocks noChangeArrowheads="1"/>
              </p:cNvSpPr>
              <p:nvPr/>
            </p:nvSpPr>
            <p:spPr bwMode="auto">
              <a:xfrm>
                <a:off x="5178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2" name="Rectangle 1260"/>
              <p:cNvSpPr>
                <a:spLocks noChangeArrowheads="1"/>
              </p:cNvSpPr>
              <p:nvPr/>
            </p:nvSpPr>
            <p:spPr bwMode="auto">
              <a:xfrm>
                <a:off x="522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3" name="Rectangle 1261"/>
              <p:cNvSpPr>
                <a:spLocks noChangeArrowheads="1"/>
              </p:cNvSpPr>
              <p:nvPr/>
            </p:nvSpPr>
            <p:spPr bwMode="auto">
              <a:xfrm>
                <a:off x="504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4" name="Rectangle 1262"/>
              <p:cNvSpPr>
                <a:spLocks noChangeArrowheads="1"/>
              </p:cNvSpPr>
              <p:nvPr/>
            </p:nvSpPr>
            <p:spPr bwMode="auto">
              <a:xfrm>
                <a:off x="507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5" name="Rectangle 1263"/>
              <p:cNvSpPr>
                <a:spLocks noChangeArrowheads="1"/>
              </p:cNvSpPr>
              <p:nvPr/>
            </p:nvSpPr>
            <p:spPr bwMode="auto">
              <a:xfrm>
                <a:off x="51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6" name="Rectangle 1264"/>
              <p:cNvSpPr>
                <a:spLocks noChangeArrowheads="1"/>
              </p:cNvSpPr>
              <p:nvPr/>
            </p:nvSpPr>
            <p:spPr bwMode="auto">
              <a:xfrm>
                <a:off x="517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7" name="Rectangle 1265"/>
              <p:cNvSpPr>
                <a:spLocks noChangeArrowheads="1"/>
              </p:cNvSpPr>
              <p:nvPr/>
            </p:nvSpPr>
            <p:spPr bwMode="auto">
              <a:xfrm>
                <a:off x="5286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8" name="Rectangle 1266"/>
              <p:cNvSpPr>
                <a:spLocks noChangeArrowheads="1"/>
              </p:cNvSpPr>
              <p:nvPr/>
            </p:nvSpPr>
            <p:spPr bwMode="auto">
              <a:xfrm>
                <a:off x="515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9" name="Rectangle 1267"/>
              <p:cNvSpPr>
                <a:spLocks noChangeArrowheads="1"/>
              </p:cNvSpPr>
              <p:nvPr/>
            </p:nvSpPr>
            <p:spPr bwMode="auto">
              <a:xfrm>
                <a:off x="511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0" name="Rectangle 1268"/>
              <p:cNvSpPr>
                <a:spLocks noChangeArrowheads="1"/>
              </p:cNvSpPr>
              <p:nvPr/>
            </p:nvSpPr>
            <p:spPr bwMode="auto">
              <a:xfrm>
                <a:off x="526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1" name="Rectangle 1269"/>
              <p:cNvSpPr>
                <a:spLocks noChangeArrowheads="1"/>
              </p:cNvSpPr>
              <p:nvPr/>
            </p:nvSpPr>
            <p:spPr bwMode="auto">
              <a:xfrm>
                <a:off x="528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2" name="Rectangle 1270"/>
              <p:cNvSpPr>
                <a:spLocks noChangeArrowheads="1"/>
              </p:cNvSpPr>
              <p:nvPr/>
            </p:nvSpPr>
            <p:spPr bwMode="auto">
              <a:xfrm>
                <a:off x="5200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3" name="Rectangle 1271"/>
              <p:cNvSpPr>
                <a:spLocks noChangeArrowheads="1"/>
              </p:cNvSpPr>
              <p:nvPr/>
            </p:nvSpPr>
            <p:spPr bwMode="auto">
              <a:xfrm>
                <a:off x="5092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4" name="Rectangle 1272"/>
              <p:cNvSpPr>
                <a:spLocks noChangeArrowheads="1"/>
              </p:cNvSpPr>
              <p:nvPr/>
            </p:nvSpPr>
            <p:spPr bwMode="auto">
              <a:xfrm>
                <a:off x="524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5" name="Rectangle 1273"/>
              <p:cNvSpPr>
                <a:spLocks noChangeArrowheads="1"/>
              </p:cNvSpPr>
              <p:nvPr/>
            </p:nvSpPr>
            <p:spPr bwMode="auto">
              <a:xfrm>
                <a:off x="528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6" name="Rectangle 1274"/>
              <p:cNvSpPr>
                <a:spLocks noChangeArrowheads="1"/>
              </p:cNvSpPr>
              <p:nvPr/>
            </p:nvSpPr>
            <p:spPr bwMode="auto">
              <a:xfrm>
                <a:off x="5048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7" name="Rectangle 1275"/>
              <p:cNvSpPr>
                <a:spLocks noChangeArrowheads="1"/>
              </p:cNvSpPr>
              <p:nvPr/>
            </p:nvSpPr>
            <p:spPr bwMode="auto">
              <a:xfrm>
                <a:off x="51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8" name="Rectangle 1276"/>
              <p:cNvSpPr>
                <a:spLocks noChangeArrowheads="1"/>
              </p:cNvSpPr>
              <p:nvPr/>
            </p:nvSpPr>
            <p:spPr bwMode="auto">
              <a:xfrm>
                <a:off x="5070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9" name="Rectangle 1277"/>
              <p:cNvSpPr>
                <a:spLocks noChangeArrowheads="1"/>
              </p:cNvSpPr>
              <p:nvPr/>
            </p:nvSpPr>
            <p:spPr bwMode="auto">
              <a:xfrm>
                <a:off x="5222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0" name="Rectangle 1278"/>
              <p:cNvSpPr>
                <a:spLocks noChangeArrowheads="1"/>
              </p:cNvSpPr>
              <p:nvPr/>
            </p:nvSpPr>
            <p:spPr bwMode="auto">
              <a:xfrm>
                <a:off x="524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1" name="Rectangle 1279"/>
              <p:cNvSpPr>
                <a:spLocks noChangeArrowheads="1"/>
              </p:cNvSpPr>
              <p:nvPr/>
            </p:nvSpPr>
            <p:spPr bwMode="auto">
              <a:xfrm>
                <a:off x="5048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2" name="Rectangle 1280"/>
              <p:cNvSpPr>
                <a:spLocks noChangeArrowheads="1"/>
              </p:cNvSpPr>
              <p:nvPr/>
            </p:nvSpPr>
            <p:spPr bwMode="auto">
              <a:xfrm>
                <a:off x="5200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3" name="Rectangle 1281"/>
              <p:cNvSpPr>
                <a:spLocks noChangeArrowheads="1"/>
              </p:cNvSpPr>
              <p:nvPr/>
            </p:nvSpPr>
            <p:spPr bwMode="auto">
              <a:xfrm>
                <a:off x="51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4" name="Rectangle 1282"/>
              <p:cNvSpPr>
                <a:spLocks noChangeArrowheads="1"/>
              </p:cNvSpPr>
              <p:nvPr/>
            </p:nvSpPr>
            <p:spPr bwMode="auto">
              <a:xfrm>
                <a:off x="515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5" name="Rectangle 1283"/>
              <p:cNvSpPr>
                <a:spLocks noChangeArrowheads="1"/>
              </p:cNvSpPr>
              <p:nvPr/>
            </p:nvSpPr>
            <p:spPr bwMode="auto">
              <a:xfrm>
                <a:off x="528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6" name="Rectangle 1284"/>
              <p:cNvSpPr>
                <a:spLocks noChangeArrowheads="1"/>
              </p:cNvSpPr>
              <p:nvPr/>
            </p:nvSpPr>
            <p:spPr bwMode="auto">
              <a:xfrm>
                <a:off x="504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7" name="Rectangle 1285"/>
              <p:cNvSpPr>
                <a:spLocks noChangeArrowheads="1"/>
              </p:cNvSpPr>
              <p:nvPr/>
            </p:nvSpPr>
            <p:spPr bwMode="auto">
              <a:xfrm>
                <a:off x="5200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8" name="Rectangle 1286"/>
              <p:cNvSpPr>
                <a:spLocks noChangeArrowheads="1"/>
              </p:cNvSpPr>
              <p:nvPr/>
            </p:nvSpPr>
            <p:spPr bwMode="auto">
              <a:xfrm>
                <a:off x="51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9" name="Rectangle 1287"/>
              <p:cNvSpPr>
                <a:spLocks noChangeArrowheads="1"/>
              </p:cNvSpPr>
              <p:nvPr/>
            </p:nvSpPr>
            <p:spPr bwMode="auto">
              <a:xfrm>
                <a:off x="517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0" name="Rectangle 1288"/>
              <p:cNvSpPr>
                <a:spLocks noChangeArrowheads="1"/>
              </p:cNvSpPr>
              <p:nvPr/>
            </p:nvSpPr>
            <p:spPr bwMode="auto">
              <a:xfrm>
                <a:off x="5286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1" name="Rectangle 1289"/>
              <p:cNvSpPr>
                <a:spLocks noChangeArrowheads="1"/>
              </p:cNvSpPr>
              <p:nvPr/>
            </p:nvSpPr>
            <p:spPr bwMode="auto">
              <a:xfrm>
                <a:off x="5200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2" name="Rectangle 1290"/>
              <p:cNvSpPr>
                <a:spLocks noChangeArrowheads="1"/>
              </p:cNvSpPr>
              <p:nvPr/>
            </p:nvSpPr>
            <p:spPr bwMode="auto">
              <a:xfrm>
                <a:off x="5092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3" name="Rectangle 1291"/>
              <p:cNvSpPr>
                <a:spLocks noChangeArrowheads="1"/>
              </p:cNvSpPr>
              <p:nvPr/>
            </p:nvSpPr>
            <p:spPr bwMode="auto">
              <a:xfrm>
                <a:off x="51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4" name="Rectangle 1292"/>
              <p:cNvSpPr>
                <a:spLocks noChangeArrowheads="1"/>
              </p:cNvSpPr>
              <p:nvPr/>
            </p:nvSpPr>
            <p:spPr bwMode="auto">
              <a:xfrm>
                <a:off x="5048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5" name="Rectangle 1293"/>
              <p:cNvSpPr>
                <a:spLocks noChangeArrowheads="1"/>
              </p:cNvSpPr>
              <p:nvPr/>
            </p:nvSpPr>
            <p:spPr bwMode="auto">
              <a:xfrm>
                <a:off x="515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6" name="Rectangle 1294"/>
              <p:cNvSpPr>
                <a:spLocks noChangeArrowheads="1"/>
              </p:cNvSpPr>
              <p:nvPr/>
            </p:nvSpPr>
            <p:spPr bwMode="auto">
              <a:xfrm>
                <a:off x="528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7" name="Rectangle 1295"/>
              <p:cNvSpPr>
                <a:spLocks noChangeArrowheads="1"/>
              </p:cNvSpPr>
              <p:nvPr/>
            </p:nvSpPr>
            <p:spPr bwMode="auto">
              <a:xfrm>
                <a:off x="5200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8" name="Rectangle 1296"/>
              <p:cNvSpPr>
                <a:spLocks noChangeArrowheads="1"/>
              </p:cNvSpPr>
              <p:nvPr/>
            </p:nvSpPr>
            <p:spPr bwMode="auto">
              <a:xfrm>
                <a:off x="5114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9" name="Rectangle 1297"/>
              <p:cNvSpPr>
                <a:spLocks noChangeArrowheads="1"/>
              </p:cNvSpPr>
              <p:nvPr/>
            </p:nvSpPr>
            <p:spPr bwMode="auto">
              <a:xfrm>
                <a:off x="5048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0" name="Rectangle 1298"/>
              <p:cNvSpPr>
                <a:spLocks noChangeArrowheads="1"/>
              </p:cNvSpPr>
              <p:nvPr/>
            </p:nvSpPr>
            <p:spPr bwMode="auto">
              <a:xfrm>
                <a:off x="515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1" name="Rectangle 1299"/>
              <p:cNvSpPr>
                <a:spLocks noChangeArrowheads="1"/>
              </p:cNvSpPr>
              <p:nvPr/>
            </p:nvSpPr>
            <p:spPr bwMode="auto">
              <a:xfrm>
                <a:off x="528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2" name="Rectangle 1300"/>
              <p:cNvSpPr>
                <a:spLocks noChangeArrowheads="1"/>
              </p:cNvSpPr>
              <p:nvPr/>
            </p:nvSpPr>
            <p:spPr bwMode="auto">
              <a:xfrm>
                <a:off x="5048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3" name="Rectangle 1301"/>
              <p:cNvSpPr>
                <a:spLocks noChangeArrowheads="1"/>
              </p:cNvSpPr>
              <p:nvPr/>
            </p:nvSpPr>
            <p:spPr bwMode="auto">
              <a:xfrm>
                <a:off x="5286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4" name="Rectangle 1302"/>
              <p:cNvSpPr>
                <a:spLocks noChangeArrowheads="1"/>
              </p:cNvSpPr>
              <p:nvPr/>
            </p:nvSpPr>
            <p:spPr bwMode="auto">
              <a:xfrm>
                <a:off x="515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5" name="Rectangle 1303"/>
              <p:cNvSpPr>
                <a:spLocks noChangeArrowheads="1"/>
              </p:cNvSpPr>
              <p:nvPr/>
            </p:nvSpPr>
            <p:spPr bwMode="auto">
              <a:xfrm>
                <a:off x="528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6" name="Rectangle 1304"/>
              <p:cNvSpPr>
                <a:spLocks noChangeArrowheads="1"/>
              </p:cNvSpPr>
              <p:nvPr/>
            </p:nvSpPr>
            <p:spPr bwMode="auto">
              <a:xfrm>
                <a:off x="504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7" name="Rectangle 1305"/>
              <p:cNvSpPr>
                <a:spLocks noChangeArrowheads="1"/>
              </p:cNvSpPr>
              <p:nvPr/>
            </p:nvSpPr>
            <p:spPr bwMode="auto">
              <a:xfrm>
                <a:off x="517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8" name="Rectangle 1306"/>
              <p:cNvSpPr>
                <a:spLocks noChangeArrowheads="1"/>
              </p:cNvSpPr>
              <p:nvPr/>
            </p:nvSpPr>
            <p:spPr bwMode="auto">
              <a:xfrm>
                <a:off x="515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9" name="Rectangle 1307"/>
              <p:cNvSpPr>
                <a:spLocks noChangeArrowheads="1"/>
              </p:cNvSpPr>
              <p:nvPr/>
            </p:nvSpPr>
            <p:spPr bwMode="auto">
              <a:xfrm>
                <a:off x="5156" y="295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0" name="Rectangle 1308"/>
              <p:cNvSpPr>
                <a:spLocks noChangeArrowheads="1"/>
              </p:cNvSpPr>
              <p:nvPr/>
            </p:nvSpPr>
            <p:spPr bwMode="auto">
              <a:xfrm>
                <a:off x="528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1" name="Freeform 1309"/>
              <p:cNvSpPr/>
              <p:nvPr/>
            </p:nvSpPr>
            <p:spPr bwMode="auto">
              <a:xfrm>
                <a:off x="5320" y="937"/>
                <a:ext cx="154" cy="348"/>
              </a:xfrm>
              <a:custGeom>
                <a:avLst/>
                <a:gdLst>
                  <a:gd name="T0" fmla="*/ 0 w 154"/>
                  <a:gd name="T1" fmla="*/ 0 h 348"/>
                  <a:gd name="T2" fmla="*/ 0 w 154"/>
                  <a:gd name="T3" fmla="*/ 30 h 348"/>
                  <a:gd name="T4" fmla="*/ 154 w 154"/>
                  <a:gd name="T5" fmla="*/ 348 h 348"/>
                  <a:gd name="T6" fmla="*/ 154 w 154"/>
                  <a:gd name="T7" fmla="*/ 334 h 348"/>
                  <a:gd name="T8" fmla="*/ 0 w 154"/>
                  <a:gd name="T9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48">
                    <a:moveTo>
                      <a:pt x="0" y="0"/>
                    </a:moveTo>
                    <a:lnTo>
                      <a:pt x="0" y="30"/>
                    </a:lnTo>
                    <a:lnTo>
                      <a:pt x="154" y="348"/>
                    </a:lnTo>
                    <a:lnTo>
                      <a:pt x="154" y="3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2" name="Freeform 1310"/>
              <p:cNvSpPr/>
              <p:nvPr/>
            </p:nvSpPr>
            <p:spPr bwMode="auto">
              <a:xfrm>
                <a:off x="5320" y="993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0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3" name="Freeform 1311"/>
              <p:cNvSpPr/>
              <p:nvPr/>
            </p:nvSpPr>
            <p:spPr bwMode="auto">
              <a:xfrm>
                <a:off x="5390" y="1135"/>
                <a:ext cx="48" cy="118"/>
              </a:xfrm>
              <a:custGeom>
                <a:avLst/>
                <a:gdLst>
                  <a:gd name="T0" fmla="*/ 0 w 48"/>
                  <a:gd name="T1" fmla="*/ 0 h 118"/>
                  <a:gd name="T2" fmla="*/ 48 w 48"/>
                  <a:gd name="T3" fmla="*/ 98 h 118"/>
                  <a:gd name="T4" fmla="*/ 48 w 48"/>
                  <a:gd name="T5" fmla="*/ 118 h 118"/>
                  <a:gd name="T6" fmla="*/ 0 w 48"/>
                  <a:gd name="T7" fmla="*/ 24 h 118"/>
                  <a:gd name="T8" fmla="*/ 0 w 48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8">
                    <a:moveTo>
                      <a:pt x="0" y="0"/>
                    </a:moveTo>
                    <a:lnTo>
                      <a:pt x="48" y="98"/>
                    </a:lnTo>
                    <a:lnTo>
                      <a:pt x="48" y="11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4" name="Freeform 1312"/>
              <p:cNvSpPr/>
              <p:nvPr/>
            </p:nvSpPr>
            <p:spPr bwMode="auto">
              <a:xfrm>
                <a:off x="5454" y="1265"/>
                <a:ext cx="20" cy="57"/>
              </a:xfrm>
              <a:custGeom>
                <a:avLst/>
                <a:gdLst>
                  <a:gd name="T0" fmla="*/ 20 w 20"/>
                  <a:gd name="T1" fmla="*/ 41 h 57"/>
                  <a:gd name="T2" fmla="*/ 20 w 20"/>
                  <a:gd name="T3" fmla="*/ 57 h 57"/>
                  <a:gd name="T4" fmla="*/ 0 w 20"/>
                  <a:gd name="T5" fmla="*/ 18 h 57"/>
                  <a:gd name="T6" fmla="*/ 0 w 20"/>
                  <a:gd name="T7" fmla="*/ 0 h 57"/>
                  <a:gd name="T8" fmla="*/ 20 w 20"/>
                  <a:gd name="T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7">
                    <a:moveTo>
                      <a:pt x="20" y="41"/>
                    </a:moveTo>
                    <a:lnTo>
                      <a:pt x="20" y="57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5" name="Freeform 1313"/>
              <p:cNvSpPr/>
              <p:nvPr/>
            </p:nvSpPr>
            <p:spPr bwMode="auto">
              <a:xfrm>
                <a:off x="5320" y="1049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6" name="Freeform 1314"/>
              <p:cNvSpPr/>
              <p:nvPr/>
            </p:nvSpPr>
            <p:spPr bwMode="auto">
              <a:xfrm>
                <a:off x="5320" y="110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7" name="Freeform 1315"/>
              <p:cNvSpPr/>
              <p:nvPr/>
            </p:nvSpPr>
            <p:spPr bwMode="auto">
              <a:xfrm>
                <a:off x="5352" y="1161"/>
                <a:ext cx="34" cy="86"/>
              </a:xfrm>
              <a:custGeom>
                <a:avLst/>
                <a:gdLst>
                  <a:gd name="T0" fmla="*/ 34 w 34"/>
                  <a:gd name="T1" fmla="*/ 62 h 86"/>
                  <a:gd name="T2" fmla="*/ 34 w 34"/>
                  <a:gd name="T3" fmla="*/ 86 h 86"/>
                  <a:gd name="T4" fmla="*/ 0 w 34"/>
                  <a:gd name="T5" fmla="*/ 28 h 86"/>
                  <a:gd name="T6" fmla="*/ 0 w 34"/>
                  <a:gd name="T7" fmla="*/ 0 h 86"/>
                  <a:gd name="T8" fmla="*/ 34 w 34"/>
                  <a:gd name="T9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34" y="62"/>
                    </a:moveTo>
                    <a:lnTo>
                      <a:pt x="34" y="8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8" name="Freeform 1316"/>
              <p:cNvSpPr/>
              <p:nvPr/>
            </p:nvSpPr>
            <p:spPr bwMode="auto">
              <a:xfrm>
                <a:off x="5402" y="1249"/>
                <a:ext cx="24" cy="65"/>
              </a:xfrm>
              <a:custGeom>
                <a:avLst/>
                <a:gdLst>
                  <a:gd name="T0" fmla="*/ 24 w 24"/>
                  <a:gd name="T1" fmla="*/ 42 h 65"/>
                  <a:gd name="T2" fmla="*/ 24 w 24"/>
                  <a:gd name="T3" fmla="*/ 65 h 65"/>
                  <a:gd name="T4" fmla="*/ 0 w 24"/>
                  <a:gd name="T5" fmla="*/ 24 h 65"/>
                  <a:gd name="T6" fmla="*/ 0 w 24"/>
                  <a:gd name="T7" fmla="*/ 0 h 65"/>
                  <a:gd name="T8" fmla="*/ 24 w 24"/>
                  <a:gd name="T9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5">
                    <a:moveTo>
                      <a:pt x="24" y="42"/>
                    </a:moveTo>
                    <a:lnTo>
                      <a:pt x="24" y="65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9" name="Freeform 1317"/>
              <p:cNvSpPr/>
              <p:nvPr/>
            </p:nvSpPr>
            <p:spPr bwMode="auto">
              <a:xfrm>
                <a:off x="5440" y="1320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6 h 34"/>
                  <a:gd name="T4" fmla="*/ 10 w 10"/>
                  <a:gd name="T5" fmla="*/ 34 h 34"/>
                  <a:gd name="T6" fmla="*/ 0 w 10"/>
                  <a:gd name="T7" fmla="*/ 18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6"/>
                    </a:lnTo>
                    <a:lnTo>
                      <a:pt x="10" y="34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0" name="Freeform 1318"/>
              <p:cNvSpPr/>
              <p:nvPr/>
            </p:nvSpPr>
            <p:spPr bwMode="auto">
              <a:xfrm>
                <a:off x="5466" y="1364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1" name="Freeform 1319"/>
              <p:cNvSpPr/>
              <p:nvPr/>
            </p:nvSpPr>
            <p:spPr bwMode="auto">
              <a:xfrm>
                <a:off x="5320" y="116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2" name="Freeform 1320"/>
              <p:cNvSpPr/>
              <p:nvPr/>
            </p:nvSpPr>
            <p:spPr bwMode="auto">
              <a:xfrm>
                <a:off x="5370" y="1245"/>
                <a:ext cx="104" cy="187"/>
              </a:xfrm>
              <a:custGeom>
                <a:avLst/>
                <a:gdLst>
                  <a:gd name="T0" fmla="*/ 104 w 104"/>
                  <a:gd name="T1" fmla="*/ 171 h 187"/>
                  <a:gd name="T2" fmla="*/ 104 w 104"/>
                  <a:gd name="T3" fmla="*/ 187 h 187"/>
                  <a:gd name="T4" fmla="*/ 0 w 104"/>
                  <a:gd name="T5" fmla="*/ 26 h 187"/>
                  <a:gd name="T6" fmla="*/ 0 w 104"/>
                  <a:gd name="T7" fmla="*/ 0 h 187"/>
                  <a:gd name="T8" fmla="*/ 104 w 104"/>
                  <a:gd name="T9" fmla="*/ 17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7">
                    <a:moveTo>
                      <a:pt x="104" y="171"/>
                    </a:moveTo>
                    <a:lnTo>
                      <a:pt x="104" y="187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3" name="Freeform 1321"/>
              <p:cNvSpPr/>
              <p:nvPr/>
            </p:nvSpPr>
            <p:spPr bwMode="auto">
              <a:xfrm>
                <a:off x="5320" y="1221"/>
                <a:ext cx="58" cy="115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89 h 115"/>
                  <a:gd name="T4" fmla="*/ 58 w 58"/>
                  <a:gd name="T5" fmla="*/ 115 h 115"/>
                  <a:gd name="T6" fmla="*/ 0 w 58"/>
                  <a:gd name="T7" fmla="*/ 30 h 115"/>
                  <a:gd name="T8" fmla="*/ 0 w 58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0" y="0"/>
                    </a:moveTo>
                    <a:lnTo>
                      <a:pt x="58" y="89"/>
                    </a:lnTo>
                    <a:lnTo>
                      <a:pt x="58" y="115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4" name="Freeform 1322"/>
              <p:cNvSpPr/>
              <p:nvPr/>
            </p:nvSpPr>
            <p:spPr bwMode="auto">
              <a:xfrm>
                <a:off x="5394" y="1332"/>
                <a:ext cx="28" cy="64"/>
              </a:xfrm>
              <a:custGeom>
                <a:avLst/>
                <a:gdLst>
                  <a:gd name="T0" fmla="*/ 28 w 28"/>
                  <a:gd name="T1" fmla="*/ 42 h 64"/>
                  <a:gd name="T2" fmla="*/ 28 w 28"/>
                  <a:gd name="T3" fmla="*/ 64 h 64"/>
                  <a:gd name="T4" fmla="*/ 0 w 28"/>
                  <a:gd name="T5" fmla="*/ 24 h 64"/>
                  <a:gd name="T6" fmla="*/ 0 w 28"/>
                  <a:gd name="T7" fmla="*/ 0 h 64"/>
                  <a:gd name="T8" fmla="*/ 28 w 28"/>
                  <a:gd name="T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64">
                    <a:moveTo>
                      <a:pt x="28" y="42"/>
                    </a:moveTo>
                    <a:lnTo>
                      <a:pt x="28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8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5" name="Freeform 1323"/>
              <p:cNvSpPr/>
              <p:nvPr/>
            </p:nvSpPr>
            <p:spPr bwMode="auto">
              <a:xfrm>
                <a:off x="5436" y="1398"/>
                <a:ext cx="38" cy="70"/>
              </a:xfrm>
              <a:custGeom>
                <a:avLst/>
                <a:gdLst>
                  <a:gd name="T0" fmla="*/ 38 w 38"/>
                  <a:gd name="T1" fmla="*/ 54 h 70"/>
                  <a:gd name="T2" fmla="*/ 38 w 38"/>
                  <a:gd name="T3" fmla="*/ 70 h 70"/>
                  <a:gd name="T4" fmla="*/ 0 w 38"/>
                  <a:gd name="T5" fmla="*/ 18 h 70"/>
                  <a:gd name="T6" fmla="*/ 0 w 38"/>
                  <a:gd name="T7" fmla="*/ 0 h 70"/>
                  <a:gd name="T8" fmla="*/ 38 w 38"/>
                  <a:gd name="T9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0">
                    <a:moveTo>
                      <a:pt x="38" y="54"/>
                    </a:moveTo>
                    <a:lnTo>
                      <a:pt x="38" y="7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8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6" name="Freeform 1324"/>
              <p:cNvSpPr/>
              <p:nvPr/>
            </p:nvSpPr>
            <p:spPr bwMode="auto">
              <a:xfrm>
                <a:off x="5320" y="1273"/>
                <a:ext cx="16" cy="55"/>
              </a:xfrm>
              <a:custGeom>
                <a:avLst/>
                <a:gdLst>
                  <a:gd name="T0" fmla="*/ 0 w 16"/>
                  <a:gd name="T1" fmla="*/ 0 h 55"/>
                  <a:gd name="T2" fmla="*/ 16 w 16"/>
                  <a:gd name="T3" fmla="*/ 25 h 55"/>
                  <a:gd name="T4" fmla="*/ 16 w 16"/>
                  <a:gd name="T5" fmla="*/ 55 h 55"/>
                  <a:gd name="T6" fmla="*/ 0 w 16"/>
                  <a:gd name="T7" fmla="*/ 33 h 55"/>
                  <a:gd name="T8" fmla="*/ 0 w 16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5">
                    <a:moveTo>
                      <a:pt x="0" y="0"/>
                    </a:moveTo>
                    <a:lnTo>
                      <a:pt x="16" y="25"/>
                    </a:lnTo>
                    <a:lnTo>
                      <a:pt x="16" y="5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7" name="Freeform 1325"/>
              <p:cNvSpPr/>
              <p:nvPr/>
            </p:nvSpPr>
            <p:spPr bwMode="auto">
              <a:xfrm>
                <a:off x="5352" y="1320"/>
                <a:ext cx="56" cy="100"/>
              </a:xfrm>
              <a:custGeom>
                <a:avLst/>
                <a:gdLst>
                  <a:gd name="T0" fmla="*/ 56 w 56"/>
                  <a:gd name="T1" fmla="*/ 78 h 100"/>
                  <a:gd name="T2" fmla="*/ 56 w 56"/>
                  <a:gd name="T3" fmla="*/ 100 h 100"/>
                  <a:gd name="T4" fmla="*/ 0 w 56"/>
                  <a:gd name="T5" fmla="*/ 28 h 100"/>
                  <a:gd name="T6" fmla="*/ 0 w 56"/>
                  <a:gd name="T7" fmla="*/ 0 h 100"/>
                  <a:gd name="T8" fmla="*/ 56 w 56"/>
                  <a:gd name="T9" fmla="*/ 7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0">
                    <a:moveTo>
                      <a:pt x="56" y="78"/>
                    </a:moveTo>
                    <a:lnTo>
                      <a:pt x="56" y="100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8" name="Freeform 1326"/>
              <p:cNvSpPr/>
              <p:nvPr/>
            </p:nvSpPr>
            <p:spPr bwMode="auto">
              <a:xfrm>
                <a:off x="5424" y="1420"/>
                <a:ext cx="10" cy="32"/>
              </a:xfrm>
              <a:custGeom>
                <a:avLst/>
                <a:gdLst>
                  <a:gd name="T0" fmla="*/ 10 w 10"/>
                  <a:gd name="T1" fmla="*/ 12 h 32"/>
                  <a:gd name="T2" fmla="*/ 10 w 10"/>
                  <a:gd name="T3" fmla="*/ 32 h 32"/>
                  <a:gd name="T4" fmla="*/ 0 w 10"/>
                  <a:gd name="T5" fmla="*/ 20 h 32"/>
                  <a:gd name="T6" fmla="*/ 0 w 10"/>
                  <a:gd name="T7" fmla="*/ 0 h 32"/>
                  <a:gd name="T8" fmla="*/ 10 w 10"/>
                  <a:gd name="T9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2">
                    <a:moveTo>
                      <a:pt x="10" y="12"/>
                    </a:moveTo>
                    <a:lnTo>
                      <a:pt x="10" y="3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9" name="Freeform 1327"/>
              <p:cNvSpPr/>
              <p:nvPr/>
            </p:nvSpPr>
            <p:spPr bwMode="auto">
              <a:xfrm>
                <a:off x="5448" y="1454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0" name="Freeform 1328"/>
              <p:cNvSpPr/>
              <p:nvPr/>
            </p:nvSpPr>
            <p:spPr bwMode="auto">
              <a:xfrm>
                <a:off x="5320" y="1330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2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1" name="Freeform 1329"/>
              <p:cNvSpPr/>
              <p:nvPr/>
            </p:nvSpPr>
            <p:spPr bwMode="auto">
              <a:xfrm>
                <a:off x="5384" y="1412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2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2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2" name="Freeform 1330"/>
              <p:cNvSpPr/>
              <p:nvPr/>
            </p:nvSpPr>
            <p:spPr bwMode="auto">
              <a:xfrm>
                <a:off x="5408" y="1444"/>
                <a:ext cx="32" cy="58"/>
              </a:xfrm>
              <a:custGeom>
                <a:avLst/>
                <a:gdLst>
                  <a:gd name="T0" fmla="*/ 32 w 32"/>
                  <a:gd name="T1" fmla="*/ 40 h 58"/>
                  <a:gd name="T2" fmla="*/ 32 w 32"/>
                  <a:gd name="T3" fmla="*/ 58 h 58"/>
                  <a:gd name="T4" fmla="*/ 0 w 32"/>
                  <a:gd name="T5" fmla="*/ 22 h 58"/>
                  <a:gd name="T6" fmla="*/ 0 w 32"/>
                  <a:gd name="T7" fmla="*/ 0 h 58"/>
                  <a:gd name="T8" fmla="*/ 32 w 32"/>
                  <a:gd name="T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8">
                    <a:moveTo>
                      <a:pt x="32" y="40"/>
                    </a:moveTo>
                    <a:lnTo>
                      <a:pt x="32" y="5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3" name="Freeform 1331"/>
              <p:cNvSpPr/>
              <p:nvPr/>
            </p:nvSpPr>
            <p:spPr bwMode="auto">
              <a:xfrm>
                <a:off x="5456" y="1502"/>
                <a:ext cx="18" cy="40"/>
              </a:xfrm>
              <a:custGeom>
                <a:avLst/>
                <a:gdLst>
                  <a:gd name="T0" fmla="*/ 18 w 18"/>
                  <a:gd name="T1" fmla="*/ 24 h 40"/>
                  <a:gd name="T2" fmla="*/ 18 w 18"/>
                  <a:gd name="T3" fmla="*/ 40 h 40"/>
                  <a:gd name="T4" fmla="*/ 0 w 18"/>
                  <a:gd name="T5" fmla="*/ 18 h 40"/>
                  <a:gd name="T6" fmla="*/ 0 w 18"/>
                  <a:gd name="T7" fmla="*/ 0 h 40"/>
                  <a:gd name="T8" fmla="*/ 18 w 1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0">
                    <a:moveTo>
                      <a:pt x="18" y="24"/>
                    </a:moveTo>
                    <a:lnTo>
                      <a:pt x="18" y="4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4" name="Freeform 1332"/>
              <p:cNvSpPr/>
              <p:nvPr/>
            </p:nvSpPr>
            <p:spPr bwMode="auto">
              <a:xfrm>
                <a:off x="5320" y="1386"/>
                <a:ext cx="18" cy="52"/>
              </a:xfrm>
              <a:custGeom>
                <a:avLst/>
                <a:gdLst>
                  <a:gd name="T0" fmla="*/ 0 w 18"/>
                  <a:gd name="T1" fmla="*/ 0 h 52"/>
                  <a:gd name="T2" fmla="*/ 18 w 18"/>
                  <a:gd name="T3" fmla="*/ 22 h 52"/>
                  <a:gd name="T4" fmla="*/ 18 w 18"/>
                  <a:gd name="T5" fmla="*/ 52 h 52"/>
                  <a:gd name="T6" fmla="*/ 0 w 18"/>
                  <a:gd name="T7" fmla="*/ 32 h 52"/>
                  <a:gd name="T8" fmla="*/ 0 w 1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2">
                    <a:moveTo>
                      <a:pt x="0" y="0"/>
                    </a:moveTo>
                    <a:lnTo>
                      <a:pt x="18" y="22"/>
                    </a:lnTo>
                    <a:lnTo>
                      <a:pt x="18" y="5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5" name="Freeform 1333"/>
              <p:cNvSpPr/>
              <p:nvPr/>
            </p:nvSpPr>
            <p:spPr bwMode="auto">
              <a:xfrm>
                <a:off x="5352" y="1424"/>
                <a:ext cx="88" cy="120"/>
              </a:xfrm>
              <a:custGeom>
                <a:avLst/>
                <a:gdLst>
                  <a:gd name="T0" fmla="*/ 88 w 88"/>
                  <a:gd name="T1" fmla="*/ 102 h 120"/>
                  <a:gd name="T2" fmla="*/ 88 w 88"/>
                  <a:gd name="T3" fmla="*/ 120 h 120"/>
                  <a:gd name="T4" fmla="*/ 2 w 88"/>
                  <a:gd name="T5" fmla="*/ 30 h 120"/>
                  <a:gd name="T6" fmla="*/ 2 w 88"/>
                  <a:gd name="T7" fmla="*/ 4 h 120"/>
                  <a:gd name="T8" fmla="*/ 0 w 88"/>
                  <a:gd name="T9" fmla="*/ 0 h 120"/>
                  <a:gd name="T10" fmla="*/ 88 w 88"/>
                  <a:gd name="T11" fmla="*/ 10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120">
                    <a:moveTo>
                      <a:pt x="88" y="102"/>
                    </a:moveTo>
                    <a:lnTo>
                      <a:pt x="88" y="120"/>
                    </a:lnTo>
                    <a:lnTo>
                      <a:pt x="2" y="30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88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6" name="Freeform 1334"/>
              <p:cNvSpPr/>
              <p:nvPr/>
            </p:nvSpPr>
            <p:spPr bwMode="auto">
              <a:xfrm>
                <a:off x="5456" y="1542"/>
                <a:ext cx="18" cy="36"/>
              </a:xfrm>
              <a:custGeom>
                <a:avLst/>
                <a:gdLst>
                  <a:gd name="T0" fmla="*/ 18 w 18"/>
                  <a:gd name="T1" fmla="*/ 22 h 36"/>
                  <a:gd name="T2" fmla="*/ 18 w 18"/>
                  <a:gd name="T3" fmla="*/ 36 h 36"/>
                  <a:gd name="T4" fmla="*/ 0 w 18"/>
                  <a:gd name="T5" fmla="*/ 18 h 36"/>
                  <a:gd name="T6" fmla="*/ 0 w 18"/>
                  <a:gd name="T7" fmla="*/ 0 h 36"/>
                  <a:gd name="T8" fmla="*/ 18 w 18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2"/>
                    </a:moveTo>
                    <a:lnTo>
                      <a:pt x="18" y="3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7" name="Freeform 1335"/>
              <p:cNvSpPr/>
              <p:nvPr/>
            </p:nvSpPr>
            <p:spPr bwMode="auto">
              <a:xfrm>
                <a:off x="5320" y="1444"/>
                <a:ext cx="52" cy="78"/>
              </a:xfrm>
              <a:custGeom>
                <a:avLst/>
                <a:gdLst>
                  <a:gd name="T0" fmla="*/ 0 w 52"/>
                  <a:gd name="T1" fmla="*/ 0 h 78"/>
                  <a:gd name="T2" fmla="*/ 52 w 52"/>
                  <a:gd name="T3" fmla="*/ 52 h 78"/>
                  <a:gd name="T4" fmla="*/ 52 w 52"/>
                  <a:gd name="T5" fmla="*/ 78 h 78"/>
                  <a:gd name="T6" fmla="*/ 0 w 52"/>
                  <a:gd name="T7" fmla="*/ 30 h 78"/>
                  <a:gd name="T8" fmla="*/ 0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0" y="0"/>
                    </a:moveTo>
                    <a:lnTo>
                      <a:pt x="52" y="52"/>
                    </a:lnTo>
                    <a:lnTo>
                      <a:pt x="52" y="7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8" name="Freeform 1336"/>
              <p:cNvSpPr/>
              <p:nvPr/>
            </p:nvSpPr>
            <p:spPr bwMode="auto">
              <a:xfrm>
                <a:off x="5386" y="1512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4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4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9" name="Freeform 1337"/>
              <p:cNvSpPr/>
              <p:nvPr/>
            </p:nvSpPr>
            <p:spPr bwMode="auto">
              <a:xfrm>
                <a:off x="5414" y="1542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0" name="Freeform 1338"/>
              <p:cNvSpPr/>
              <p:nvPr/>
            </p:nvSpPr>
            <p:spPr bwMode="auto">
              <a:xfrm>
                <a:off x="5320" y="1500"/>
                <a:ext cx="24" cy="50"/>
              </a:xfrm>
              <a:custGeom>
                <a:avLst/>
                <a:gdLst>
                  <a:gd name="T0" fmla="*/ 24 w 24"/>
                  <a:gd name="T1" fmla="*/ 20 h 50"/>
                  <a:gd name="T2" fmla="*/ 24 w 24"/>
                  <a:gd name="T3" fmla="*/ 50 h 50"/>
                  <a:gd name="T4" fmla="*/ 0 w 24"/>
                  <a:gd name="T5" fmla="*/ 30 h 50"/>
                  <a:gd name="T6" fmla="*/ 0 w 24"/>
                  <a:gd name="T7" fmla="*/ 0 h 50"/>
                  <a:gd name="T8" fmla="*/ 24 w 24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24" y="20"/>
                    </a:moveTo>
                    <a:lnTo>
                      <a:pt x="24" y="5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24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1" name="Freeform 1339"/>
              <p:cNvSpPr/>
              <p:nvPr/>
            </p:nvSpPr>
            <p:spPr bwMode="auto">
              <a:xfrm>
                <a:off x="5460" y="1626"/>
                <a:ext cx="14" cy="28"/>
              </a:xfrm>
              <a:custGeom>
                <a:avLst/>
                <a:gdLst>
                  <a:gd name="T0" fmla="*/ 14 w 14"/>
                  <a:gd name="T1" fmla="*/ 12 h 28"/>
                  <a:gd name="T2" fmla="*/ 14 w 14"/>
                  <a:gd name="T3" fmla="*/ 28 h 28"/>
                  <a:gd name="T4" fmla="*/ 0 w 14"/>
                  <a:gd name="T5" fmla="*/ 16 h 28"/>
                  <a:gd name="T6" fmla="*/ 0 w 14"/>
                  <a:gd name="T7" fmla="*/ 0 h 28"/>
                  <a:gd name="T8" fmla="*/ 14 w 14"/>
                  <a:gd name="T9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2"/>
                    </a:moveTo>
                    <a:lnTo>
                      <a:pt x="14" y="28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2" name="Freeform 1340"/>
              <p:cNvSpPr/>
              <p:nvPr/>
            </p:nvSpPr>
            <p:spPr bwMode="auto">
              <a:xfrm>
                <a:off x="5320" y="1556"/>
                <a:ext cx="58" cy="70"/>
              </a:xfrm>
              <a:custGeom>
                <a:avLst/>
                <a:gdLst>
                  <a:gd name="T0" fmla="*/ 0 w 58"/>
                  <a:gd name="T1" fmla="*/ 0 h 70"/>
                  <a:gd name="T2" fmla="*/ 58 w 58"/>
                  <a:gd name="T3" fmla="*/ 46 h 70"/>
                  <a:gd name="T4" fmla="*/ 58 w 58"/>
                  <a:gd name="T5" fmla="*/ 70 h 70"/>
                  <a:gd name="T6" fmla="*/ 0 w 58"/>
                  <a:gd name="T7" fmla="*/ 30 h 70"/>
                  <a:gd name="T8" fmla="*/ 0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0" y="0"/>
                    </a:moveTo>
                    <a:lnTo>
                      <a:pt x="58" y="46"/>
                    </a:lnTo>
                    <a:lnTo>
                      <a:pt x="58" y="7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3" name="Freeform 1341"/>
              <p:cNvSpPr/>
              <p:nvPr/>
            </p:nvSpPr>
            <p:spPr bwMode="auto">
              <a:xfrm>
                <a:off x="5392" y="1612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4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4" name="Freeform 1342"/>
              <p:cNvSpPr/>
              <p:nvPr/>
            </p:nvSpPr>
            <p:spPr bwMode="auto">
              <a:xfrm>
                <a:off x="5426" y="1638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5" name="Freeform 1343"/>
              <p:cNvSpPr/>
              <p:nvPr/>
            </p:nvSpPr>
            <p:spPr bwMode="auto">
              <a:xfrm>
                <a:off x="5320" y="1612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0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6" name="Freeform 1344"/>
              <p:cNvSpPr/>
              <p:nvPr/>
            </p:nvSpPr>
            <p:spPr bwMode="auto">
              <a:xfrm>
                <a:off x="5354" y="1634"/>
                <a:ext cx="18" cy="36"/>
              </a:xfrm>
              <a:custGeom>
                <a:avLst/>
                <a:gdLst>
                  <a:gd name="T0" fmla="*/ 18 w 18"/>
                  <a:gd name="T1" fmla="*/ 10 h 36"/>
                  <a:gd name="T2" fmla="*/ 18 w 18"/>
                  <a:gd name="T3" fmla="*/ 36 h 36"/>
                  <a:gd name="T4" fmla="*/ 0 w 18"/>
                  <a:gd name="T5" fmla="*/ 28 h 36"/>
                  <a:gd name="T6" fmla="*/ 0 w 18"/>
                  <a:gd name="T7" fmla="*/ 0 h 36"/>
                  <a:gd name="T8" fmla="*/ 18 w 18"/>
                  <a:gd name="T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10"/>
                    </a:moveTo>
                    <a:lnTo>
                      <a:pt x="18" y="3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7" name="Freeform 1345"/>
              <p:cNvSpPr/>
              <p:nvPr/>
            </p:nvSpPr>
            <p:spPr bwMode="auto">
              <a:xfrm>
                <a:off x="5386" y="1654"/>
                <a:ext cx="50" cy="52"/>
              </a:xfrm>
              <a:custGeom>
                <a:avLst/>
                <a:gdLst>
                  <a:gd name="T0" fmla="*/ 50 w 50"/>
                  <a:gd name="T1" fmla="*/ 34 h 52"/>
                  <a:gd name="T2" fmla="*/ 50 w 50"/>
                  <a:gd name="T3" fmla="*/ 52 h 52"/>
                  <a:gd name="T4" fmla="*/ 0 w 50"/>
                  <a:gd name="T5" fmla="*/ 26 h 52"/>
                  <a:gd name="T6" fmla="*/ 0 w 50"/>
                  <a:gd name="T7" fmla="*/ 0 h 52"/>
                  <a:gd name="T8" fmla="*/ 50 w 50"/>
                  <a:gd name="T9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50" y="34"/>
                    </a:move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8" name="Freeform 1346"/>
              <p:cNvSpPr/>
              <p:nvPr/>
            </p:nvSpPr>
            <p:spPr bwMode="auto">
              <a:xfrm>
                <a:off x="5452" y="1696"/>
                <a:ext cx="22" cy="30"/>
              </a:xfrm>
              <a:custGeom>
                <a:avLst/>
                <a:gdLst>
                  <a:gd name="T0" fmla="*/ 22 w 22"/>
                  <a:gd name="T1" fmla="*/ 16 h 30"/>
                  <a:gd name="T2" fmla="*/ 22 w 22"/>
                  <a:gd name="T3" fmla="*/ 30 h 30"/>
                  <a:gd name="T4" fmla="*/ 0 w 22"/>
                  <a:gd name="T5" fmla="*/ 18 h 30"/>
                  <a:gd name="T6" fmla="*/ 0 w 22"/>
                  <a:gd name="T7" fmla="*/ 0 h 30"/>
                  <a:gd name="T8" fmla="*/ 22 w 22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0">
                    <a:moveTo>
                      <a:pt x="22" y="16"/>
                    </a:moveTo>
                    <a:lnTo>
                      <a:pt x="22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9" name="Freeform 1347"/>
              <p:cNvSpPr/>
              <p:nvPr/>
            </p:nvSpPr>
            <p:spPr bwMode="auto">
              <a:xfrm>
                <a:off x="5320" y="1668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0" name="Freeform 1348"/>
              <p:cNvSpPr/>
              <p:nvPr/>
            </p:nvSpPr>
            <p:spPr bwMode="auto">
              <a:xfrm>
                <a:off x="5366" y="1692"/>
                <a:ext cx="32" cy="40"/>
              </a:xfrm>
              <a:custGeom>
                <a:avLst/>
                <a:gdLst>
                  <a:gd name="T0" fmla="*/ 0 w 32"/>
                  <a:gd name="T1" fmla="*/ 0 h 40"/>
                  <a:gd name="T2" fmla="*/ 32 w 32"/>
                  <a:gd name="T3" fmla="*/ 16 h 40"/>
                  <a:gd name="T4" fmla="*/ 32 w 32"/>
                  <a:gd name="T5" fmla="*/ 40 h 40"/>
                  <a:gd name="T6" fmla="*/ 0 w 32"/>
                  <a:gd name="T7" fmla="*/ 26 h 40"/>
                  <a:gd name="T8" fmla="*/ 0 w 3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0" y="0"/>
                    </a:moveTo>
                    <a:lnTo>
                      <a:pt x="32" y="16"/>
                    </a:ln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1" name="Freeform 1349"/>
              <p:cNvSpPr/>
              <p:nvPr/>
            </p:nvSpPr>
            <p:spPr bwMode="auto">
              <a:xfrm>
                <a:off x="5414" y="1716"/>
                <a:ext cx="60" cy="46"/>
              </a:xfrm>
              <a:custGeom>
                <a:avLst/>
                <a:gdLst>
                  <a:gd name="T0" fmla="*/ 60 w 60"/>
                  <a:gd name="T1" fmla="*/ 32 h 46"/>
                  <a:gd name="T2" fmla="*/ 60 w 60"/>
                  <a:gd name="T3" fmla="*/ 46 h 46"/>
                  <a:gd name="T4" fmla="*/ 0 w 60"/>
                  <a:gd name="T5" fmla="*/ 22 h 46"/>
                  <a:gd name="T6" fmla="*/ 0 w 60"/>
                  <a:gd name="T7" fmla="*/ 0 h 46"/>
                  <a:gd name="T8" fmla="*/ 60 w 60"/>
                  <a:gd name="T9" fmla="*/ 3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2"/>
                    </a:moveTo>
                    <a:lnTo>
                      <a:pt x="60" y="46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2" name="Freeform 1350"/>
              <p:cNvSpPr/>
              <p:nvPr/>
            </p:nvSpPr>
            <p:spPr bwMode="auto">
              <a:xfrm>
                <a:off x="5320" y="172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2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2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3" name="Freeform 1351"/>
              <p:cNvSpPr/>
              <p:nvPr/>
            </p:nvSpPr>
            <p:spPr bwMode="auto">
              <a:xfrm>
                <a:off x="5394" y="1752"/>
                <a:ext cx="42" cy="36"/>
              </a:xfrm>
              <a:custGeom>
                <a:avLst/>
                <a:gdLst>
                  <a:gd name="T0" fmla="*/ 42 w 42"/>
                  <a:gd name="T1" fmla="*/ 16 h 36"/>
                  <a:gd name="T2" fmla="*/ 42 w 42"/>
                  <a:gd name="T3" fmla="*/ 36 h 36"/>
                  <a:gd name="T4" fmla="*/ 0 w 42"/>
                  <a:gd name="T5" fmla="*/ 24 h 36"/>
                  <a:gd name="T6" fmla="*/ 0 w 42"/>
                  <a:gd name="T7" fmla="*/ 0 h 36"/>
                  <a:gd name="T8" fmla="*/ 42 w 42"/>
                  <a:gd name="T9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42" y="16"/>
                    </a:move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4" name="Freeform 1352"/>
              <p:cNvSpPr/>
              <p:nvPr/>
            </p:nvSpPr>
            <p:spPr bwMode="auto">
              <a:xfrm>
                <a:off x="5452" y="1774"/>
                <a:ext cx="22" cy="24"/>
              </a:xfrm>
              <a:custGeom>
                <a:avLst/>
                <a:gdLst>
                  <a:gd name="T0" fmla="*/ 22 w 22"/>
                  <a:gd name="T1" fmla="*/ 10 h 24"/>
                  <a:gd name="T2" fmla="*/ 22 w 22"/>
                  <a:gd name="T3" fmla="*/ 24 h 24"/>
                  <a:gd name="T4" fmla="*/ 0 w 22"/>
                  <a:gd name="T5" fmla="*/ 18 h 24"/>
                  <a:gd name="T6" fmla="*/ 0 w 22"/>
                  <a:gd name="T7" fmla="*/ 0 h 24"/>
                  <a:gd name="T8" fmla="*/ 22 w 22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4">
                    <a:moveTo>
                      <a:pt x="22" y="10"/>
                    </a:moveTo>
                    <a:lnTo>
                      <a:pt x="2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5" name="Freeform 1353"/>
              <p:cNvSpPr/>
              <p:nvPr/>
            </p:nvSpPr>
            <p:spPr bwMode="auto">
              <a:xfrm>
                <a:off x="5320" y="1780"/>
                <a:ext cx="24" cy="36"/>
              </a:xfrm>
              <a:custGeom>
                <a:avLst/>
                <a:gdLst>
                  <a:gd name="T0" fmla="*/ 0 w 24"/>
                  <a:gd name="T1" fmla="*/ 0 h 36"/>
                  <a:gd name="T2" fmla="*/ 24 w 24"/>
                  <a:gd name="T3" fmla="*/ 6 h 36"/>
                  <a:gd name="T4" fmla="*/ 24 w 24"/>
                  <a:gd name="T5" fmla="*/ 36 h 36"/>
                  <a:gd name="T6" fmla="*/ 0 w 24"/>
                  <a:gd name="T7" fmla="*/ 32 h 36"/>
                  <a:gd name="T8" fmla="*/ 0 w 24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6">
                    <a:moveTo>
                      <a:pt x="0" y="0"/>
                    </a:moveTo>
                    <a:lnTo>
                      <a:pt x="24" y="6"/>
                    </a:lnTo>
                    <a:lnTo>
                      <a:pt x="24" y="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6" name="Freeform 1354"/>
              <p:cNvSpPr/>
              <p:nvPr/>
            </p:nvSpPr>
            <p:spPr bwMode="auto">
              <a:xfrm>
                <a:off x="5358" y="1790"/>
                <a:ext cx="36" cy="32"/>
              </a:xfrm>
              <a:custGeom>
                <a:avLst/>
                <a:gdLst>
                  <a:gd name="T0" fmla="*/ 36 w 36"/>
                  <a:gd name="T1" fmla="*/ 8 h 32"/>
                  <a:gd name="T2" fmla="*/ 36 w 36"/>
                  <a:gd name="T3" fmla="*/ 32 h 32"/>
                  <a:gd name="T4" fmla="*/ 0 w 36"/>
                  <a:gd name="T5" fmla="*/ 28 h 32"/>
                  <a:gd name="T6" fmla="*/ 0 w 36"/>
                  <a:gd name="T7" fmla="*/ 0 h 32"/>
                  <a:gd name="T8" fmla="*/ 36 w 36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8"/>
                    </a:moveTo>
                    <a:lnTo>
                      <a:pt x="36" y="3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7" name="Freeform 1355"/>
              <p:cNvSpPr/>
              <p:nvPr/>
            </p:nvSpPr>
            <p:spPr bwMode="auto">
              <a:xfrm>
                <a:off x="5408" y="1802"/>
                <a:ext cx="20" cy="26"/>
              </a:xfrm>
              <a:custGeom>
                <a:avLst/>
                <a:gdLst>
                  <a:gd name="T0" fmla="*/ 0 w 20"/>
                  <a:gd name="T1" fmla="*/ 0 h 26"/>
                  <a:gd name="T2" fmla="*/ 20 w 20"/>
                  <a:gd name="T3" fmla="*/ 6 h 26"/>
                  <a:gd name="T4" fmla="*/ 20 w 20"/>
                  <a:gd name="T5" fmla="*/ 26 h 26"/>
                  <a:gd name="T6" fmla="*/ 0 w 20"/>
                  <a:gd name="T7" fmla="*/ 22 h 26"/>
                  <a:gd name="T8" fmla="*/ 0 w 20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6">
                    <a:moveTo>
                      <a:pt x="0" y="0"/>
                    </a:moveTo>
                    <a:lnTo>
                      <a:pt x="20" y="6"/>
                    </a:lnTo>
                    <a:lnTo>
                      <a:pt x="20" y="26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8" name="Freeform 1356"/>
              <p:cNvSpPr/>
              <p:nvPr/>
            </p:nvSpPr>
            <p:spPr bwMode="auto">
              <a:xfrm>
                <a:off x="5442" y="1812"/>
                <a:ext cx="32" cy="22"/>
              </a:xfrm>
              <a:custGeom>
                <a:avLst/>
                <a:gdLst>
                  <a:gd name="T0" fmla="*/ 32 w 32"/>
                  <a:gd name="T1" fmla="*/ 8 h 22"/>
                  <a:gd name="T2" fmla="*/ 32 w 32"/>
                  <a:gd name="T3" fmla="*/ 22 h 22"/>
                  <a:gd name="T4" fmla="*/ 0 w 32"/>
                  <a:gd name="T5" fmla="*/ 18 h 22"/>
                  <a:gd name="T6" fmla="*/ 0 w 32"/>
                  <a:gd name="T7" fmla="*/ 0 h 22"/>
                  <a:gd name="T8" fmla="*/ 10 w 32"/>
                  <a:gd name="T9" fmla="*/ 2 h 22"/>
                  <a:gd name="T10" fmla="*/ 32 w 32"/>
                  <a:gd name="T11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2">
                    <a:moveTo>
                      <a:pt x="32" y="8"/>
                    </a:moveTo>
                    <a:lnTo>
                      <a:pt x="32" y="2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9" name="Freeform 1357"/>
              <p:cNvSpPr/>
              <p:nvPr/>
            </p:nvSpPr>
            <p:spPr bwMode="auto">
              <a:xfrm>
                <a:off x="5320" y="1836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0" name="Freeform 1358"/>
              <p:cNvSpPr/>
              <p:nvPr/>
            </p:nvSpPr>
            <p:spPr bwMode="auto">
              <a:xfrm>
                <a:off x="5390" y="1846"/>
                <a:ext cx="18" cy="26"/>
              </a:xfrm>
              <a:custGeom>
                <a:avLst/>
                <a:gdLst>
                  <a:gd name="T0" fmla="*/ 0 w 18"/>
                  <a:gd name="T1" fmla="*/ 0 h 26"/>
                  <a:gd name="T2" fmla="*/ 18 w 18"/>
                  <a:gd name="T3" fmla="*/ 2 h 26"/>
                  <a:gd name="T4" fmla="*/ 18 w 18"/>
                  <a:gd name="T5" fmla="*/ 26 h 26"/>
                  <a:gd name="T6" fmla="*/ 0 w 18"/>
                  <a:gd name="T7" fmla="*/ 24 h 26"/>
                  <a:gd name="T8" fmla="*/ 0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0" y="0"/>
                    </a:moveTo>
                    <a:lnTo>
                      <a:pt x="18" y="2"/>
                    </a:lnTo>
                    <a:lnTo>
                      <a:pt x="18" y="2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1" name="Freeform 1359"/>
              <p:cNvSpPr/>
              <p:nvPr/>
            </p:nvSpPr>
            <p:spPr bwMode="auto">
              <a:xfrm>
                <a:off x="5424" y="1850"/>
                <a:ext cx="50" cy="24"/>
              </a:xfrm>
              <a:custGeom>
                <a:avLst/>
                <a:gdLst>
                  <a:gd name="T0" fmla="*/ 50 w 50"/>
                  <a:gd name="T1" fmla="*/ 8 h 24"/>
                  <a:gd name="T2" fmla="*/ 50 w 50"/>
                  <a:gd name="T3" fmla="*/ 24 h 24"/>
                  <a:gd name="T4" fmla="*/ 0 w 50"/>
                  <a:gd name="T5" fmla="*/ 22 h 24"/>
                  <a:gd name="T6" fmla="*/ 0 w 50"/>
                  <a:gd name="T7" fmla="*/ 0 h 24"/>
                  <a:gd name="T8" fmla="*/ 50 w 50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4">
                    <a:moveTo>
                      <a:pt x="50" y="8"/>
                    </a:moveTo>
                    <a:lnTo>
                      <a:pt x="50" y="2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5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2" name="Freeform 1360"/>
              <p:cNvSpPr/>
              <p:nvPr/>
            </p:nvSpPr>
            <p:spPr bwMode="auto">
              <a:xfrm>
                <a:off x="5320" y="1892"/>
                <a:ext cx="24" cy="32"/>
              </a:xfrm>
              <a:custGeom>
                <a:avLst/>
                <a:gdLst>
                  <a:gd name="T0" fmla="*/ 0 w 24"/>
                  <a:gd name="T1" fmla="*/ 0 h 32"/>
                  <a:gd name="T2" fmla="*/ 24 w 24"/>
                  <a:gd name="T3" fmla="*/ 0 h 32"/>
                  <a:gd name="T4" fmla="*/ 24 w 24"/>
                  <a:gd name="T5" fmla="*/ 30 h 32"/>
                  <a:gd name="T6" fmla="*/ 0 w 24"/>
                  <a:gd name="T7" fmla="*/ 32 h 32"/>
                  <a:gd name="T8" fmla="*/ 0 w 2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0" y="0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3" name="Freeform 1361"/>
              <p:cNvSpPr/>
              <p:nvPr/>
            </p:nvSpPr>
            <p:spPr bwMode="auto">
              <a:xfrm>
                <a:off x="5358" y="1892"/>
                <a:ext cx="36" cy="28"/>
              </a:xfrm>
              <a:custGeom>
                <a:avLst/>
                <a:gdLst>
                  <a:gd name="T0" fmla="*/ 36 w 36"/>
                  <a:gd name="T1" fmla="*/ 2 h 28"/>
                  <a:gd name="T2" fmla="*/ 36 w 36"/>
                  <a:gd name="T3" fmla="*/ 26 h 28"/>
                  <a:gd name="T4" fmla="*/ 0 w 36"/>
                  <a:gd name="T5" fmla="*/ 28 h 28"/>
                  <a:gd name="T6" fmla="*/ 0 w 36"/>
                  <a:gd name="T7" fmla="*/ 0 h 28"/>
                  <a:gd name="T8" fmla="*/ 36 w 36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36" y="2"/>
                    </a:moveTo>
                    <a:lnTo>
                      <a:pt x="36" y="2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4" name="Freeform 1362"/>
              <p:cNvSpPr/>
              <p:nvPr/>
            </p:nvSpPr>
            <p:spPr bwMode="auto">
              <a:xfrm>
                <a:off x="5424" y="1894"/>
                <a:ext cx="22" cy="20"/>
              </a:xfrm>
              <a:custGeom>
                <a:avLst/>
                <a:gdLst>
                  <a:gd name="T0" fmla="*/ 0 w 22"/>
                  <a:gd name="T1" fmla="*/ 0 h 20"/>
                  <a:gd name="T2" fmla="*/ 22 w 22"/>
                  <a:gd name="T3" fmla="*/ 0 h 20"/>
                  <a:gd name="T4" fmla="*/ 22 w 22"/>
                  <a:gd name="T5" fmla="*/ 18 h 20"/>
                  <a:gd name="T6" fmla="*/ 0 w 22"/>
                  <a:gd name="T7" fmla="*/ 20 h 20"/>
                  <a:gd name="T8" fmla="*/ 0 w 22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0" y="0"/>
                    </a:moveTo>
                    <a:lnTo>
                      <a:pt x="22" y="0"/>
                    </a:lnTo>
                    <a:lnTo>
                      <a:pt x="22" y="18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5" name="Freeform 1363"/>
              <p:cNvSpPr/>
              <p:nvPr/>
            </p:nvSpPr>
            <p:spPr bwMode="auto">
              <a:xfrm>
                <a:off x="5462" y="1894"/>
                <a:ext cx="12" cy="18"/>
              </a:xfrm>
              <a:custGeom>
                <a:avLst/>
                <a:gdLst>
                  <a:gd name="T0" fmla="*/ 12 w 12"/>
                  <a:gd name="T1" fmla="*/ 0 h 18"/>
                  <a:gd name="T2" fmla="*/ 12 w 12"/>
                  <a:gd name="T3" fmla="*/ 16 h 18"/>
                  <a:gd name="T4" fmla="*/ 0 w 12"/>
                  <a:gd name="T5" fmla="*/ 18 h 18"/>
                  <a:gd name="T6" fmla="*/ 0 w 12"/>
                  <a:gd name="T7" fmla="*/ 0 h 18"/>
                  <a:gd name="T8" fmla="*/ 12 w 1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8">
                    <a:moveTo>
                      <a:pt x="12" y="0"/>
                    </a:moveTo>
                    <a:lnTo>
                      <a:pt x="12" y="1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6" name="Freeform 1364"/>
              <p:cNvSpPr/>
              <p:nvPr/>
            </p:nvSpPr>
            <p:spPr bwMode="auto">
              <a:xfrm>
                <a:off x="5320" y="1942"/>
                <a:ext cx="58" cy="39"/>
              </a:xfrm>
              <a:custGeom>
                <a:avLst/>
                <a:gdLst>
                  <a:gd name="T0" fmla="*/ 0 w 58"/>
                  <a:gd name="T1" fmla="*/ 6 h 39"/>
                  <a:gd name="T2" fmla="*/ 58 w 58"/>
                  <a:gd name="T3" fmla="*/ 0 h 39"/>
                  <a:gd name="T4" fmla="*/ 58 w 58"/>
                  <a:gd name="T5" fmla="*/ 27 h 39"/>
                  <a:gd name="T6" fmla="*/ 0 w 58"/>
                  <a:gd name="T7" fmla="*/ 39 h 39"/>
                  <a:gd name="T8" fmla="*/ 0 w 58"/>
                  <a:gd name="T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9">
                    <a:moveTo>
                      <a:pt x="0" y="6"/>
                    </a:moveTo>
                    <a:lnTo>
                      <a:pt x="58" y="0"/>
                    </a:lnTo>
                    <a:lnTo>
                      <a:pt x="58" y="27"/>
                    </a:lnTo>
                    <a:lnTo>
                      <a:pt x="0" y="39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7" name="Freeform 1365"/>
              <p:cNvSpPr/>
              <p:nvPr/>
            </p:nvSpPr>
            <p:spPr bwMode="auto">
              <a:xfrm>
                <a:off x="5394" y="1938"/>
                <a:ext cx="14" cy="27"/>
              </a:xfrm>
              <a:custGeom>
                <a:avLst/>
                <a:gdLst>
                  <a:gd name="T0" fmla="*/ 14 w 14"/>
                  <a:gd name="T1" fmla="*/ 0 h 27"/>
                  <a:gd name="T2" fmla="*/ 14 w 14"/>
                  <a:gd name="T3" fmla="*/ 22 h 27"/>
                  <a:gd name="T4" fmla="*/ 0 w 14"/>
                  <a:gd name="T5" fmla="*/ 27 h 27"/>
                  <a:gd name="T6" fmla="*/ 0 w 14"/>
                  <a:gd name="T7" fmla="*/ 2 h 27"/>
                  <a:gd name="T8" fmla="*/ 14 w 1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4" y="0"/>
                    </a:moveTo>
                    <a:lnTo>
                      <a:pt x="14" y="22"/>
                    </a:lnTo>
                    <a:lnTo>
                      <a:pt x="0" y="27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8" name="Freeform 1366"/>
              <p:cNvSpPr/>
              <p:nvPr/>
            </p:nvSpPr>
            <p:spPr bwMode="auto">
              <a:xfrm>
                <a:off x="5422" y="193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6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9" name="Freeform 1367"/>
              <p:cNvSpPr/>
              <p:nvPr/>
            </p:nvSpPr>
            <p:spPr bwMode="auto">
              <a:xfrm>
                <a:off x="5320" y="1997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0" name="Freeform 1368"/>
              <p:cNvSpPr/>
              <p:nvPr/>
            </p:nvSpPr>
            <p:spPr bwMode="auto">
              <a:xfrm>
                <a:off x="5364" y="1987"/>
                <a:ext cx="30" cy="34"/>
              </a:xfrm>
              <a:custGeom>
                <a:avLst/>
                <a:gdLst>
                  <a:gd name="T0" fmla="*/ 30 w 30"/>
                  <a:gd name="T1" fmla="*/ 0 h 34"/>
                  <a:gd name="T2" fmla="*/ 30 w 30"/>
                  <a:gd name="T3" fmla="*/ 24 h 34"/>
                  <a:gd name="T4" fmla="*/ 0 w 30"/>
                  <a:gd name="T5" fmla="*/ 34 h 34"/>
                  <a:gd name="T6" fmla="*/ 0 w 30"/>
                  <a:gd name="T7" fmla="*/ 6 h 34"/>
                  <a:gd name="T8" fmla="*/ 30 w 3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30" y="0"/>
                    </a:moveTo>
                    <a:lnTo>
                      <a:pt x="30" y="24"/>
                    </a:lnTo>
                    <a:lnTo>
                      <a:pt x="0" y="34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1" name="Freeform 1369"/>
              <p:cNvSpPr/>
              <p:nvPr/>
            </p:nvSpPr>
            <p:spPr bwMode="auto">
              <a:xfrm>
                <a:off x="5424" y="1977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2" name="Freeform 1370"/>
              <p:cNvSpPr/>
              <p:nvPr/>
            </p:nvSpPr>
            <p:spPr bwMode="auto">
              <a:xfrm>
                <a:off x="5460" y="1971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4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4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3" name="Freeform 1371"/>
              <p:cNvSpPr/>
              <p:nvPr/>
            </p:nvSpPr>
            <p:spPr bwMode="auto">
              <a:xfrm>
                <a:off x="5320" y="2055"/>
                <a:ext cx="22" cy="38"/>
              </a:xfrm>
              <a:custGeom>
                <a:avLst/>
                <a:gdLst>
                  <a:gd name="T0" fmla="*/ 0 w 22"/>
                  <a:gd name="T1" fmla="*/ 6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6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4" name="Freeform 1372"/>
              <p:cNvSpPr/>
              <p:nvPr/>
            </p:nvSpPr>
            <p:spPr bwMode="auto">
              <a:xfrm>
                <a:off x="5358" y="2027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5" name="Freeform 1373"/>
              <p:cNvSpPr/>
              <p:nvPr/>
            </p:nvSpPr>
            <p:spPr bwMode="auto">
              <a:xfrm>
                <a:off x="5436" y="200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2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6" name="Freeform 1374"/>
              <p:cNvSpPr/>
              <p:nvPr/>
            </p:nvSpPr>
            <p:spPr bwMode="auto">
              <a:xfrm>
                <a:off x="5320" y="2097"/>
                <a:ext cx="42" cy="50"/>
              </a:xfrm>
              <a:custGeom>
                <a:avLst/>
                <a:gdLst>
                  <a:gd name="T0" fmla="*/ 0 w 42"/>
                  <a:gd name="T1" fmla="*/ 20 h 50"/>
                  <a:gd name="T2" fmla="*/ 42 w 42"/>
                  <a:gd name="T3" fmla="*/ 0 h 50"/>
                  <a:gd name="T4" fmla="*/ 42 w 42"/>
                  <a:gd name="T5" fmla="*/ 28 h 50"/>
                  <a:gd name="T6" fmla="*/ 0 w 42"/>
                  <a:gd name="T7" fmla="*/ 50 h 50"/>
                  <a:gd name="T8" fmla="*/ 0 w 42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0">
                    <a:moveTo>
                      <a:pt x="0" y="20"/>
                    </a:moveTo>
                    <a:lnTo>
                      <a:pt x="42" y="0"/>
                    </a:lnTo>
                    <a:lnTo>
                      <a:pt x="42" y="28"/>
                    </a:lnTo>
                    <a:lnTo>
                      <a:pt x="0" y="5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7" name="Freeform 1375"/>
              <p:cNvSpPr/>
              <p:nvPr/>
            </p:nvSpPr>
            <p:spPr bwMode="auto">
              <a:xfrm>
                <a:off x="5392" y="2063"/>
                <a:ext cx="50" cy="46"/>
              </a:xfrm>
              <a:custGeom>
                <a:avLst/>
                <a:gdLst>
                  <a:gd name="T0" fmla="*/ 0 w 50"/>
                  <a:gd name="T1" fmla="*/ 22 h 46"/>
                  <a:gd name="T2" fmla="*/ 50 w 50"/>
                  <a:gd name="T3" fmla="*/ 0 h 46"/>
                  <a:gd name="T4" fmla="*/ 50 w 50"/>
                  <a:gd name="T5" fmla="*/ 20 h 46"/>
                  <a:gd name="T6" fmla="*/ 0 w 50"/>
                  <a:gd name="T7" fmla="*/ 46 h 46"/>
                  <a:gd name="T8" fmla="*/ 0 w 50"/>
                  <a:gd name="T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6">
                    <a:moveTo>
                      <a:pt x="0" y="22"/>
                    </a:moveTo>
                    <a:lnTo>
                      <a:pt x="50" y="0"/>
                    </a:lnTo>
                    <a:lnTo>
                      <a:pt x="50" y="20"/>
                    </a:lnTo>
                    <a:lnTo>
                      <a:pt x="0" y="46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8" name="Freeform 1376"/>
              <p:cNvSpPr/>
              <p:nvPr/>
            </p:nvSpPr>
            <p:spPr bwMode="auto">
              <a:xfrm>
                <a:off x="5456" y="2049"/>
                <a:ext cx="18" cy="26"/>
              </a:xfrm>
              <a:custGeom>
                <a:avLst/>
                <a:gdLst>
                  <a:gd name="T0" fmla="*/ 18 w 18"/>
                  <a:gd name="T1" fmla="*/ 0 h 26"/>
                  <a:gd name="T2" fmla="*/ 18 w 18"/>
                  <a:gd name="T3" fmla="*/ 16 h 26"/>
                  <a:gd name="T4" fmla="*/ 0 w 18"/>
                  <a:gd name="T5" fmla="*/ 26 h 26"/>
                  <a:gd name="T6" fmla="*/ 0 w 18"/>
                  <a:gd name="T7" fmla="*/ 8 h 26"/>
                  <a:gd name="T8" fmla="*/ 18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0"/>
                    </a:moveTo>
                    <a:lnTo>
                      <a:pt x="18" y="16"/>
                    </a:lnTo>
                    <a:lnTo>
                      <a:pt x="0" y="26"/>
                    </a:lnTo>
                    <a:lnTo>
                      <a:pt x="0" y="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9" name="Freeform 1377"/>
              <p:cNvSpPr/>
              <p:nvPr/>
            </p:nvSpPr>
            <p:spPr bwMode="auto">
              <a:xfrm>
                <a:off x="5320" y="2159"/>
                <a:ext cx="24" cy="44"/>
              </a:xfrm>
              <a:custGeom>
                <a:avLst/>
                <a:gdLst>
                  <a:gd name="T0" fmla="*/ 0 w 24"/>
                  <a:gd name="T1" fmla="*/ 14 h 44"/>
                  <a:gd name="T2" fmla="*/ 24 w 24"/>
                  <a:gd name="T3" fmla="*/ 0 h 44"/>
                  <a:gd name="T4" fmla="*/ 24 w 24"/>
                  <a:gd name="T5" fmla="*/ 30 h 44"/>
                  <a:gd name="T6" fmla="*/ 0 w 24"/>
                  <a:gd name="T7" fmla="*/ 44 h 44"/>
                  <a:gd name="T8" fmla="*/ 0 w 24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0" y="14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0" name="Freeform 1378"/>
              <p:cNvSpPr/>
              <p:nvPr/>
            </p:nvSpPr>
            <p:spPr bwMode="auto">
              <a:xfrm>
                <a:off x="5360" y="2133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4 h 46"/>
                  <a:gd name="T4" fmla="*/ 0 w 34"/>
                  <a:gd name="T5" fmla="*/ 46 h 46"/>
                  <a:gd name="T6" fmla="*/ 0 w 34"/>
                  <a:gd name="T7" fmla="*/ 18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1" name="Freeform 1379"/>
              <p:cNvSpPr/>
              <p:nvPr/>
            </p:nvSpPr>
            <p:spPr bwMode="auto">
              <a:xfrm>
                <a:off x="5420" y="2113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2" name="Freeform 1380"/>
              <p:cNvSpPr/>
              <p:nvPr/>
            </p:nvSpPr>
            <p:spPr bwMode="auto">
              <a:xfrm>
                <a:off x="5446" y="2091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3" name="Freeform 1381"/>
              <p:cNvSpPr/>
              <p:nvPr/>
            </p:nvSpPr>
            <p:spPr bwMode="auto">
              <a:xfrm>
                <a:off x="5320" y="2201"/>
                <a:ext cx="40" cy="54"/>
              </a:xfrm>
              <a:custGeom>
                <a:avLst/>
                <a:gdLst>
                  <a:gd name="T0" fmla="*/ 0 w 40"/>
                  <a:gd name="T1" fmla="*/ 22 h 54"/>
                  <a:gd name="T2" fmla="*/ 40 w 40"/>
                  <a:gd name="T3" fmla="*/ 0 h 54"/>
                  <a:gd name="T4" fmla="*/ 40 w 40"/>
                  <a:gd name="T5" fmla="*/ 26 h 54"/>
                  <a:gd name="T6" fmla="*/ 0 w 40"/>
                  <a:gd name="T7" fmla="*/ 54 h 54"/>
                  <a:gd name="T8" fmla="*/ 0 w 40"/>
                  <a:gd name="T9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2"/>
                    </a:moveTo>
                    <a:lnTo>
                      <a:pt x="40" y="0"/>
                    </a:lnTo>
                    <a:lnTo>
                      <a:pt x="40" y="26"/>
                    </a:lnTo>
                    <a:lnTo>
                      <a:pt x="0" y="54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4" name="Freeform 1382"/>
              <p:cNvSpPr/>
              <p:nvPr/>
            </p:nvSpPr>
            <p:spPr bwMode="auto">
              <a:xfrm>
                <a:off x="5374" y="2171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2 h 46"/>
                  <a:gd name="T4" fmla="*/ 0 w 34"/>
                  <a:gd name="T5" fmla="*/ 46 h 46"/>
                  <a:gd name="T6" fmla="*/ 0 w 34"/>
                  <a:gd name="T7" fmla="*/ 20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2"/>
                    </a:lnTo>
                    <a:lnTo>
                      <a:pt x="0" y="46"/>
                    </a:lnTo>
                    <a:lnTo>
                      <a:pt x="0" y="2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5" name="Freeform 1383"/>
              <p:cNvSpPr/>
              <p:nvPr/>
            </p:nvSpPr>
            <p:spPr bwMode="auto">
              <a:xfrm>
                <a:off x="5424" y="2133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30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3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6" name="Freeform 1384"/>
              <p:cNvSpPr/>
              <p:nvPr/>
            </p:nvSpPr>
            <p:spPr bwMode="auto">
              <a:xfrm>
                <a:off x="5320" y="2259"/>
                <a:ext cx="22" cy="46"/>
              </a:xfrm>
              <a:custGeom>
                <a:avLst/>
                <a:gdLst>
                  <a:gd name="T0" fmla="*/ 0 w 22"/>
                  <a:gd name="T1" fmla="*/ 16 h 46"/>
                  <a:gd name="T2" fmla="*/ 22 w 22"/>
                  <a:gd name="T3" fmla="*/ 0 h 46"/>
                  <a:gd name="T4" fmla="*/ 22 w 22"/>
                  <a:gd name="T5" fmla="*/ 30 h 46"/>
                  <a:gd name="T6" fmla="*/ 0 w 22"/>
                  <a:gd name="T7" fmla="*/ 46 h 46"/>
                  <a:gd name="T8" fmla="*/ 0 w 22"/>
                  <a:gd name="T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6">
                    <a:moveTo>
                      <a:pt x="0" y="16"/>
                    </a:moveTo>
                    <a:lnTo>
                      <a:pt x="22" y="0"/>
                    </a:lnTo>
                    <a:lnTo>
                      <a:pt x="22" y="30"/>
                    </a:lnTo>
                    <a:lnTo>
                      <a:pt x="0" y="4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7" name="Freeform 1385"/>
              <p:cNvSpPr/>
              <p:nvPr/>
            </p:nvSpPr>
            <p:spPr bwMode="auto">
              <a:xfrm>
                <a:off x="5358" y="2195"/>
                <a:ext cx="82" cy="82"/>
              </a:xfrm>
              <a:custGeom>
                <a:avLst/>
                <a:gdLst>
                  <a:gd name="T0" fmla="*/ 82 w 82"/>
                  <a:gd name="T1" fmla="*/ 0 h 82"/>
                  <a:gd name="T2" fmla="*/ 82 w 82"/>
                  <a:gd name="T3" fmla="*/ 20 h 82"/>
                  <a:gd name="T4" fmla="*/ 0 w 82"/>
                  <a:gd name="T5" fmla="*/ 82 h 82"/>
                  <a:gd name="T6" fmla="*/ 0 w 82"/>
                  <a:gd name="T7" fmla="*/ 54 h 82"/>
                  <a:gd name="T8" fmla="*/ 82 w 82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2">
                    <a:moveTo>
                      <a:pt x="82" y="0"/>
                    </a:moveTo>
                    <a:lnTo>
                      <a:pt x="82" y="20"/>
                    </a:lnTo>
                    <a:lnTo>
                      <a:pt x="0" y="82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8" name="Freeform 1386"/>
              <p:cNvSpPr/>
              <p:nvPr/>
            </p:nvSpPr>
            <p:spPr bwMode="auto">
              <a:xfrm>
                <a:off x="5454" y="2173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2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9" name="Freeform 1387"/>
              <p:cNvSpPr/>
              <p:nvPr/>
            </p:nvSpPr>
            <p:spPr bwMode="auto">
              <a:xfrm>
                <a:off x="5392" y="2259"/>
                <a:ext cx="20" cy="38"/>
              </a:xfrm>
              <a:custGeom>
                <a:avLst/>
                <a:gdLst>
                  <a:gd name="T0" fmla="*/ 20 w 20"/>
                  <a:gd name="T1" fmla="*/ 0 h 38"/>
                  <a:gd name="T2" fmla="*/ 20 w 20"/>
                  <a:gd name="T3" fmla="*/ 22 h 38"/>
                  <a:gd name="T4" fmla="*/ 0 w 20"/>
                  <a:gd name="T5" fmla="*/ 38 h 38"/>
                  <a:gd name="T6" fmla="*/ 0 w 20"/>
                  <a:gd name="T7" fmla="*/ 14 h 38"/>
                  <a:gd name="T8" fmla="*/ 20 w 2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8">
                    <a:moveTo>
                      <a:pt x="20" y="0"/>
                    </a:moveTo>
                    <a:lnTo>
                      <a:pt x="20" y="22"/>
                    </a:lnTo>
                    <a:lnTo>
                      <a:pt x="0" y="38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0" name="Freeform 1388"/>
              <p:cNvSpPr/>
              <p:nvPr/>
            </p:nvSpPr>
            <p:spPr bwMode="auto">
              <a:xfrm>
                <a:off x="5454" y="2215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1" name="Freeform 1389"/>
              <p:cNvSpPr/>
              <p:nvPr/>
            </p:nvSpPr>
            <p:spPr bwMode="auto">
              <a:xfrm>
                <a:off x="5320" y="2349"/>
                <a:ext cx="32" cy="56"/>
              </a:xfrm>
              <a:custGeom>
                <a:avLst/>
                <a:gdLst>
                  <a:gd name="T0" fmla="*/ 0 w 32"/>
                  <a:gd name="T1" fmla="*/ 26 h 56"/>
                  <a:gd name="T2" fmla="*/ 32 w 32"/>
                  <a:gd name="T3" fmla="*/ 0 h 56"/>
                  <a:gd name="T4" fmla="*/ 32 w 32"/>
                  <a:gd name="T5" fmla="*/ 28 h 56"/>
                  <a:gd name="T6" fmla="*/ 0 w 32"/>
                  <a:gd name="T7" fmla="*/ 56 h 56"/>
                  <a:gd name="T8" fmla="*/ 0 w 32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6">
                    <a:moveTo>
                      <a:pt x="0" y="26"/>
                    </a:moveTo>
                    <a:lnTo>
                      <a:pt x="32" y="0"/>
                    </a:lnTo>
                    <a:lnTo>
                      <a:pt x="32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2" name="Freeform 1390"/>
              <p:cNvSpPr/>
              <p:nvPr/>
            </p:nvSpPr>
            <p:spPr bwMode="auto">
              <a:xfrm>
                <a:off x="5366" y="2293"/>
                <a:ext cx="58" cy="70"/>
              </a:xfrm>
              <a:custGeom>
                <a:avLst/>
                <a:gdLst>
                  <a:gd name="T0" fmla="*/ 58 w 58"/>
                  <a:gd name="T1" fmla="*/ 0 h 70"/>
                  <a:gd name="T2" fmla="*/ 58 w 58"/>
                  <a:gd name="T3" fmla="*/ 20 h 70"/>
                  <a:gd name="T4" fmla="*/ 0 w 58"/>
                  <a:gd name="T5" fmla="*/ 70 h 70"/>
                  <a:gd name="T6" fmla="*/ 0 w 58"/>
                  <a:gd name="T7" fmla="*/ 44 h 70"/>
                  <a:gd name="T8" fmla="*/ 58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58" y="0"/>
                    </a:moveTo>
                    <a:lnTo>
                      <a:pt x="58" y="20"/>
                    </a:lnTo>
                    <a:lnTo>
                      <a:pt x="0" y="70"/>
                    </a:lnTo>
                    <a:lnTo>
                      <a:pt x="0" y="4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3" name="Freeform 1391"/>
              <p:cNvSpPr/>
              <p:nvPr/>
            </p:nvSpPr>
            <p:spPr bwMode="auto">
              <a:xfrm>
                <a:off x="5440" y="2255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4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4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4" name="Freeform 1392"/>
              <p:cNvSpPr/>
              <p:nvPr/>
            </p:nvSpPr>
            <p:spPr bwMode="auto">
              <a:xfrm>
                <a:off x="5320" y="2409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5" name="Freeform 1393"/>
              <p:cNvSpPr/>
              <p:nvPr/>
            </p:nvSpPr>
            <p:spPr bwMode="auto">
              <a:xfrm>
                <a:off x="5352" y="2351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2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2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6" name="Freeform 1394"/>
              <p:cNvSpPr/>
              <p:nvPr/>
            </p:nvSpPr>
            <p:spPr bwMode="auto">
              <a:xfrm>
                <a:off x="5422" y="2295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7" name="Freeform 1395"/>
              <p:cNvSpPr/>
              <p:nvPr/>
            </p:nvSpPr>
            <p:spPr bwMode="auto">
              <a:xfrm>
                <a:off x="5320" y="2443"/>
                <a:ext cx="38" cy="64"/>
              </a:xfrm>
              <a:custGeom>
                <a:avLst/>
                <a:gdLst>
                  <a:gd name="T0" fmla="*/ 0 w 38"/>
                  <a:gd name="T1" fmla="*/ 34 h 64"/>
                  <a:gd name="T2" fmla="*/ 38 w 38"/>
                  <a:gd name="T3" fmla="*/ 0 h 64"/>
                  <a:gd name="T4" fmla="*/ 38 w 38"/>
                  <a:gd name="T5" fmla="*/ 28 h 64"/>
                  <a:gd name="T6" fmla="*/ 0 w 38"/>
                  <a:gd name="T7" fmla="*/ 64 h 64"/>
                  <a:gd name="T8" fmla="*/ 0 w 38"/>
                  <a:gd name="T9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4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8" name="Freeform 1396"/>
              <p:cNvSpPr/>
              <p:nvPr/>
            </p:nvSpPr>
            <p:spPr bwMode="auto">
              <a:xfrm>
                <a:off x="5372" y="2415"/>
                <a:ext cx="16" cy="40"/>
              </a:xfrm>
              <a:custGeom>
                <a:avLst/>
                <a:gdLst>
                  <a:gd name="T0" fmla="*/ 0 w 16"/>
                  <a:gd name="T1" fmla="*/ 14 h 40"/>
                  <a:gd name="T2" fmla="*/ 16 w 16"/>
                  <a:gd name="T3" fmla="*/ 0 h 40"/>
                  <a:gd name="T4" fmla="*/ 16 w 16"/>
                  <a:gd name="T5" fmla="*/ 24 h 40"/>
                  <a:gd name="T6" fmla="*/ 0 w 16"/>
                  <a:gd name="T7" fmla="*/ 40 h 40"/>
                  <a:gd name="T8" fmla="*/ 0 w 16"/>
                  <a:gd name="T9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0">
                    <a:moveTo>
                      <a:pt x="0" y="14"/>
                    </a:moveTo>
                    <a:lnTo>
                      <a:pt x="16" y="0"/>
                    </a:lnTo>
                    <a:lnTo>
                      <a:pt x="16" y="24"/>
                    </a:lnTo>
                    <a:lnTo>
                      <a:pt x="0" y="4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9" name="Freeform 1397"/>
              <p:cNvSpPr/>
              <p:nvPr/>
            </p:nvSpPr>
            <p:spPr bwMode="auto">
              <a:xfrm>
                <a:off x="5402" y="2375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6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0" name="Freeform 1398"/>
              <p:cNvSpPr/>
              <p:nvPr/>
            </p:nvSpPr>
            <p:spPr bwMode="auto">
              <a:xfrm>
                <a:off x="5446" y="2337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4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1" name="Freeform 1399"/>
              <p:cNvSpPr/>
              <p:nvPr/>
            </p:nvSpPr>
            <p:spPr bwMode="auto">
              <a:xfrm>
                <a:off x="5320" y="2499"/>
                <a:ext cx="26" cy="58"/>
              </a:xfrm>
              <a:custGeom>
                <a:avLst/>
                <a:gdLst>
                  <a:gd name="T0" fmla="*/ 0 w 26"/>
                  <a:gd name="T1" fmla="*/ 26 h 58"/>
                  <a:gd name="T2" fmla="*/ 26 w 26"/>
                  <a:gd name="T3" fmla="*/ 0 h 58"/>
                  <a:gd name="T4" fmla="*/ 26 w 26"/>
                  <a:gd name="T5" fmla="*/ 30 h 58"/>
                  <a:gd name="T6" fmla="*/ 0 w 26"/>
                  <a:gd name="T7" fmla="*/ 58 h 58"/>
                  <a:gd name="T8" fmla="*/ 0 w 26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8">
                    <a:moveTo>
                      <a:pt x="0" y="26"/>
                    </a:moveTo>
                    <a:lnTo>
                      <a:pt x="26" y="0"/>
                    </a:lnTo>
                    <a:lnTo>
                      <a:pt x="26" y="30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2" name="Freeform 1400"/>
              <p:cNvSpPr/>
              <p:nvPr/>
            </p:nvSpPr>
            <p:spPr bwMode="auto">
              <a:xfrm>
                <a:off x="5362" y="2429"/>
                <a:ext cx="56" cy="82"/>
              </a:xfrm>
              <a:custGeom>
                <a:avLst/>
                <a:gdLst>
                  <a:gd name="T0" fmla="*/ 56 w 56"/>
                  <a:gd name="T1" fmla="*/ 0 h 82"/>
                  <a:gd name="T2" fmla="*/ 56 w 56"/>
                  <a:gd name="T3" fmla="*/ 22 h 82"/>
                  <a:gd name="T4" fmla="*/ 0 w 56"/>
                  <a:gd name="T5" fmla="*/ 82 h 82"/>
                  <a:gd name="T6" fmla="*/ 0 w 56"/>
                  <a:gd name="T7" fmla="*/ 56 h 82"/>
                  <a:gd name="T8" fmla="*/ 56 w 56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2">
                    <a:moveTo>
                      <a:pt x="56" y="0"/>
                    </a:moveTo>
                    <a:lnTo>
                      <a:pt x="56" y="22"/>
                    </a:lnTo>
                    <a:lnTo>
                      <a:pt x="0" y="82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3" name="Freeform 1401"/>
              <p:cNvSpPr/>
              <p:nvPr/>
            </p:nvSpPr>
            <p:spPr bwMode="auto">
              <a:xfrm>
                <a:off x="5434" y="2375"/>
                <a:ext cx="40" cy="60"/>
              </a:xfrm>
              <a:custGeom>
                <a:avLst/>
                <a:gdLst>
                  <a:gd name="T0" fmla="*/ 40 w 40"/>
                  <a:gd name="T1" fmla="*/ 0 h 60"/>
                  <a:gd name="T2" fmla="*/ 40 w 40"/>
                  <a:gd name="T3" fmla="*/ 16 h 60"/>
                  <a:gd name="T4" fmla="*/ 0 w 40"/>
                  <a:gd name="T5" fmla="*/ 60 h 60"/>
                  <a:gd name="T6" fmla="*/ 0 w 40"/>
                  <a:gd name="T7" fmla="*/ 40 h 60"/>
                  <a:gd name="T8" fmla="*/ 40 w 40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60">
                    <a:moveTo>
                      <a:pt x="40" y="0"/>
                    </a:moveTo>
                    <a:lnTo>
                      <a:pt x="40" y="16"/>
                    </a:lnTo>
                    <a:lnTo>
                      <a:pt x="0" y="60"/>
                    </a:lnTo>
                    <a:lnTo>
                      <a:pt x="0" y="4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4" name="Freeform 1402"/>
              <p:cNvSpPr/>
              <p:nvPr/>
            </p:nvSpPr>
            <p:spPr bwMode="auto">
              <a:xfrm>
                <a:off x="5320" y="2489"/>
                <a:ext cx="84" cy="118"/>
              </a:xfrm>
              <a:custGeom>
                <a:avLst/>
                <a:gdLst>
                  <a:gd name="T0" fmla="*/ 0 w 84"/>
                  <a:gd name="T1" fmla="*/ 86 h 118"/>
                  <a:gd name="T2" fmla="*/ 84 w 84"/>
                  <a:gd name="T3" fmla="*/ 0 h 118"/>
                  <a:gd name="T4" fmla="*/ 84 w 84"/>
                  <a:gd name="T5" fmla="*/ 22 h 118"/>
                  <a:gd name="T6" fmla="*/ 0 w 84"/>
                  <a:gd name="T7" fmla="*/ 118 h 118"/>
                  <a:gd name="T8" fmla="*/ 0 w 84"/>
                  <a:gd name="T9" fmla="*/ 8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8">
                    <a:moveTo>
                      <a:pt x="0" y="86"/>
                    </a:moveTo>
                    <a:lnTo>
                      <a:pt x="84" y="0"/>
                    </a:lnTo>
                    <a:lnTo>
                      <a:pt x="84" y="22"/>
                    </a:lnTo>
                    <a:lnTo>
                      <a:pt x="0" y="118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5" name="Freeform 1403"/>
              <p:cNvSpPr/>
              <p:nvPr/>
            </p:nvSpPr>
            <p:spPr bwMode="auto">
              <a:xfrm>
                <a:off x="5418" y="2445"/>
                <a:ext cx="28" cy="50"/>
              </a:xfrm>
              <a:custGeom>
                <a:avLst/>
                <a:gdLst>
                  <a:gd name="T0" fmla="*/ 0 w 28"/>
                  <a:gd name="T1" fmla="*/ 28 h 50"/>
                  <a:gd name="T2" fmla="*/ 28 w 28"/>
                  <a:gd name="T3" fmla="*/ 0 h 50"/>
                  <a:gd name="T4" fmla="*/ 28 w 28"/>
                  <a:gd name="T5" fmla="*/ 18 h 50"/>
                  <a:gd name="T6" fmla="*/ 0 w 28"/>
                  <a:gd name="T7" fmla="*/ 50 h 50"/>
                  <a:gd name="T8" fmla="*/ 0 w 28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0">
                    <a:moveTo>
                      <a:pt x="0" y="28"/>
                    </a:moveTo>
                    <a:lnTo>
                      <a:pt x="28" y="0"/>
                    </a:lnTo>
                    <a:lnTo>
                      <a:pt x="28" y="18"/>
                    </a:lnTo>
                    <a:lnTo>
                      <a:pt x="0" y="5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6" name="Freeform 1404"/>
              <p:cNvSpPr/>
              <p:nvPr/>
            </p:nvSpPr>
            <p:spPr bwMode="auto">
              <a:xfrm>
                <a:off x="5462" y="2417"/>
                <a:ext cx="12" cy="30"/>
              </a:xfrm>
              <a:custGeom>
                <a:avLst/>
                <a:gdLst>
                  <a:gd name="T0" fmla="*/ 12 w 12"/>
                  <a:gd name="T1" fmla="*/ 0 h 30"/>
                  <a:gd name="T2" fmla="*/ 12 w 12"/>
                  <a:gd name="T3" fmla="*/ 16 h 30"/>
                  <a:gd name="T4" fmla="*/ 0 w 12"/>
                  <a:gd name="T5" fmla="*/ 30 h 30"/>
                  <a:gd name="T6" fmla="*/ 0 w 12"/>
                  <a:gd name="T7" fmla="*/ 12 h 30"/>
                  <a:gd name="T8" fmla="*/ 12 w 1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0">
                    <a:moveTo>
                      <a:pt x="12" y="0"/>
                    </a:moveTo>
                    <a:lnTo>
                      <a:pt x="12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7" name="Freeform 1405"/>
              <p:cNvSpPr/>
              <p:nvPr/>
            </p:nvSpPr>
            <p:spPr bwMode="auto">
              <a:xfrm>
                <a:off x="5350" y="2567"/>
                <a:ext cx="22" cy="54"/>
              </a:xfrm>
              <a:custGeom>
                <a:avLst/>
                <a:gdLst>
                  <a:gd name="T0" fmla="*/ 0 w 22"/>
                  <a:gd name="T1" fmla="*/ 24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4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8" name="Freeform 1406"/>
              <p:cNvSpPr/>
              <p:nvPr/>
            </p:nvSpPr>
            <p:spPr bwMode="auto">
              <a:xfrm>
                <a:off x="5388" y="2457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9" name="Freeform 1407"/>
              <p:cNvSpPr/>
              <p:nvPr/>
            </p:nvSpPr>
            <p:spPr bwMode="auto">
              <a:xfrm>
                <a:off x="5422" y="2499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0" name="Rectangle 1408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1" name="Rectangle 1409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2" name="Freeform 1410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3" name="Freeform 1411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4" name="Rectangle 1412"/>
              <p:cNvSpPr>
                <a:spLocks noChangeArrowheads="1"/>
              </p:cNvSpPr>
              <p:nvPr/>
            </p:nvSpPr>
            <p:spPr bwMode="auto">
              <a:xfrm>
                <a:off x="5424" y="1981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5" name="Freeform 1413"/>
              <p:cNvSpPr/>
              <p:nvPr/>
            </p:nvSpPr>
            <p:spPr bwMode="auto">
              <a:xfrm>
                <a:off x="5350" y="2718"/>
                <a:ext cx="22" cy="56"/>
              </a:xfrm>
              <a:custGeom>
                <a:avLst/>
                <a:gdLst>
                  <a:gd name="T0" fmla="*/ 0 w 22"/>
                  <a:gd name="T1" fmla="*/ 28 h 56"/>
                  <a:gd name="T2" fmla="*/ 22 w 22"/>
                  <a:gd name="T3" fmla="*/ 0 h 56"/>
                  <a:gd name="T4" fmla="*/ 22 w 22"/>
                  <a:gd name="T5" fmla="*/ 26 h 56"/>
                  <a:gd name="T6" fmla="*/ 0 w 22"/>
                  <a:gd name="T7" fmla="*/ 56 h 56"/>
                  <a:gd name="T8" fmla="*/ 0 w 22"/>
                  <a:gd name="T9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6">
                    <a:moveTo>
                      <a:pt x="0" y="28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6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74" name="Freeform 1415"/>
            <p:cNvSpPr/>
            <p:nvPr/>
          </p:nvSpPr>
          <p:spPr bwMode="auto">
            <a:xfrm>
              <a:off x="-2989564" y="1603377"/>
              <a:ext cx="136529" cy="204788"/>
            </a:xfrm>
            <a:custGeom>
              <a:avLst/>
              <a:gdLst>
                <a:gd name="T0" fmla="*/ 86 w 86"/>
                <a:gd name="T1" fmla="*/ 0 h 129"/>
                <a:gd name="T2" fmla="*/ 86 w 86"/>
                <a:gd name="T3" fmla="*/ 16 h 129"/>
                <a:gd name="T4" fmla="*/ 0 w 86"/>
                <a:gd name="T5" fmla="*/ 129 h 129"/>
                <a:gd name="T6" fmla="*/ 0 w 86"/>
                <a:gd name="T7" fmla="*/ 103 h 129"/>
                <a:gd name="T8" fmla="*/ 86 w 86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9">
                  <a:moveTo>
                    <a:pt x="86" y="0"/>
                  </a:moveTo>
                  <a:lnTo>
                    <a:pt x="86" y="16"/>
                  </a:lnTo>
                  <a:lnTo>
                    <a:pt x="0" y="129"/>
                  </a:lnTo>
                  <a:lnTo>
                    <a:pt x="0" y="103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1416"/>
            <p:cNvSpPr/>
            <p:nvPr/>
          </p:nvSpPr>
          <p:spPr bwMode="auto">
            <a:xfrm>
              <a:off x="-3049890" y="1884363"/>
              <a:ext cx="34927" cy="92075"/>
            </a:xfrm>
            <a:custGeom>
              <a:avLst/>
              <a:gdLst>
                <a:gd name="T0" fmla="*/ 0 w 22"/>
                <a:gd name="T1" fmla="*/ 28 h 58"/>
                <a:gd name="T2" fmla="*/ 22 w 22"/>
                <a:gd name="T3" fmla="*/ 0 h 58"/>
                <a:gd name="T4" fmla="*/ 22 w 22"/>
                <a:gd name="T5" fmla="*/ 26 h 58"/>
                <a:gd name="T6" fmla="*/ 0 w 22"/>
                <a:gd name="T7" fmla="*/ 58 h 58"/>
                <a:gd name="T8" fmla="*/ 0 w 22"/>
                <a:gd name="T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0" y="28"/>
                  </a:moveTo>
                  <a:lnTo>
                    <a:pt x="22" y="0"/>
                  </a:lnTo>
                  <a:lnTo>
                    <a:pt x="22" y="26"/>
                  </a:lnTo>
                  <a:lnTo>
                    <a:pt x="0" y="5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1417"/>
            <p:cNvSpPr/>
            <p:nvPr/>
          </p:nvSpPr>
          <p:spPr bwMode="auto">
            <a:xfrm>
              <a:off x="-2989564" y="1681162"/>
              <a:ext cx="136529" cy="212724"/>
            </a:xfrm>
            <a:custGeom>
              <a:avLst/>
              <a:gdLst>
                <a:gd name="T0" fmla="*/ 86 w 86"/>
                <a:gd name="T1" fmla="*/ 0 h 134"/>
                <a:gd name="T2" fmla="*/ 86 w 86"/>
                <a:gd name="T3" fmla="*/ 16 h 134"/>
                <a:gd name="T4" fmla="*/ 0 w 86"/>
                <a:gd name="T5" fmla="*/ 134 h 134"/>
                <a:gd name="T6" fmla="*/ 0 w 86"/>
                <a:gd name="T7" fmla="*/ 110 h 134"/>
                <a:gd name="T8" fmla="*/ 86 w 86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4">
                  <a:moveTo>
                    <a:pt x="86" y="0"/>
                  </a:moveTo>
                  <a:lnTo>
                    <a:pt x="86" y="16"/>
                  </a:lnTo>
                  <a:lnTo>
                    <a:pt x="0" y="134"/>
                  </a:lnTo>
                  <a:lnTo>
                    <a:pt x="0" y="11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1418"/>
            <p:cNvSpPr/>
            <p:nvPr/>
          </p:nvSpPr>
          <p:spPr bwMode="auto">
            <a:xfrm>
              <a:off x="-2935585" y="1530351"/>
              <a:ext cx="82552" cy="127001"/>
            </a:xfrm>
            <a:custGeom>
              <a:avLst/>
              <a:gdLst>
                <a:gd name="T0" fmla="*/ 52 w 52"/>
                <a:gd name="T1" fmla="*/ 0 h 80"/>
                <a:gd name="T2" fmla="*/ 52 w 52"/>
                <a:gd name="T3" fmla="*/ 16 h 80"/>
                <a:gd name="T4" fmla="*/ 0 w 52"/>
                <a:gd name="T5" fmla="*/ 80 h 80"/>
                <a:gd name="T6" fmla="*/ 0 w 52"/>
                <a:gd name="T7" fmla="*/ 58 h 80"/>
                <a:gd name="T8" fmla="*/ 52 w 52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80">
                  <a:moveTo>
                    <a:pt x="52" y="0"/>
                  </a:moveTo>
                  <a:lnTo>
                    <a:pt x="52" y="16"/>
                  </a:lnTo>
                  <a:lnTo>
                    <a:pt x="0" y="80"/>
                  </a:lnTo>
                  <a:lnTo>
                    <a:pt x="0" y="58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Rectangle 1419"/>
            <p:cNvSpPr>
              <a:spLocks noChangeArrowheads="1"/>
            </p:cNvSpPr>
            <p:nvPr/>
          </p:nvSpPr>
          <p:spPr bwMode="auto">
            <a:xfrm>
              <a:off x="-2932410" y="625474"/>
              <a:ext cx="1587" cy="15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Rectangle 1420"/>
            <p:cNvSpPr>
              <a:spLocks noChangeArrowheads="1"/>
            </p:cNvSpPr>
            <p:nvPr/>
          </p:nvSpPr>
          <p:spPr bwMode="auto">
            <a:xfrm>
              <a:off x="-729659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Rectangle 1421"/>
            <p:cNvSpPr>
              <a:spLocks noChangeArrowheads="1"/>
            </p:cNvSpPr>
            <p:nvPr/>
          </p:nvSpPr>
          <p:spPr bwMode="auto">
            <a:xfrm>
              <a:off x="-7207695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Rectangle 1422"/>
            <p:cNvSpPr>
              <a:spLocks noChangeArrowheads="1"/>
            </p:cNvSpPr>
            <p:nvPr/>
          </p:nvSpPr>
          <p:spPr bwMode="auto">
            <a:xfrm>
              <a:off x="-712196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Rectangle 1423"/>
            <p:cNvSpPr>
              <a:spLocks noChangeArrowheads="1"/>
            </p:cNvSpPr>
            <p:nvPr/>
          </p:nvSpPr>
          <p:spPr bwMode="auto">
            <a:xfrm>
              <a:off x="-6947336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Rectangle 1424"/>
            <p:cNvSpPr>
              <a:spLocks noChangeArrowheads="1"/>
            </p:cNvSpPr>
            <p:nvPr/>
          </p:nvSpPr>
          <p:spPr bwMode="auto">
            <a:xfrm>
              <a:off x="-6861610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Rectangle 1425"/>
            <p:cNvSpPr>
              <a:spLocks noChangeArrowheads="1"/>
            </p:cNvSpPr>
            <p:nvPr/>
          </p:nvSpPr>
          <p:spPr bwMode="auto">
            <a:xfrm>
              <a:off x="-7296599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Rectangle 1426"/>
            <p:cNvSpPr>
              <a:spLocks noChangeArrowheads="1"/>
            </p:cNvSpPr>
            <p:nvPr/>
          </p:nvSpPr>
          <p:spPr bwMode="auto">
            <a:xfrm>
              <a:off x="-7207695" y="-198438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Rectangle 1427"/>
            <p:cNvSpPr>
              <a:spLocks noChangeArrowheads="1"/>
            </p:cNvSpPr>
            <p:nvPr/>
          </p:nvSpPr>
          <p:spPr bwMode="auto">
            <a:xfrm>
              <a:off x="-7296599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Rectangle 1428"/>
            <p:cNvSpPr>
              <a:spLocks noChangeArrowheads="1"/>
            </p:cNvSpPr>
            <p:nvPr/>
          </p:nvSpPr>
          <p:spPr bwMode="auto">
            <a:xfrm>
              <a:off x="-7121969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Rectangle 1429"/>
            <p:cNvSpPr>
              <a:spLocks noChangeArrowheads="1"/>
            </p:cNvSpPr>
            <p:nvPr/>
          </p:nvSpPr>
          <p:spPr bwMode="auto">
            <a:xfrm>
              <a:off x="-6861610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Rectangle 1430"/>
            <p:cNvSpPr>
              <a:spLocks noChangeArrowheads="1"/>
            </p:cNvSpPr>
            <p:nvPr/>
          </p:nvSpPr>
          <p:spPr bwMode="auto">
            <a:xfrm>
              <a:off x="-7296599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Rectangle 1431"/>
            <p:cNvSpPr>
              <a:spLocks noChangeArrowheads="1"/>
            </p:cNvSpPr>
            <p:nvPr/>
          </p:nvSpPr>
          <p:spPr bwMode="auto">
            <a:xfrm>
              <a:off x="-7207695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Rectangle 1432"/>
            <p:cNvSpPr>
              <a:spLocks noChangeArrowheads="1"/>
            </p:cNvSpPr>
            <p:nvPr/>
          </p:nvSpPr>
          <p:spPr bwMode="auto">
            <a:xfrm>
              <a:off x="-7036240" y="-20637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Rectangle 1433"/>
            <p:cNvSpPr>
              <a:spLocks noChangeArrowheads="1"/>
            </p:cNvSpPr>
            <p:nvPr/>
          </p:nvSpPr>
          <p:spPr bwMode="auto">
            <a:xfrm>
              <a:off x="-7207695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Rectangle 1434"/>
            <p:cNvSpPr>
              <a:spLocks noChangeArrowheads="1"/>
            </p:cNvSpPr>
            <p:nvPr/>
          </p:nvSpPr>
          <p:spPr bwMode="auto">
            <a:xfrm>
              <a:off x="-7121969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Rectangle 1435"/>
            <p:cNvSpPr>
              <a:spLocks noChangeArrowheads="1"/>
            </p:cNvSpPr>
            <p:nvPr/>
          </p:nvSpPr>
          <p:spPr bwMode="auto">
            <a:xfrm>
              <a:off x="-6861610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Rectangle 1436"/>
            <p:cNvSpPr>
              <a:spLocks noChangeArrowheads="1"/>
            </p:cNvSpPr>
            <p:nvPr/>
          </p:nvSpPr>
          <p:spPr bwMode="auto">
            <a:xfrm>
              <a:off x="-729659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Rectangle 1437"/>
            <p:cNvSpPr>
              <a:spLocks noChangeArrowheads="1"/>
            </p:cNvSpPr>
            <p:nvPr/>
          </p:nvSpPr>
          <p:spPr bwMode="auto">
            <a:xfrm>
              <a:off x="-712196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Rectangle 1438"/>
            <p:cNvSpPr>
              <a:spLocks noChangeArrowheads="1"/>
            </p:cNvSpPr>
            <p:nvPr/>
          </p:nvSpPr>
          <p:spPr bwMode="auto">
            <a:xfrm>
              <a:off x="-6947336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Rectangle 1439"/>
            <p:cNvSpPr>
              <a:spLocks noChangeArrowheads="1"/>
            </p:cNvSpPr>
            <p:nvPr/>
          </p:nvSpPr>
          <p:spPr bwMode="auto">
            <a:xfrm>
              <a:off x="-7207695" y="2492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Rectangle 1440"/>
            <p:cNvSpPr>
              <a:spLocks noChangeArrowheads="1"/>
            </p:cNvSpPr>
            <p:nvPr/>
          </p:nvSpPr>
          <p:spPr bwMode="auto">
            <a:xfrm>
              <a:off x="-7036240" y="2492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Rectangle 1441"/>
            <p:cNvSpPr>
              <a:spLocks noChangeArrowheads="1"/>
            </p:cNvSpPr>
            <p:nvPr/>
          </p:nvSpPr>
          <p:spPr bwMode="auto">
            <a:xfrm>
              <a:off x="-6861610" y="249237"/>
              <a:ext cx="139705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Rectangle 1442"/>
            <p:cNvSpPr>
              <a:spLocks noChangeArrowheads="1"/>
            </p:cNvSpPr>
            <p:nvPr/>
          </p:nvSpPr>
          <p:spPr bwMode="auto">
            <a:xfrm>
              <a:off x="-7296599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Rectangle 1443"/>
            <p:cNvSpPr>
              <a:spLocks noChangeArrowheads="1"/>
            </p:cNvSpPr>
            <p:nvPr/>
          </p:nvSpPr>
          <p:spPr bwMode="auto">
            <a:xfrm>
              <a:off x="-7121969" y="338137"/>
              <a:ext cx="222258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Rectangle 1444"/>
            <p:cNvSpPr>
              <a:spLocks noChangeArrowheads="1"/>
            </p:cNvSpPr>
            <p:nvPr/>
          </p:nvSpPr>
          <p:spPr bwMode="auto">
            <a:xfrm>
              <a:off x="-7207695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Rectangle 1445"/>
            <p:cNvSpPr>
              <a:spLocks noChangeArrowheads="1"/>
            </p:cNvSpPr>
            <p:nvPr/>
          </p:nvSpPr>
          <p:spPr bwMode="auto">
            <a:xfrm>
              <a:off x="-7036240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Rectangle 1446"/>
            <p:cNvSpPr>
              <a:spLocks noChangeArrowheads="1"/>
            </p:cNvSpPr>
            <p:nvPr/>
          </p:nvSpPr>
          <p:spPr bwMode="auto">
            <a:xfrm>
              <a:off x="-6947336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Rectangle 1447"/>
            <p:cNvSpPr>
              <a:spLocks noChangeArrowheads="1"/>
            </p:cNvSpPr>
            <p:nvPr/>
          </p:nvSpPr>
          <p:spPr bwMode="auto">
            <a:xfrm>
              <a:off x="-7207695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Rectangle 1448"/>
            <p:cNvSpPr>
              <a:spLocks noChangeArrowheads="1"/>
            </p:cNvSpPr>
            <p:nvPr/>
          </p:nvSpPr>
          <p:spPr bwMode="auto">
            <a:xfrm>
              <a:off x="-7036240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Rectangle 1449"/>
            <p:cNvSpPr>
              <a:spLocks noChangeArrowheads="1"/>
            </p:cNvSpPr>
            <p:nvPr/>
          </p:nvSpPr>
          <p:spPr bwMode="auto">
            <a:xfrm>
              <a:off x="-729659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Rectangle 1450"/>
            <p:cNvSpPr>
              <a:spLocks noChangeArrowheads="1"/>
            </p:cNvSpPr>
            <p:nvPr/>
          </p:nvSpPr>
          <p:spPr bwMode="auto">
            <a:xfrm>
              <a:off x="-712196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Rectangle 1451"/>
            <p:cNvSpPr>
              <a:spLocks noChangeArrowheads="1"/>
            </p:cNvSpPr>
            <p:nvPr/>
          </p:nvSpPr>
          <p:spPr bwMode="auto">
            <a:xfrm>
              <a:off x="-6861610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Rectangle 1452"/>
            <p:cNvSpPr>
              <a:spLocks noChangeArrowheads="1"/>
            </p:cNvSpPr>
            <p:nvPr/>
          </p:nvSpPr>
          <p:spPr bwMode="auto">
            <a:xfrm>
              <a:off x="-7296599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Rectangle 1453"/>
            <p:cNvSpPr>
              <a:spLocks noChangeArrowheads="1"/>
            </p:cNvSpPr>
            <p:nvPr/>
          </p:nvSpPr>
          <p:spPr bwMode="auto">
            <a:xfrm>
              <a:off x="-7207695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Rectangle 1454"/>
            <p:cNvSpPr>
              <a:spLocks noChangeArrowheads="1"/>
            </p:cNvSpPr>
            <p:nvPr/>
          </p:nvSpPr>
          <p:spPr bwMode="auto">
            <a:xfrm>
              <a:off x="-7296599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Rectangle 1455"/>
            <p:cNvSpPr>
              <a:spLocks noChangeArrowheads="1"/>
            </p:cNvSpPr>
            <p:nvPr/>
          </p:nvSpPr>
          <p:spPr bwMode="auto">
            <a:xfrm>
              <a:off x="-7121969" y="784224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Rectangle 1456"/>
            <p:cNvSpPr>
              <a:spLocks noChangeArrowheads="1"/>
            </p:cNvSpPr>
            <p:nvPr/>
          </p:nvSpPr>
          <p:spPr bwMode="auto">
            <a:xfrm>
              <a:off x="-6861610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Rectangle 1457"/>
            <p:cNvSpPr>
              <a:spLocks noChangeArrowheads="1"/>
            </p:cNvSpPr>
            <p:nvPr/>
          </p:nvSpPr>
          <p:spPr bwMode="auto">
            <a:xfrm>
              <a:off x="-7207695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Rectangle 1458"/>
            <p:cNvSpPr>
              <a:spLocks noChangeArrowheads="1"/>
            </p:cNvSpPr>
            <p:nvPr/>
          </p:nvSpPr>
          <p:spPr bwMode="auto">
            <a:xfrm>
              <a:off x="-7207695" y="9620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Rectangle 1459"/>
            <p:cNvSpPr>
              <a:spLocks noChangeArrowheads="1"/>
            </p:cNvSpPr>
            <p:nvPr/>
          </p:nvSpPr>
          <p:spPr bwMode="auto">
            <a:xfrm>
              <a:off x="-703624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Rectangle 1460"/>
            <p:cNvSpPr>
              <a:spLocks noChangeArrowheads="1"/>
            </p:cNvSpPr>
            <p:nvPr/>
          </p:nvSpPr>
          <p:spPr bwMode="auto">
            <a:xfrm>
              <a:off x="-686161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Rectangle 1461"/>
            <p:cNvSpPr>
              <a:spLocks noChangeArrowheads="1"/>
            </p:cNvSpPr>
            <p:nvPr/>
          </p:nvSpPr>
          <p:spPr bwMode="auto">
            <a:xfrm>
              <a:off x="-729659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Rectangle 1462"/>
            <p:cNvSpPr>
              <a:spLocks noChangeArrowheads="1"/>
            </p:cNvSpPr>
            <p:nvPr/>
          </p:nvSpPr>
          <p:spPr bwMode="auto">
            <a:xfrm>
              <a:off x="-712196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Rectangle 1463"/>
            <p:cNvSpPr>
              <a:spLocks noChangeArrowheads="1"/>
            </p:cNvSpPr>
            <p:nvPr/>
          </p:nvSpPr>
          <p:spPr bwMode="auto">
            <a:xfrm>
              <a:off x="-6947336" y="10509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Rectangle 1464"/>
            <p:cNvSpPr>
              <a:spLocks noChangeArrowheads="1"/>
            </p:cNvSpPr>
            <p:nvPr/>
          </p:nvSpPr>
          <p:spPr bwMode="auto">
            <a:xfrm>
              <a:off x="-7296599" y="1139826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Rectangle 1465"/>
            <p:cNvSpPr>
              <a:spLocks noChangeArrowheads="1"/>
            </p:cNvSpPr>
            <p:nvPr/>
          </p:nvSpPr>
          <p:spPr bwMode="auto">
            <a:xfrm>
              <a:off x="-7036240" y="1139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Rectangle 1466"/>
            <p:cNvSpPr>
              <a:spLocks noChangeArrowheads="1"/>
            </p:cNvSpPr>
            <p:nvPr/>
          </p:nvSpPr>
          <p:spPr bwMode="auto">
            <a:xfrm>
              <a:off x="-7121969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Rectangle 1467"/>
            <p:cNvSpPr>
              <a:spLocks noChangeArrowheads="1"/>
            </p:cNvSpPr>
            <p:nvPr/>
          </p:nvSpPr>
          <p:spPr bwMode="auto">
            <a:xfrm>
              <a:off x="-6947336" y="12319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Rectangle 1468"/>
            <p:cNvSpPr>
              <a:spLocks noChangeArrowheads="1"/>
            </p:cNvSpPr>
            <p:nvPr/>
          </p:nvSpPr>
          <p:spPr bwMode="auto">
            <a:xfrm>
              <a:off x="-6861610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Rectangle 1469"/>
            <p:cNvSpPr>
              <a:spLocks noChangeArrowheads="1"/>
            </p:cNvSpPr>
            <p:nvPr/>
          </p:nvSpPr>
          <p:spPr bwMode="auto">
            <a:xfrm>
              <a:off x="-729659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Rectangle 1470"/>
            <p:cNvSpPr>
              <a:spLocks noChangeArrowheads="1"/>
            </p:cNvSpPr>
            <p:nvPr/>
          </p:nvSpPr>
          <p:spPr bwMode="auto">
            <a:xfrm>
              <a:off x="-7207695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Rectangle 1471"/>
            <p:cNvSpPr>
              <a:spLocks noChangeArrowheads="1"/>
            </p:cNvSpPr>
            <p:nvPr/>
          </p:nvSpPr>
          <p:spPr bwMode="auto">
            <a:xfrm>
              <a:off x="-712196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Rectangle 1472"/>
            <p:cNvSpPr>
              <a:spLocks noChangeArrowheads="1"/>
            </p:cNvSpPr>
            <p:nvPr/>
          </p:nvSpPr>
          <p:spPr bwMode="auto">
            <a:xfrm>
              <a:off x="-6861610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Rectangle 1473"/>
            <p:cNvSpPr>
              <a:spLocks noChangeArrowheads="1"/>
            </p:cNvSpPr>
            <p:nvPr/>
          </p:nvSpPr>
          <p:spPr bwMode="auto">
            <a:xfrm>
              <a:off x="-729659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Rectangle 1474"/>
            <p:cNvSpPr>
              <a:spLocks noChangeArrowheads="1"/>
            </p:cNvSpPr>
            <p:nvPr/>
          </p:nvSpPr>
          <p:spPr bwMode="auto">
            <a:xfrm>
              <a:off x="-712196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Rectangle 1475"/>
            <p:cNvSpPr>
              <a:spLocks noChangeArrowheads="1"/>
            </p:cNvSpPr>
            <p:nvPr/>
          </p:nvSpPr>
          <p:spPr bwMode="auto">
            <a:xfrm>
              <a:off x="-6947336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Rectangle 1476"/>
            <p:cNvSpPr>
              <a:spLocks noChangeArrowheads="1"/>
            </p:cNvSpPr>
            <p:nvPr/>
          </p:nvSpPr>
          <p:spPr bwMode="auto">
            <a:xfrm>
              <a:off x="-7207695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Rectangle 1477"/>
            <p:cNvSpPr>
              <a:spLocks noChangeArrowheads="1"/>
            </p:cNvSpPr>
            <p:nvPr/>
          </p:nvSpPr>
          <p:spPr bwMode="auto">
            <a:xfrm>
              <a:off x="-703624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Rectangle 1478"/>
            <p:cNvSpPr>
              <a:spLocks noChangeArrowheads="1"/>
            </p:cNvSpPr>
            <p:nvPr/>
          </p:nvSpPr>
          <p:spPr bwMode="auto">
            <a:xfrm>
              <a:off x="-686161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Rectangle 1479"/>
            <p:cNvSpPr>
              <a:spLocks noChangeArrowheads="1"/>
            </p:cNvSpPr>
            <p:nvPr/>
          </p:nvSpPr>
          <p:spPr bwMode="auto">
            <a:xfrm>
              <a:off x="-729659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Rectangle 1480"/>
            <p:cNvSpPr>
              <a:spLocks noChangeArrowheads="1"/>
            </p:cNvSpPr>
            <p:nvPr/>
          </p:nvSpPr>
          <p:spPr bwMode="auto">
            <a:xfrm>
              <a:off x="-712196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Rectangle 1481"/>
            <p:cNvSpPr>
              <a:spLocks noChangeArrowheads="1"/>
            </p:cNvSpPr>
            <p:nvPr/>
          </p:nvSpPr>
          <p:spPr bwMode="auto">
            <a:xfrm>
              <a:off x="-676953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Rectangle 1482"/>
            <p:cNvSpPr>
              <a:spLocks noChangeArrowheads="1"/>
            </p:cNvSpPr>
            <p:nvPr/>
          </p:nvSpPr>
          <p:spPr bwMode="auto">
            <a:xfrm>
              <a:off x="-6683803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Rectangle 1483"/>
            <p:cNvSpPr>
              <a:spLocks noChangeArrowheads="1"/>
            </p:cNvSpPr>
            <p:nvPr/>
          </p:nvSpPr>
          <p:spPr bwMode="auto">
            <a:xfrm>
              <a:off x="-650917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Rectangle 1484"/>
            <p:cNvSpPr>
              <a:spLocks noChangeArrowheads="1"/>
            </p:cNvSpPr>
            <p:nvPr/>
          </p:nvSpPr>
          <p:spPr bwMode="auto">
            <a:xfrm>
              <a:off x="-6423444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Rectangle 1485"/>
            <p:cNvSpPr>
              <a:spLocks noChangeArrowheads="1"/>
            </p:cNvSpPr>
            <p:nvPr/>
          </p:nvSpPr>
          <p:spPr bwMode="auto">
            <a:xfrm>
              <a:off x="-6337717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Rectangle 1486"/>
            <p:cNvSpPr>
              <a:spLocks noChangeArrowheads="1"/>
            </p:cNvSpPr>
            <p:nvPr/>
          </p:nvSpPr>
          <p:spPr bwMode="auto">
            <a:xfrm>
              <a:off x="-6769532" y="-1984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Rectangle 1487"/>
            <p:cNvSpPr>
              <a:spLocks noChangeArrowheads="1"/>
            </p:cNvSpPr>
            <p:nvPr/>
          </p:nvSpPr>
          <p:spPr bwMode="auto">
            <a:xfrm>
              <a:off x="-6598076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Rectangle 1488"/>
            <p:cNvSpPr>
              <a:spLocks noChangeArrowheads="1"/>
            </p:cNvSpPr>
            <p:nvPr/>
          </p:nvSpPr>
          <p:spPr bwMode="auto">
            <a:xfrm>
              <a:off x="-6423444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8" name="Rectangle 1489"/>
            <p:cNvSpPr>
              <a:spLocks noChangeArrowheads="1"/>
            </p:cNvSpPr>
            <p:nvPr/>
          </p:nvSpPr>
          <p:spPr bwMode="auto">
            <a:xfrm>
              <a:off x="-6683803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9" name="Rectangle 1490"/>
            <p:cNvSpPr>
              <a:spLocks noChangeArrowheads="1"/>
            </p:cNvSpPr>
            <p:nvPr/>
          </p:nvSpPr>
          <p:spPr bwMode="auto">
            <a:xfrm>
              <a:off x="-6337717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Rectangle 1491"/>
            <p:cNvSpPr>
              <a:spLocks noChangeArrowheads="1"/>
            </p:cNvSpPr>
            <p:nvPr/>
          </p:nvSpPr>
          <p:spPr bwMode="auto">
            <a:xfrm>
              <a:off x="-6769532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Rectangle 1492"/>
            <p:cNvSpPr>
              <a:spLocks noChangeArrowheads="1"/>
            </p:cNvSpPr>
            <p:nvPr/>
          </p:nvSpPr>
          <p:spPr bwMode="auto">
            <a:xfrm>
              <a:off x="-6509172" y="-20637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Rectangle 1493"/>
            <p:cNvSpPr>
              <a:spLocks noChangeArrowheads="1"/>
            </p:cNvSpPr>
            <p:nvPr/>
          </p:nvSpPr>
          <p:spPr bwMode="auto">
            <a:xfrm>
              <a:off x="-6337717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Rectangle 1494"/>
            <p:cNvSpPr>
              <a:spLocks noChangeArrowheads="1"/>
            </p:cNvSpPr>
            <p:nvPr/>
          </p:nvSpPr>
          <p:spPr bwMode="auto">
            <a:xfrm>
              <a:off x="-676953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Rectangle 1495"/>
            <p:cNvSpPr>
              <a:spLocks noChangeArrowheads="1"/>
            </p:cNvSpPr>
            <p:nvPr/>
          </p:nvSpPr>
          <p:spPr bwMode="auto">
            <a:xfrm>
              <a:off x="-6683803" y="68264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Rectangle 1496"/>
            <p:cNvSpPr>
              <a:spLocks noChangeArrowheads="1"/>
            </p:cNvSpPr>
            <p:nvPr/>
          </p:nvSpPr>
          <p:spPr bwMode="auto">
            <a:xfrm>
              <a:off x="-650917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Rectangle 1497"/>
            <p:cNvSpPr>
              <a:spLocks noChangeArrowheads="1"/>
            </p:cNvSpPr>
            <p:nvPr/>
          </p:nvSpPr>
          <p:spPr bwMode="auto">
            <a:xfrm>
              <a:off x="-6337717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Rectangle 1498"/>
            <p:cNvSpPr>
              <a:spLocks noChangeArrowheads="1"/>
            </p:cNvSpPr>
            <p:nvPr/>
          </p:nvSpPr>
          <p:spPr bwMode="auto">
            <a:xfrm>
              <a:off x="-6769532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Rectangle 1499"/>
            <p:cNvSpPr>
              <a:spLocks noChangeArrowheads="1"/>
            </p:cNvSpPr>
            <p:nvPr/>
          </p:nvSpPr>
          <p:spPr bwMode="auto">
            <a:xfrm>
              <a:off x="-6598076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Rectangle 1500"/>
            <p:cNvSpPr>
              <a:spLocks noChangeArrowheads="1"/>
            </p:cNvSpPr>
            <p:nvPr/>
          </p:nvSpPr>
          <p:spPr bwMode="auto">
            <a:xfrm>
              <a:off x="-6515522" y="157162"/>
              <a:ext cx="142880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Rectangle 1501"/>
            <p:cNvSpPr>
              <a:spLocks noChangeArrowheads="1"/>
            </p:cNvSpPr>
            <p:nvPr/>
          </p:nvSpPr>
          <p:spPr bwMode="auto">
            <a:xfrm>
              <a:off x="-6683803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1" name="Rectangle 1502"/>
            <p:cNvSpPr>
              <a:spLocks noChangeArrowheads="1"/>
            </p:cNvSpPr>
            <p:nvPr/>
          </p:nvSpPr>
          <p:spPr bwMode="auto">
            <a:xfrm>
              <a:off x="-6423444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2" name="Rectangle 1503"/>
            <p:cNvSpPr>
              <a:spLocks noChangeArrowheads="1"/>
            </p:cNvSpPr>
            <p:nvPr/>
          </p:nvSpPr>
          <p:spPr bwMode="auto">
            <a:xfrm>
              <a:off x="-6337717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Rectangle 1504"/>
            <p:cNvSpPr>
              <a:spLocks noChangeArrowheads="1"/>
            </p:cNvSpPr>
            <p:nvPr/>
          </p:nvSpPr>
          <p:spPr bwMode="auto">
            <a:xfrm>
              <a:off x="-676953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4" name="Rectangle 1505"/>
            <p:cNvSpPr>
              <a:spLocks noChangeArrowheads="1"/>
            </p:cNvSpPr>
            <p:nvPr/>
          </p:nvSpPr>
          <p:spPr bwMode="auto">
            <a:xfrm>
              <a:off x="-6598076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5" name="Rectangle 1506"/>
            <p:cNvSpPr>
              <a:spLocks noChangeArrowheads="1"/>
            </p:cNvSpPr>
            <p:nvPr/>
          </p:nvSpPr>
          <p:spPr bwMode="auto">
            <a:xfrm>
              <a:off x="-650917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6" name="Rectangle 1507"/>
            <p:cNvSpPr>
              <a:spLocks noChangeArrowheads="1"/>
            </p:cNvSpPr>
            <p:nvPr/>
          </p:nvSpPr>
          <p:spPr bwMode="auto">
            <a:xfrm>
              <a:off x="-6337717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7" name="Rectangle 1508"/>
            <p:cNvSpPr>
              <a:spLocks noChangeArrowheads="1"/>
            </p:cNvSpPr>
            <p:nvPr/>
          </p:nvSpPr>
          <p:spPr bwMode="auto">
            <a:xfrm>
              <a:off x="-6683803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8" name="Rectangle 1509"/>
            <p:cNvSpPr>
              <a:spLocks noChangeArrowheads="1"/>
            </p:cNvSpPr>
            <p:nvPr/>
          </p:nvSpPr>
          <p:spPr bwMode="auto">
            <a:xfrm>
              <a:off x="-6509172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9" name="Rectangle 1510"/>
            <p:cNvSpPr>
              <a:spLocks noChangeArrowheads="1"/>
            </p:cNvSpPr>
            <p:nvPr/>
          </p:nvSpPr>
          <p:spPr bwMode="auto">
            <a:xfrm>
              <a:off x="-6423444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0" name="Rectangle 1511"/>
            <p:cNvSpPr>
              <a:spLocks noChangeArrowheads="1"/>
            </p:cNvSpPr>
            <p:nvPr/>
          </p:nvSpPr>
          <p:spPr bwMode="auto">
            <a:xfrm>
              <a:off x="-6337717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1" name="Rectangle 1512"/>
            <p:cNvSpPr>
              <a:spLocks noChangeArrowheads="1"/>
            </p:cNvSpPr>
            <p:nvPr/>
          </p:nvSpPr>
          <p:spPr bwMode="auto">
            <a:xfrm>
              <a:off x="-6769532" y="515938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2" name="Rectangle 1513"/>
            <p:cNvSpPr>
              <a:spLocks noChangeArrowheads="1"/>
            </p:cNvSpPr>
            <p:nvPr/>
          </p:nvSpPr>
          <p:spPr bwMode="auto">
            <a:xfrm>
              <a:off x="-6509172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3" name="Rectangle 1514"/>
            <p:cNvSpPr>
              <a:spLocks noChangeArrowheads="1"/>
            </p:cNvSpPr>
            <p:nvPr/>
          </p:nvSpPr>
          <p:spPr bwMode="auto">
            <a:xfrm>
              <a:off x="-6337717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4" name="Rectangle 1515"/>
            <p:cNvSpPr>
              <a:spLocks noChangeArrowheads="1"/>
            </p:cNvSpPr>
            <p:nvPr/>
          </p:nvSpPr>
          <p:spPr bwMode="auto">
            <a:xfrm>
              <a:off x="-6509172" y="6064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" name="Rectangle 1516"/>
            <p:cNvSpPr>
              <a:spLocks noChangeArrowheads="1"/>
            </p:cNvSpPr>
            <p:nvPr/>
          </p:nvSpPr>
          <p:spPr bwMode="auto">
            <a:xfrm>
              <a:off x="-6337717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" name="Rectangle 1517"/>
            <p:cNvSpPr>
              <a:spLocks noChangeArrowheads="1"/>
            </p:cNvSpPr>
            <p:nvPr/>
          </p:nvSpPr>
          <p:spPr bwMode="auto">
            <a:xfrm>
              <a:off x="-6947336" y="695326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" name="Rectangle 1518"/>
            <p:cNvSpPr>
              <a:spLocks noChangeArrowheads="1"/>
            </p:cNvSpPr>
            <p:nvPr/>
          </p:nvSpPr>
          <p:spPr bwMode="auto">
            <a:xfrm>
              <a:off x="-6509172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" name="Rectangle 1519"/>
            <p:cNvSpPr>
              <a:spLocks noChangeArrowheads="1"/>
            </p:cNvSpPr>
            <p:nvPr/>
          </p:nvSpPr>
          <p:spPr bwMode="auto">
            <a:xfrm>
              <a:off x="-6337717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" name="Rectangle 1520"/>
            <p:cNvSpPr>
              <a:spLocks noChangeArrowheads="1"/>
            </p:cNvSpPr>
            <p:nvPr/>
          </p:nvSpPr>
          <p:spPr bwMode="auto">
            <a:xfrm>
              <a:off x="-6683803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" name="Rectangle 1521"/>
            <p:cNvSpPr>
              <a:spLocks noChangeArrowheads="1"/>
            </p:cNvSpPr>
            <p:nvPr/>
          </p:nvSpPr>
          <p:spPr bwMode="auto">
            <a:xfrm>
              <a:off x="-6598076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" name="Rectangle 1522"/>
            <p:cNvSpPr>
              <a:spLocks noChangeArrowheads="1"/>
            </p:cNvSpPr>
            <p:nvPr/>
          </p:nvSpPr>
          <p:spPr bwMode="auto">
            <a:xfrm>
              <a:off x="-6420269" y="784224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" name="Rectangle 1523"/>
            <p:cNvSpPr>
              <a:spLocks noChangeArrowheads="1"/>
            </p:cNvSpPr>
            <p:nvPr/>
          </p:nvSpPr>
          <p:spPr bwMode="auto">
            <a:xfrm>
              <a:off x="-6683803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" name="Rectangle 1524"/>
            <p:cNvSpPr>
              <a:spLocks noChangeArrowheads="1"/>
            </p:cNvSpPr>
            <p:nvPr/>
          </p:nvSpPr>
          <p:spPr bwMode="auto">
            <a:xfrm>
              <a:off x="-6509172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Rectangle 1525"/>
            <p:cNvSpPr>
              <a:spLocks noChangeArrowheads="1"/>
            </p:cNvSpPr>
            <p:nvPr/>
          </p:nvSpPr>
          <p:spPr bwMode="auto">
            <a:xfrm>
              <a:off x="-6423444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Rectangle 1526"/>
            <p:cNvSpPr>
              <a:spLocks noChangeArrowheads="1"/>
            </p:cNvSpPr>
            <p:nvPr/>
          </p:nvSpPr>
          <p:spPr bwMode="auto">
            <a:xfrm>
              <a:off x="-6337717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Rectangle 1527"/>
            <p:cNvSpPr>
              <a:spLocks noChangeArrowheads="1"/>
            </p:cNvSpPr>
            <p:nvPr/>
          </p:nvSpPr>
          <p:spPr bwMode="auto">
            <a:xfrm>
              <a:off x="-6683803" y="962025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Rectangle 1528"/>
            <p:cNvSpPr>
              <a:spLocks noChangeArrowheads="1"/>
            </p:cNvSpPr>
            <p:nvPr/>
          </p:nvSpPr>
          <p:spPr bwMode="auto">
            <a:xfrm>
              <a:off x="-6337717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Rectangle 1529"/>
            <p:cNvSpPr>
              <a:spLocks noChangeArrowheads="1"/>
            </p:cNvSpPr>
            <p:nvPr/>
          </p:nvSpPr>
          <p:spPr bwMode="auto">
            <a:xfrm>
              <a:off x="-6769532" y="10509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Rectangle 1530"/>
            <p:cNvSpPr>
              <a:spLocks noChangeArrowheads="1"/>
            </p:cNvSpPr>
            <p:nvPr/>
          </p:nvSpPr>
          <p:spPr bwMode="auto">
            <a:xfrm>
              <a:off x="-6337717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Rectangle 1531"/>
            <p:cNvSpPr>
              <a:spLocks noChangeArrowheads="1"/>
            </p:cNvSpPr>
            <p:nvPr/>
          </p:nvSpPr>
          <p:spPr bwMode="auto">
            <a:xfrm>
              <a:off x="-676953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Rectangle 1532"/>
            <p:cNvSpPr>
              <a:spLocks noChangeArrowheads="1"/>
            </p:cNvSpPr>
            <p:nvPr/>
          </p:nvSpPr>
          <p:spPr bwMode="auto">
            <a:xfrm>
              <a:off x="-6683803" y="1139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Rectangle 1533"/>
            <p:cNvSpPr>
              <a:spLocks noChangeArrowheads="1"/>
            </p:cNvSpPr>
            <p:nvPr/>
          </p:nvSpPr>
          <p:spPr bwMode="auto">
            <a:xfrm>
              <a:off x="-650917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Rectangle 1534"/>
            <p:cNvSpPr>
              <a:spLocks noChangeArrowheads="1"/>
            </p:cNvSpPr>
            <p:nvPr/>
          </p:nvSpPr>
          <p:spPr bwMode="auto">
            <a:xfrm>
              <a:off x="-6420269" y="1139825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Rectangle 1535"/>
            <p:cNvSpPr>
              <a:spLocks noChangeArrowheads="1"/>
            </p:cNvSpPr>
            <p:nvPr/>
          </p:nvSpPr>
          <p:spPr bwMode="auto">
            <a:xfrm>
              <a:off x="-6598076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Rectangle 1536"/>
            <p:cNvSpPr>
              <a:spLocks noChangeArrowheads="1"/>
            </p:cNvSpPr>
            <p:nvPr/>
          </p:nvSpPr>
          <p:spPr bwMode="auto">
            <a:xfrm>
              <a:off x="-6423444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Rectangle 1537"/>
            <p:cNvSpPr>
              <a:spLocks noChangeArrowheads="1"/>
            </p:cNvSpPr>
            <p:nvPr/>
          </p:nvSpPr>
          <p:spPr bwMode="auto">
            <a:xfrm>
              <a:off x="-6337717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Rectangle 1538"/>
            <p:cNvSpPr>
              <a:spLocks noChangeArrowheads="1"/>
            </p:cNvSpPr>
            <p:nvPr/>
          </p:nvSpPr>
          <p:spPr bwMode="auto">
            <a:xfrm>
              <a:off x="-6769532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Rectangle 1539"/>
            <p:cNvSpPr>
              <a:spLocks noChangeArrowheads="1"/>
            </p:cNvSpPr>
            <p:nvPr/>
          </p:nvSpPr>
          <p:spPr bwMode="auto">
            <a:xfrm>
              <a:off x="-6683803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Rectangle 1540"/>
            <p:cNvSpPr>
              <a:spLocks noChangeArrowheads="1"/>
            </p:cNvSpPr>
            <p:nvPr/>
          </p:nvSpPr>
          <p:spPr bwMode="auto">
            <a:xfrm>
              <a:off x="-6598076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Rectangle 1541"/>
            <p:cNvSpPr>
              <a:spLocks noChangeArrowheads="1"/>
            </p:cNvSpPr>
            <p:nvPr/>
          </p:nvSpPr>
          <p:spPr bwMode="auto">
            <a:xfrm>
              <a:off x="-6337717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Rectangle 1542"/>
            <p:cNvSpPr>
              <a:spLocks noChangeArrowheads="1"/>
            </p:cNvSpPr>
            <p:nvPr/>
          </p:nvSpPr>
          <p:spPr bwMode="auto">
            <a:xfrm>
              <a:off x="-6769532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Rectangle 1543"/>
            <p:cNvSpPr>
              <a:spLocks noChangeArrowheads="1"/>
            </p:cNvSpPr>
            <p:nvPr/>
          </p:nvSpPr>
          <p:spPr bwMode="auto">
            <a:xfrm>
              <a:off x="-6598076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Rectangle 1544"/>
            <p:cNvSpPr>
              <a:spLocks noChangeArrowheads="1"/>
            </p:cNvSpPr>
            <p:nvPr/>
          </p:nvSpPr>
          <p:spPr bwMode="auto">
            <a:xfrm>
              <a:off x="-6423444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Rectangle 1545"/>
            <p:cNvSpPr>
              <a:spLocks noChangeArrowheads="1"/>
            </p:cNvSpPr>
            <p:nvPr/>
          </p:nvSpPr>
          <p:spPr bwMode="auto">
            <a:xfrm>
              <a:off x="-6683803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Rectangle 1546"/>
            <p:cNvSpPr>
              <a:spLocks noChangeArrowheads="1"/>
            </p:cNvSpPr>
            <p:nvPr/>
          </p:nvSpPr>
          <p:spPr bwMode="auto">
            <a:xfrm>
              <a:off x="-6509172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Rectangle 1547"/>
            <p:cNvSpPr>
              <a:spLocks noChangeArrowheads="1"/>
            </p:cNvSpPr>
            <p:nvPr/>
          </p:nvSpPr>
          <p:spPr bwMode="auto">
            <a:xfrm>
              <a:off x="-6337717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Rectangle 1548"/>
            <p:cNvSpPr>
              <a:spLocks noChangeArrowheads="1"/>
            </p:cNvSpPr>
            <p:nvPr/>
          </p:nvSpPr>
          <p:spPr bwMode="auto">
            <a:xfrm>
              <a:off x="-6769532" y="1587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Rectangle 1549"/>
            <p:cNvSpPr>
              <a:spLocks noChangeArrowheads="1"/>
            </p:cNvSpPr>
            <p:nvPr/>
          </p:nvSpPr>
          <p:spPr bwMode="auto">
            <a:xfrm>
              <a:off x="-6598076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Rectangle 1550"/>
            <p:cNvSpPr>
              <a:spLocks noChangeArrowheads="1"/>
            </p:cNvSpPr>
            <p:nvPr/>
          </p:nvSpPr>
          <p:spPr bwMode="auto">
            <a:xfrm>
              <a:off x="-6337717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Rectangle 1551"/>
            <p:cNvSpPr>
              <a:spLocks noChangeArrowheads="1"/>
            </p:cNvSpPr>
            <p:nvPr/>
          </p:nvSpPr>
          <p:spPr bwMode="auto">
            <a:xfrm>
              <a:off x="-7121969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Rectangle 1552"/>
            <p:cNvSpPr>
              <a:spLocks noChangeArrowheads="1"/>
            </p:cNvSpPr>
            <p:nvPr/>
          </p:nvSpPr>
          <p:spPr bwMode="auto">
            <a:xfrm>
              <a:off x="-6861610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" name="Rectangle 1553"/>
            <p:cNvSpPr>
              <a:spLocks noChangeArrowheads="1"/>
            </p:cNvSpPr>
            <p:nvPr/>
          </p:nvSpPr>
          <p:spPr bwMode="auto">
            <a:xfrm>
              <a:off x="-6769532" y="16748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" name="Rectangle 1554"/>
            <p:cNvSpPr>
              <a:spLocks noChangeArrowheads="1"/>
            </p:cNvSpPr>
            <p:nvPr/>
          </p:nvSpPr>
          <p:spPr bwMode="auto">
            <a:xfrm>
              <a:off x="-6598076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" name="Rectangle 1555"/>
            <p:cNvSpPr>
              <a:spLocks noChangeArrowheads="1"/>
            </p:cNvSpPr>
            <p:nvPr/>
          </p:nvSpPr>
          <p:spPr bwMode="auto">
            <a:xfrm>
              <a:off x="-7296599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" name="Rectangle 1556"/>
            <p:cNvSpPr>
              <a:spLocks noChangeArrowheads="1"/>
            </p:cNvSpPr>
            <p:nvPr/>
          </p:nvSpPr>
          <p:spPr bwMode="auto">
            <a:xfrm>
              <a:off x="-7207695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" name="Rectangle 1557"/>
            <p:cNvSpPr>
              <a:spLocks noChangeArrowheads="1"/>
            </p:cNvSpPr>
            <p:nvPr/>
          </p:nvSpPr>
          <p:spPr bwMode="auto">
            <a:xfrm>
              <a:off x="-6947336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Rectangle 1558"/>
            <p:cNvSpPr>
              <a:spLocks noChangeArrowheads="1"/>
            </p:cNvSpPr>
            <p:nvPr/>
          </p:nvSpPr>
          <p:spPr bwMode="auto">
            <a:xfrm>
              <a:off x="-6769532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" name="Rectangle 1559"/>
            <p:cNvSpPr>
              <a:spLocks noChangeArrowheads="1"/>
            </p:cNvSpPr>
            <p:nvPr/>
          </p:nvSpPr>
          <p:spPr bwMode="auto">
            <a:xfrm>
              <a:off x="-6337717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Rectangle 1560"/>
            <p:cNvSpPr>
              <a:spLocks noChangeArrowheads="1"/>
            </p:cNvSpPr>
            <p:nvPr/>
          </p:nvSpPr>
          <p:spPr bwMode="auto">
            <a:xfrm>
              <a:off x="-686161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Rectangle 1561"/>
            <p:cNvSpPr>
              <a:spLocks noChangeArrowheads="1"/>
            </p:cNvSpPr>
            <p:nvPr/>
          </p:nvSpPr>
          <p:spPr bwMode="auto">
            <a:xfrm>
              <a:off x="-703624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Rectangle 1562"/>
            <p:cNvSpPr>
              <a:spLocks noChangeArrowheads="1"/>
            </p:cNvSpPr>
            <p:nvPr/>
          </p:nvSpPr>
          <p:spPr bwMode="auto">
            <a:xfrm>
              <a:off x="-6423444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Rectangle 1563"/>
            <p:cNvSpPr>
              <a:spLocks noChangeArrowheads="1"/>
            </p:cNvSpPr>
            <p:nvPr/>
          </p:nvSpPr>
          <p:spPr bwMode="auto">
            <a:xfrm>
              <a:off x="-6337717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Rectangle 1564"/>
            <p:cNvSpPr>
              <a:spLocks noChangeArrowheads="1"/>
            </p:cNvSpPr>
            <p:nvPr/>
          </p:nvSpPr>
          <p:spPr bwMode="auto">
            <a:xfrm>
              <a:off x="-729659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Rectangle 1565"/>
            <p:cNvSpPr>
              <a:spLocks noChangeArrowheads="1"/>
            </p:cNvSpPr>
            <p:nvPr/>
          </p:nvSpPr>
          <p:spPr bwMode="auto">
            <a:xfrm>
              <a:off x="-6683803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Rectangle 1566"/>
            <p:cNvSpPr>
              <a:spLocks noChangeArrowheads="1"/>
            </p:cNvSpPr>
            <p:nvPr/>
          </p:nvSpPr>
          <p:spPr bwMode="auto">
            <a:xfrm>
              <a:off x="-712196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Rectangle 1567"/>
            <p:cNvSpPr>
              <a:spLocks noChangeArrowheads="1"/>
            </p:cNvSpPr>
            <p:nvPr/>
          </p:nvSpPr>
          <p:spPr bwMode="auto">
            <a:xfrm>
              <a:off x="-6509172" y="19161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Rectangle 1568"/>
            <p:cNvSpPr>
              <a:spLocks noChangeArrowheads="1"/>
            </p:cNvSpPr>
            <p:nvPr/>
          </p:nvSpPr>
          <p:spPr bwMode="auto">
            <a:xfrm>
              <a:off x="-6337717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Rectangle 1569"/>
            <p:cNvSpPr>
              <a:spLocks noChangeArrowheads="1"/>
            </p:cNvSpPr>
            <p:nvPr/>
          </p:nvSpPr>
          <p:spPr bwMode="auto">
            <a:xfrm>
              <a:off x="-7296599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Rectangle 1570"/>
            <p:cNvSpPr>
              <a:spLocks noChangeArrowheads="1"/>
            </p:cNvSpPr>
            <p:nvPr/>
          </p:nvSpPr>
          <p:spPr bwMode="auto">
            <a:xfrm>
              <a:off x="-7036240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Rectangle 1571"/>
            <p:cNvSpPr>
              <a:spLocks noChangeArrowheads="1"/>
            </p:cNvSpPr>
            <p:nvPr/>
          </p:nvSpPr>
          <p:spPr bwMode="auto">
            <a:xfrm>
              <a:off x="-7207695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Rectangle 1572"/>
            <p:cNvSpPr>
              <a:spLocks noChangeArrowheads="1"/>
            </p:cNvSpPr>
            <p:nvPr/>
          </p:nvSpPr>
          <p:spPr bwMode="auto">
            <a:xfrm>
              <a:off x="-6598076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Rectangle 1573"/>
            <p:cNvSpPr>
              <a:spLocks noChangeArrowheads="1"/>
            </p:cNvSpPr>
            <p:nvPr/>
          </p:nvSpPr>
          <p:spPr bwMode="auto">
            <a:xfrm>
              <a:off x="-6509172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Rectangle 1574"/>
            <p:cNvSpPr>
              <a:spLocks noChangeArrowheads="1"/>
            </p:cNvSpPr>
            <p:nvPr/>
          </p:nvSpPr>
          <p:spPr bwMode="auto">
            <a:xfrm>
              <a:off x="-7296599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Rectangle 1575"/>
            <p:cNvSpPr>
              <a:spLocks noChangeArrowheads="1"/>
            </p:cNvSpPr>
            <p:nvPr/>
          </p:nvSpPr>
          <p:spPr bwMode="auto">
            <a:xfrm>
              <a:off x="-6683803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Rectangle 1576"/>
            <p:cNvSpPr>
              <a:spLocks noChangeArrowheads="1"/>
            </p:cNvSpPr>
            <p:nvPr/>
          </p:nvSpPr>
          <p:spPr bwMode="auto">
            <a:xfrm>
              <a:off x="-703624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Rectangle 1577"/>
            <p:cNvSpPr>
              <a:spLocks noChangeArrowheads="1"/>
            </p:cNvSpPr>
            <p:nvPr/>
          </p:nvSpPr>
          <p:spPr bwMode="auto">
            <a:xfrm>
              <a:off x="-686161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Rectangle 1578"/>
            <p:cNvSpPr>
              <a:spLocks noChangeArrowheads="1"/>
            </p:cNvSpPr>
            <p:nvPr/>
          </p:nvSpPr>
          <p:spPr bwMode="auto">
            <a:xfrm>
              <a:off x="-6337717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Rectangle 1579"/>
            <p:cNvSpPr>
              <a:spLocks noChangeArrowheads="1"/>
            </p:cNvSpPr>
            <p:nvPr/>
          </p:nvSpPr>
          <p:spPr bwMode="auto">
            <a:xfrm>
              <a:off x="-7296599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Rectangle 1580"/>
            <p:cNvSpPr>
              <a:spLocks noChangeArrowheads="1"/>
            </p:cNvSpPr>
            <p:nvPr/>
          </p:nvSpPr>
          <p:spPr bwMode="auto">
            <a:xfrm>
              <a:off x="-6683803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Rectangle 1581"/>
            <p:cNvSpPr>
              <a:spLocks noChangeArrowheads="1"/>
            </p:cNvSpPr>
            <p:nvPr/>
          </p:nvSpPr>
          <p:spPr bwMode="auto">
            <a:xfrm>
              <a:off x="-7036240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Rectangle 1582"/>
            <p:cNvSpPr>
              <a:spLocks noChangeArrowheads="1"/>
            </p:cNvSpPr>
            <p:nvPr/>
          </p:nvSpPr>
          <p:spPr bwMode="auto">
            <a:xfrm>
              <a:off x="-6769532" y="21574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Rectangle 1583"/>
            <p:cNvSpPr>
              <a:spLocks noChangeArrowheads="1"/>
            </p:cNvSpPr>
            <p:nvPr/>
          </p:nvSpPr>
          <p:spPr bwMode="auto">
            <a:xfrm>
              <a:off x="-6337717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Rectangle 1584"/>
            <p:cNvSpPr>
              <a:spLocks noChangeArrowheads="1"/>
            </p:cNvSpPr>
            <p:nvPr/>
          </p:nvSpPr>
          <p:spPr bwMode="auto">
            <a:xfrm>
              <a:off x="-6683803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Rectangle 1585"/>
            <p:cNvSpPr>
              <a:spLocks noChangeArrowheads="1"/>
            </p:cNvSpPr>
            <p:nvPr/>
          </p:nvSpPr>
          <p:spPr bwMode="auto">
            <a:xfrm>
              <a:off x="-7121969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Rectangle 1586"/>
            <p:cNvSpPr>
              <a:spLocks noChangeArrowheads="1"/>
            </p:cNvSpPr>
            <p:nvPr/>
          </p:nvSpPr>
          <p:spPr bwMode="auto">
            <a:xfrm>
              <a:off x="-6861610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Rectangle 1587"/>
            <p:cNvSpPr>
              <a:spLocks noChangeArrowheads="1"/>
            </p:cNvSpPr>
            <p:nvPr/>
          </p:nvSpPr>
          <p:spPr bwMode="auto">
            <a:xfrm>
              <a:off x="-7296599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Rectangle 1588"/>
            <p:cNvSpPr>
              <a:spLocks noChangeArrowheads="1"/>
            </p:cNvSpPr>
            <p:nvPr/>
          </p:nvSpPr>
          <p:spPr bwMode="auto">
            <a:xfrm>
              <a:off x="-6861610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Rectangle 1589"/>
            <p:cNvSpPr>
              <a:spLocks noChangeArrowheads="1"/>
            </p:cNvSpPr>
            <p:nvPr/>
          </p:nvSpPr>
          <p:spPr bwMode="auto">
            <a:xfrm>
              <a:off x="-6337717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Rectangle 1590"/>
            <p:cNvSpPr>
              <a:spLocks noChangeArrowheads="1"/>
            </p:cNvSpPr>
            <p:nvPr/>
          </p:nvSpPr>
          <p:spPr bwMode="auto">
            <a:xfrm>
              <a:off x="-6683803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Rectangle 1591"/>
            <p:cNvSpPr>
              <a:spLocks noChangeArrowheads="1"/>
            </p:cNvSpPr>
            <p:nvPr/>
          </p:nvSpPr>
          <p:spPr bwMode="auto">
            <a:xfrm>
              <a:off x="-7036240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Rectangle 1592"/>
            <p:cNvSpPr>
              <a:spLocks noChangeArrowheads="1"/>
            </p:cNvSpPr>
            <p:nvPr/>
          </p:nvSpPr>
          <p:spPr bwMode="auto">
            <a:xfrm>
              <a:off x="-7296599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Rectangle 1593"/>
            <p:cNvSpPr>
              <a:spLocks noChangeArrowheads="1"/>
            </p:cNvSpPr>
            <p:nvPr/>
          </p:nvSpPr>
          <p:spPr bwMode="auto">
            <a:xfrm>
              <a:off x="-6861610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3" name="Rectangle 1594"/>
            <p:cNvSpPr>
              <a:spLocks noChangeArrowheads="1"/>
            </p:cNvSpPr>
            <p:nvPr/>
          </p:nvSpPr>
          <p:spPr bwMode="auto">
            <a:xfrm>
              <a:off x="-6337717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4" name="Rectangle 1595"/>
            <p:cNvSpPr>
              <a:spLocks noChangeArrowheads="1"/>
            </p:cNvSpPr>
            <p:nvPr/>
          </p:nvSpPr>
          <p:spPr bwMode="auto">
            <a:xfrm>
              <a:off x="-7296599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5" name="Rectangle 1596"/>
            <p:cNvSpPr>
              <a:spLocks noChangeArrowheads="1"/>
            </p:cNvSpPr>
            <p:nvPr/>
          </p:nvSpPr>
          <p:spPr bwMode="auto">
            <a:xfrm>
              <a:off x="-6337717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" name="Rectangle 1597"/>
            <p:cNvSpPr>
              <a:spLocks noChangeArrowheads="1"/>
            </p:cNvSpPr>
            <p:nvPr/>
          </p:nvSpPr>
          <p:spPr bwMode="auto">
            <a:xfrm>
              <a:off x="-6861610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" name="Rectangle 1598"/>
            <p:cNvSpPr>
              <a:spLocks noChangeArrowheads="1"/>
            </p:cNvSpPr>
            <p:nvPr/>
          </p:nvSpPr>
          <p:spPr bwMode="auto">
            <a:xfrm>
              <a:off x="-6337717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" name="Rectangle 1599"/>
            <p:cNvSpPr>
              <a:spLocks noChangeArrowheads="1"/>
            </p:cNvSpPr>
            <p:nvPr/>
          </p:nvSpPr>
          <p:spPr bwMode="auto">
            <a:xfrm>
              <a:off x="-7296601" y="27432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" name="Rectangle 1600"/>
            <p:cNvSpPr>
              <a:spLocks noChangeArrowheads="1"/>
            </p:cNvSpPr>
            <p:nvPr/>
          </p:nvSpPr>
          <p:spPr bwMode="auto">
            <a:xfrm>
              <a:off x="-6769534" y="27432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" name="Rectangle 1601"/>
            <p:cNvSpPr>
              <a:spLocks noChangeArrowheads="1"/>
            </p:cNvSpPr>
            <p:nvPr/>
          </p:nvSpPr>
          <p:spPr bwMode="auto">
            <a:xfrm>
              <a:off x="-6861612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" name="Rectangle 1602"/>
            <p:cNvSpPr>
              <a:spLocks noChangeArrowheads="1"/>
            </p:cNvSpPr>
            <p:nvPr/>
          </p:nvSpPr>
          <p:spPr bwMode="auto">
            <a:xfrm>
              <a:off x="-6861612" y="29178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" name="Rectangle 1603"/>
            <p:cNvSpPr>
              <a:spLocks noChangeArrowheads="1"/>
            </p:cNvSpPr>
            <p:nvPr/>
          </p:nvSpPr>
          <p:spPr bwMode="auto">
            <a:xfrm>
              <a:off x="-6337717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" name="Freeform 1604"/>
            <p:cNvSpPr/>
            <p:nvPr/>
          </p:nvSpPr>
          <p:spPr bwMode="auto">
            <a:xfrm>
              <a:off x="-6245623" y="-261938"/>
              <a:ext cx="31750" cy="3230563"/>
            </a:xfrm>
            <a:custGeom>
              <a:avLst/>
              <a:gdLst>
                <a:gd name="T0" fmla="*/ 20 w 20"/>
                <a:gd name="T1" fmla="*/ 2035 h 2035"/>
                <a:gd name="T2" fmla="*/ 0 w 20"/>
                <a:gd name="T3" fmla="*/ 2035 h 2035"/>
                <a:gd name="T4" fmla="*/ 0 w 20"/>
                <a:gd name="T5" fmla="*/ 0 h 2035"/>
                <a:gd name="T6" fmla="*/ 20 w 20"/>
                <a:gd name="T7" fmla="*/ 32 h 2035"/>
                <a:gd name="T8" fmla="*/ 20 w 20"/>
                <a:gd name="T9" fmla="*/ 203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35">
                  <a:moveTo>
                    <a:pt x="20" y="2035"/>
                  </a:moveTo>
                  <a:lnTo>
                    <a:pt x="0" y="2035"/>
                  </a:lnTo>
                  <a:lnTo>
                    <a:pt x="0" y="0"/>
                  </a:lnTo>
                  <a:lnTo>
                    <a:pt x="20" y="32"/>
                  </a:lnTo>
                  <a:lnTo>
                    <a:pt x="20" y="20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" name="Freeform 1605"/>
            <p:cNvSpPr/>
            <p:nvPr/>
          </p:nvSpPr>
          <p:spPr bwMode="auto">
            <a:xfrm>
              <a:off x="-6178939" y="-182563"/>
              <a:ext cx="25401" cy="2574926"/>
            </a:xfrm>
            <a:custGeom>
              <a:avLst/>
              <a:gdLst>
                <a:gd name="T0" fmla="*/ 16 w 16"/>
                <a:gd name="T1" fmla="*/ 1622 h 1622"/>
                <a:gd name="T2" fmla="*/ 0 w 16"/>
                <a:gd name="T3" fmla="*/ 1622 h 1622"/>
                <a:gd name="T4" fmla="*/ 0 w 16"/>
                <a:gd name="T5" fmla="*/ 0 h 1622"/>
                <a:gd name="T6" fmla="*/ 16 w 16"/>
                <a:gd name="T7" fmla="*/ 34 h 1622"/>
                <a:gd name="T8" fmla="*/ 16 w 16"/>
                <a:gd name="T9" fmla="*/ 1622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22">
                  <a:moveTo>
                    <a:pt x="16" y="1622"/>
                  </a:moveTo>
                  <a:lnTo>
                    <a:pt x="0" y="1622"/>
                  </a:lnTo>
                  <a:lnTo>
                    <a:pt x="0" y="0"/>
                  </a:lnTo>
                  <a:lnTo>
                    <a:pt x="16" y="34"/>
                  </a:lnTo>
                  <a:lnTo>
                    <a:pt x="16" y="16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" name="Freeform 1606"/>
            <p:cNvSpPr/>
            <p:nvPr/>
          </p:nvSpPr>
          <p:spPr bwMode="auto">
            <a:xfrm>
              <a:off x="-6118423" y="-93663"/>
              <a:ext cx="15875" cy="2241550"/>
            </a:xfrm>
            <a:custGeom>
              <a:avLst/>
              <a:gdLst>
                <a:gd name="T0" fmla="*/ 10 w 10"/>
                <a:gd name="T1" fmla="*/ 1412 h 1412"/>
                <a:gd name="T2" fmla="*/ 0 w 10"/>
                <a:gd name="T3" fmla="*/ 1412 h 1412"/>
                <a:gd name="T4" fmla="*/ 0 w 10"/>
                <a:gd name="T5" fmla="*/ 0 h 1412"/>
                <a:gd name="T6" fmla="*/ 10 w 10"/>
                <a:gd name="T7" fmla="*/ 32 h 1412"/>
                <a:gd name="T8" fmla="*/ 10 w 10"/>
                <a:gd name="T9" fmla="*/ 141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12">
                  <a:moveTo>
                    <a:pt x="10" y="1412"/>
                  </a:moveTo>
                  <a:lnTo>
                    <a:pt x="0" y="1412"/>
                  </a:lnTo>
                  <a:lnTo>
                    <a:pt x="0" y="0"/>
                  </a:lnTo>
                  <a:lnTo>
                    <a:pt x="10" y="32"/>
                  </a:lnTo>
                  <a:lnTo>
                    <a:pt x="10" y="14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954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090" y="109554"/>
            <a:ext cx="2803973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常用的推荐算法</a:t>
            </a:r>
            <a:endParaRPr lang="en-US" altLang="zh-CN" sz="2800" dirty="0">
              <a:solidFill>
                <a:srgbClr val="157E9F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C69741-C2A7-0840-9079-AE451B7BC8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5"/>
          <a:stretch/>
        </p:blipFill>
        <p:spPr>
          <a:xfrm>
            <a:off x="2902025" y="1028631"/>
            <a:ext cx="7442200" cy="51462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E8A1D25-FA36-CF4A-9419-B3B5D063313C}"/>
              </a:ext>
            </a:extLst>
          </p:cNvPr>
          <p:cNvSpPr txBox="1"/>
          <p:nvPr/>
        </p:nvSpPr>
        <p:spPr>
          <a:xfrm>
            <a:off x="712995" y="2012841"/>
            <a:ext cx="1441525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首先给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物品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打标签，然后按照物品标签的相似性进行推荐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E4ED884-9A2C-8B4D-BA65-A63C61088948}"/>
              </a:ext>
            </a:extLst>
          </p:cNvPr>
          <p:cNvSpPr txBox="1"/>
          <p:nvPr/>
        </p:nvSpPr>
        <p:spPr>
          <a:xfrm>
            <a:off x="10397711" y="1181844"/>
            <a:ext cx="1591848" cy="295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物品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或者信息的偏好，发现用户或物品的相关性，然后再基于这些关联性进行推荐。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1702" y="109554"/>
            <a:ext cx="1726755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基于领域</a:t>
            </a:r>
            <a:endParaRPr lang="en-US" altLang="zh-CN" sz="2800" dirty="0">
              <a:solidFill>
                <a:srgbClr val="157E9F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9DFE29B-96E1-394A-AFDE-D01019F9942C}"/>
              </a:ext>
            </a:extLst>
          </p:cNvPr>
          <p:cNvSpPr txBox="1"/>
          <p:nvPr/>
        </p:nvSpPr>
        <p:spPr>
          <a:xfrm>
            <a:off x="540291" y="1606097"/>
            <a:ext cx="3570200" cy="52565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基于用户的协同过滤算法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89C077-BEA2-A949-A0F1-4E7F2C382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02" y="2307103"/>
            <a:ext cx="5245100" cy="3836522"/>
          </a:xfrm>
          <a:prstGeom prst="rect">
            <a:avLst/>
          </a:prstGeom>
        </p:spPr>
      </p:pic>
      <p:sp>
        <p:nvSpPr>
          <p:cNvPr id="41" name="文本框 5">
            <a:extLst>
              <a:ext uri="{FF2B5EF4-FFF2-40B4-BE49-F238E27FC236}">
                <a16:creationId xmlns:a16="http://schemas.microsoft.com/office/drawing/2014/main" id="{BE8A1D25-FA36-CF4A-9419-B3B5D063313C}"/>
              </a:ext>
            </a:extLst>
          </p:cNvPr>
          <p:cNvSpPr txBox="1"/>
          <p:nvPr/>
        </p:nvSpPr>
        <p:spPr>
          <a:xfrm>
            <a:off x="6862538" y="1641487"/>
            <a:ext cx="4835946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：物品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A,C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：物品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：物品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A,C,D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相似，将物品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推荐给用户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文本框 5">
            <a:extLst>
              <a:ext uri="{FF2B5EF4-FFF2-40B4-BE49-F238E27FC236}">
                <a16:creationId xmlns:a16="http://schemas.microsoft.com/office/drawing/2014/main" id="{ADBA28F4-F57E-9246-8E93-B5860278151F}"/>
              </a:ext>
            </a:extLst>
          </p:cNvPr>
          <p:cNvSpPr txBox="1"/>
          <p:nvPr/>
        </p:nvSpPr>
        <p:spPr>
          <a:xfrm>
            <a:off x="6862538" y="3371851"/>
            <a:ext cx="4835946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、需要维护一个用户相似度矩阵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、只推荐热门的物品，推荐长尾能力不足（某个群体的热门物品）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、有冷启动问题，在新用户对少数物品产生行为的时候，不能立即对他进行个性化推荐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针对新闻类网站，可以采用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UserCF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，用户大都关注热门新闻，个性化要求不强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1702" y="109554"/>
            <a:ext cx="1726755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基于领域</a:t>
            </a:r>
            <a:endParaRPr lang="en-US" altLang="zh-CN" sz="2800" dirty="0">
              <a:solidFill>
                <a:srgbClr val="157E9F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9DFE29B-96E1-394A-AFDE-D01019F9942C}"/>
              </a:ext>
            </a:extLst>
          </p:cNvPr>
          <p:cNvSpPr txBox="1"/>
          <p:nvPr/>
        </p:nvSpPr>
        <p:spPr>
          <a:xfrm>
            <a:off x="493516" y="874380"/>
            <a:ext cx="3675998" cy="52565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基于物品的协同过滤算法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89C077-BEA2-A949-A0F1-4E7F2C382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15" y="1368029"/>
            <a:ext cx="5245100" cy="3753374"/>
          </a:xfrm>
          <a:prstGeom prst="rect">
            <a:avLst/>
          </a:prstGeom>
        </p:spPr>
      </p:pic>
      <p:sp>
        <p:nvSpPr>
          <p:cNvPr id="41" name="文本框 5">
            <a:extLst>
              <a:ext uri="{FF2B5EF4-FFF2-40B4-BE49-F238E27FC236}">
                <a16:creationId xmlns:a16="http://schemas.microsoft.com/office/drawing/2014/main" id="{BE8A1D25-FA36-CF4A-9419-B3B5D063313C}"/>
              </a:ext>
            </a:extLst>
          </p:cNvPr>
          <p:cNvSpPr txBox="1"/>
          <p:nvPr/>
        </p:nvSpPr>
        <p:spPr>
          <a:xfrm>
            <a:off x="518816" y="5150959"/>
            <a:ext cx="4835946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：物品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A,C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：物品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A,B,C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：物品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物品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相似，将物品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推荐给用户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5">
            <a:extLst>
              <a:ext uri="{FF2B5EF4-FFF2-40B4-BE49-F238E27FC236}">
                <a16:creationId xmlns:a16="http://schemas.microsoft.com/office/drawing/2014/main" id="{253C8F0D-DFD2-F74D-9B78-21DF21B09DC4}"/>
              </a:ext>
            </a:extLst>
          </p:cNvPr>
          <p:cNvSpPr txBox="1"/>
          <p:nvPr/>
        </p:nvSpPr>
        <p:spPr>
          <a:xfrm>
            <a:off x="6723422" y="1805267"/>
            <a:ext cx="4835946" cy="419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、维护一个物品的相似度矩阵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、长尾物品丰富，用户个性化需求强烈，但多样性不足（目标用户的兴趣在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领域，就只推荐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领域的物品给目标用户）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、新用户只要对一个物品产生行为，就可以推荐相关物品给他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针对电商、音乐、图书类网站，可以采用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ItemCF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。因为用户的兴趣喜好相对稳定，个性化要求较高，同时对实效性要求不高；</a:t>
            </a:r>
          </a:p>
        </p:txBody>
      </p:sp>
    </p:spTree>
    <p:extLst>
      <p:ext uri="{BB962C8B-B14F-4D97-AF65-F5344CB8AC3E}">
        <p14:creationId xmlns:p14="http://schemas.microsoft.com/office/powerpoint/2010/main" val="287931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1702" y="109554"/>
            <a:ext cx="1726755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基于模型</a:t>
            </a:r>
            <a:endParaRPr lang="en-US" altLang="zh-CN" sz="2800" dirty="0">
              <a:solidFill>
                <a:srgbClr val="157E9F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89C077-BEA2-A949-A0F1-4E7F2C382F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54" t="45221" b="4398"/>
          <a:stretch/>
        </p:blipFill>
        <p:spPr>
          <a:xfrm>
            <a:off x="493516" y="2255520"/>
            <a:ext cx="5273087" cy="3027264"/>
          </a:xfrm>
          <a:prstGeom prst="rect">
            <a:avLst/>
          </a:prstGeom>
        </p:spPr>
      </p:pic>
      <p:sp>
        <p:nvSpPr>
          <p:cNvPr id="11" name="文本框 5">
            <a:extLst>
              <a:ext uri="{FF2B5EF4-FFF2-40B4-BE49-F238E27FC236}">
                <a16:creationId xmlns:a16="http://schemas.microsoft.com/office/drawing/2014/main" id="{253C8F0D-DFD2-F74D-9B78-21DF21B09DC4}"/>
              </a:ext>
            </a:extLst>
          </p:cNvPr>
          <p:cNvSpPr txBox="1"/>
          <p:nvPr/>
        </p:nvSpPr>
        <p:spPr>
          <a:xfrm>
            <a:off x="6723422" y="3000232"/>
            <a:ext cx="4835946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基于模型的协同过滤推荐就是基于样本的用户喜好信息，训练一个推荐模型，然后根据实时的用户喜好的信息进行预测推荐。</a:t>
            </a:r>
          </a:p>
        </p:txBody>
      </p:sp>
    </p:spTree>
    <p:extLst>
      <p:ext uri="{BB962C8B-B14F-4D97-AF65-F5344CB8AC3E}">
        <p14:creationId xmlns:p14="http://schemas.microsoft.com/office/powerpoint/2010/main" val="396785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1702" y="109554"/>
            <a:ext cx="1726755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基于模型</a:t>
            </a:r>
            <a:endParaRPr lang="en-US" altLang="zh-CN" sz="2800" dirty="0">
              <a:solidFill>
                <a:srgbClr val="157E9F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9DFE29B-96E1-394A-AFDE-D01019F9942C}"/>
              </a:ext>
            </a:extLst>
          </p:cNvPr>
          <p:cNvSpPr txBox="1"/>
          <p:nvPr/>
        </p:nvSpPr>
        <p:spPr>
          <a:xfrm>
            <a:off x="493516" y="874380"/>
            <a:ext cx="4687494" cy="52565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隐语义模型（</a:t>
            </a:r>
            <a:r>
              <a:rPr lang="en-US" altLang="zh-CN" sz="24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LFM</a:t>
            </a:r>
            <a:r>
              <a:rPr lang="zh-CN" altLang="en-US" sz="24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）</a:t>
            </a:r>
            <a:r>
              <a:rPr lang="en-US" altLang="zh-CN" sz="24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--&gt;</a:t>
            </a:r>
            <a:r>
              <a:rPr lang="zh-CN" altLang="en-US" sz="24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矩阵分解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89C077-BEA2-A949-A0F1-4E7F2C382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7854" y="1767717"/>
            <a:ext cx="10150672" cy="2445540"/>
          </a:xfrm>
          <a:prstGeom prst="rect">
            <a:avLst/>
          </a:prstGeom>
        </p:spPr>
      </p:pic>
      <p:sp>
        <p:nvSpPr>
          <p:cNvPr id="11" name="文本框 5">
            <a:extLst>
              <a:ext uri="{FF2B5EF4-FFF2-40B4-BE49-F238E27FC236}">
                <a16:creationId xmlns:a16="http://schemas.microsoft.com/office/drawing/2014/main" id="{253C8F0D-DFD2-F74D-9B78-21DF21B09DC4}"/>
              </a:ext>
            </a:extLst>
          </p:cNvPr>
          <p:cNvSpPr txBox="1"/>
          <p:nvPr/>
        </p:nvSpPr>
        <p:spPr>
          <a:xfrm>
            <a:off x="907854" y="4580941"/>
            <a:ext cx="1065151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其中，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矩阵是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user-item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兴趣度矩阵，矩阵值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Rij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表示的是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user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item j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的兴趣度；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user-class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兴趣度矩阵，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Pij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user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 j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的兴趣度；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item-class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权重矩阵，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Qij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item j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的权重。</a:t>
            </a:r>
          </a:p>
        </p:txBody>
      </p:sp>
    </p:spTree>
    <p:extLst>
      <p:ext uri="{BB962C8B-B14F-4D97-AF65-F5344CB8AC3E}">
        <p14:creationId xmlns:p14="http://schemas.microsoft.com/office/powerpoint/2010/main" val="95978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1702" y="109554"/>
            <a:ext cx="2085827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使用的方法</a:t>
            </a:r>
            <a:endParaRPr lang="en-US" altLang="zh-CN" sz="2800" dirty="0">
              <a:solidFill>
                <a:srgbClr val="157E9F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9DFE29B-96E1-394A-AFDE-D01019F9942C}"/>
              </a:ext>
            </a:extLst>
          </p:cNvPr>
          <p:cNvSpPr txBox="1"/>
          <p:nvPr/>
        </p:nvSpPr>
        <p:spPr>
          <a:xfrm>
            <a:off x="493516" y="874380"/>
            <a:ext cx="2076201" cy="52565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BaselineOnly</a:t>
            </a:r>
            <a:endParaRPr lang="zh-CN" altLang="en-US" sz="2400" dirty="0">
              <a:solidFill>
                <a:srgbClr val="157E9F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41" name="文本框 5">
            <a:extLst>
              <a:ext uri="{FF2B5EF4-FFF2-40B4-BE49-F238E27FC236}">
                <a16:creationId xmlns:a16="http://schemas.microsoft.com/office/drawing/2014/main" id="{BE8A1D25-FA36-CF4A-9419-B3B5D063313C}"/>
              </a:ext>
            </a:extLst>
          </p:cNvPr>
          <p:cNvSpPr txBox="1"/>
          <p:nvPr/>
        </p:nvSpPr>
        <p:spPr>
          <a:xfrm>
            <a:off x="478623" y="4382922"/>
            <a:ext cx="4835946" cy="128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l-GR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μ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表示整个评价区间的平均评分，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bi​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表示物品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和所有物品平均分的偏离，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bu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表示用户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与所有用户平均分的偏离</a:t>
            </a:r>
          </a:p>
        </p:txBody>
      </p:sp>
      <p:sp>
        <p:nvSpPr>
          <p:cNvPr id="11" name="文本框 5">
            <a:extLst>
              <a:ext uri="{FF2B5EF4-FFF2-40B4-BE49-F238E27FC236}">
                <a16:creationId xmlns:a16="http://schemas.microsoft.com/office/drawing/2014/main" id="{253C8F0D-DFD2-F74D-9B78-21DF21B09DC4}"/>
              </a:ext>
            </a:extLst>
          </p:cNvPr>
          <p:cNvSpPr txBox="1"/>
          <p:nvPr/>
        </p:nvSpPr>
        <p:spPr>
          <a:xfrm>
            <a:off x="5895975" y="2080798"/>
            <a:ext cx="483594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D3816D-7E8F-384B-9560-CF6B6651E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7" y="2664986"/>
            <a:ext cx="6173864" cy="101173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12CB0A2-5185-6E4C-BC4F-029CCCD121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39"/>
          <a:stretch/>
        </p:blipFill>
        <p:spPr>
          <a:xfrm>
            <a:off x="1226933" y="2218548"/>
            <a:ext cx="3241191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3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1702" y="109554"/>
            <a:ext cx="2159566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使用的方法</a:t>
            </a:r>
            <a:endParaRPr lang="en-US" altLang="zh-CN" sz="2800" dirty="0">
              <a:solidFill>
                <a:srgbClr val="157E9F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9DFE29B-96E1-394A-AFDE-D01019F9942C}"/>
              </a:ext>
            </a:extLst>
          </p:cNvPr>
          <p:cNvSpPr txBox="1"/>
          <p:nvPr/>
        </p:nvSpPr>
        <p:spPr>
          <a:xfrm>
            <a:off x="493516" y="874380"/>
            <a:ext cx="2557102" cy="52565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157E9F"/>
                </a:solidFill>
                <a:latin typeface="方正清刻本悦宋简体" pitchFamily="2" charset="-122"/>
                <a:ea typeface="方正清刻本悦宋简体" pitchFamily="2" charset="-122"/>
              </a:rPr>
              <a:t>KNNWithMeans</a:t>
            </a:r>
            <a:endParaRPr lang="zh-CN" altLang="en-US" sz="2400" dirty="0">
              <a:solidFill>
                <a:srgbClr val="157E9F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89C077-BEA2-A949-A0F1-4E7F2C382F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10"/>
          <a:stretch/>
        </p:blipFill>
        <p:spPr>
          <a:xfrm>
            <a:off x="450126" y="1576414"/>
            <a:ext cx="5517286" cy="3637844"/>
          </a:xfrm>
          <a:prstGeom prst="rect">
            <a:avLst/>
          </a:prstGeom>
        </p:spPr>
      </p:pic>
      <p:sp>
        <p:nvSpPr>
          <p:cNvPr id="41" name="文本框 5">
            <a:extLst>
              <a:ext uri="{FF2B5EF4-FFF2-40B4-BE49-F238E27FC236}">
                <a16:creationId xmlns:a16="http://schemas.microsoft.com/office/drawing/2014/main" id="{BE8A1D25-FA36-CF4A-9419-B3B5D063313C}"/>
              </a:ext>
            </a:extLst>
          </p:cNvPr>
          <p:cNvSpPr txBox="1"/>
          <p:nvPr/>
        </p:nvSpPr>
        <p:spPr>
          <a:xfrm>
            <a:off x="6618160" y="2554122"/>
            <a:ext cx="4835946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KNNWithMeans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基本的假设是用户和物品的评分有高低，考虑了每个用户打分均值或者每个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item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打分的均值，去除参考用户打分整体偏高和偏低的影响。</a:t>
            </a:r>
          </a:p>
        </p:txBody>
      </p:sp>
    </p:spTree>
    <p:extLst>
      <p:ext uri="{BB962C8B-B14F-4D97-AF65-F5344CB8AC3E}">
        <p14:creationId xmlns:p14="http://schemas.microsoft.com/office/powerpoint/2010/main" val="31156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1162</Words>
  <Application>Microsoft Macintosh PowerPoint</Application>
  <PresentationFormat>宽屏</PresentationFormat>
  <Paragraphs>236</Paragraphs>
  <Slides>24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等线</vt:lpstr>
      <vt:lpstr>方正清刻本悦宋简体</vt:lpstr>
      <vt:lpstr>宋体</vt:lpstr>
      <vt:lpstr>微软雅黑</vt:lpstr>
      <vt:lpstr>Heiti SC Medium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公众号pptnew</Manager>
  <Company>公众号pptnew</Company>
  <LinksUpToDate>false</LinksUpToDate>
  <SharedDoc>false</SharedDoc>
  <HyperlinkBase>http://www.pptnew.cn/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公众号pptnew</dc:title>
  <dc:subject>公众号pptnew</dc:subject>
  <dc:creator>公众号pptnew</dc:creator>
  <cp:keywords>公众号pptnew</cp:keywords>
  <dc:description>公众号pptnew</dc:description>
  <cp:lastModifiedBy>Microsoft Office User</cp:lastModifiedBy>
  <cp:revision>63</cp:revision>
  <dcterms:created xsi:type="dcterms:W3CDTF">2018-03-09T04:43:00Z</dcterms:created>
  <dcterms:modified xsi:type="dcterms:W3CDTF">2021-06-30T06:44:01Z</dcterms:modified>
  <cp:category>公众号pptnew</cp:category>
  <cp:contentStatus>RP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