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C9DD-4DE5-4B55-8176-A97D4CEEE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2D4A6-33C2-432B-8E0C-DE17C7705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BA84-40AD-4823-B305-939ADC03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B06D-2936-4893-97B9-1864FFF1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C0AC-FC24-4ABE-87DF-E62F61D9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A728-2A09-40E5-BCC1-B914A717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462-6B5A-402A-92E6-34A36D179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140EE-CA23-488A-8F50-AC026422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56AC6-30FB-4E05-9049-78B87723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E40E-C310-4DB1-8F3F-15931922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8CB6A-0152-4015-A6AD-3EABDC9A5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68A6A-2AB0-4C3C-9547-8F6ED7E83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EF7B-4E56-4262-93C6-C8E0A209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EB3F-90B7-45A5-B7B5-F63A7F23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57AD0-EAB2-4E0F-ADB5-BF6C586B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2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4BA0-3473-4DB6-9A2D-E04A07DC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002B-59A0-4A25-B078-439FDD10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26F7-74AE-4AFE-BA67-061D8B0E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D04F-DE33-4600-AD19-6C5C075F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01E0-1A55-4166-A7F4-733EE0E0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84B9-29C4-44F5-A6EB-85F6D9D6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26DF-D60D-47AF-98E7-CCCCE8FA8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AFCF-2B96-4FE6-B0E8-4EAAAB3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ADD2-012A-4F13-9620-9B69997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5E3C-993A-44B4-93F0-0659EF45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76D3-46CC-4606-90E7-A5D944E2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4888-E625-4541-BB1B-E529F9F52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90FCD-D4F0-42F7-BCF6-03C0F72BB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1F2E-A7A2-4D9E-8845-A40BA523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48A54-FAF6-41FA-A52A-3090B94D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4D9F-C0F0-49BA-8E6B-EE66D680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9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EC73-81B8-4079-9EE0-EFF79A78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249B-E4A1-4A84-BC1E-B65D68BC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BEE5A-B750-43B6-8E7A-BED5D6D1F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D91F9-10C3-48DD-9453-8EB1EF3AA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8828D-AE49-4784-8F20-5A5B6788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D0124-F254-47B6-B7CD-69FBE2B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C1FF1-30DC-4716-952E-F1E257A8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759C6-F6BC-4D36-B5AD-CBEA638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49F7-AE00-41B3-936A-3671F5B4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DCC80-1750-4A5E-945B-2D00B11F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666C1-9F83-405C-AE75-7EF966F2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C799C-1969-41C3-9CB4-38908CD4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0DEB3-1404-4DF2-B66D-C3ADE76E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44D54-450F-4CF8-8A02-FE963588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D519-7114-4043-AB80-51928437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D7DC-237C-4CD3-B5ED-05A4F9BC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971C-9A76-4943-A880-A258DB1D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7C028-34AC-4D9C-B361-3F51E5C6C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61AD0-D444-450F-9A63-B2B97CF7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E312E-3CA4-4E4D-BB04-407B4F7B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1EAD-B6F0-4AB9-800C-67A8AA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E27D-FF6E-4A45-B4B9-6C0FF216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6F053-21D2-4BD7-8780-522F5A08A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07FE-31A0-4917-AEDD-8880A92D9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CDD04-B3D7-49ED-ABE7-478C0D9C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B0583-4D88-42C5-80E5-0D27DD51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D906E-3ED1-4837-8EBD-09FE6A49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2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28ACC-64C1-4627-A75A-06EC3E0C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4C7B5-14AD-4D72-A1C2-EE24DB81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BB62-AC24-4EB1-A22B-B9CFF5EB6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D7AE2-3FBC-4703-A6EB-0F09A08F6558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9FCE-8A0D-4053-ADB8-C94A252D2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45C6-190C-4AE7-93D7-6B3D8E813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BEC47-F932-4B5B-A2F9-35B7C393A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F4F5D-1BDF-4C17-B40A-6EC3ADB95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MG 226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8A460-5299-45E0-8602-7D2022AF7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TJ Augustine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087C-3816-433D-97E3-C28E5256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447C7-15D5-45EE-8C4B-9356F990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098" y="292100"/>
            <a:ext cx="6867525" cy="62007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1263D-5733-4E8D-9BEC-229CE2626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445" y="292100"/>
            <a:ext cx="5686475" cy="6630812"/>
          </a:xfrm>
        </p:spPr>
      </p:pic>
    </p:spTree>
    <p:extLst>
      <p:ext uri="{BB962C8B-B14F-4D97-AF65-F5344CB8AC3E}">
        <p14:creationId xmlns:p14="http://schemas.microsoft.com/office/powerpoint/2010/main" val="185956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54AD-C8AE-4DDA-AC25-4B0CA3D3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DE698B-5C6A-46B5-A7C1-584D48D0B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" y="447040"/>
            <a:ext cx="11684000" cy="6045835"/>
          </a:xfrm>
        </p:spPr>
      </p:pic>
    </p:spTree>
    <p:extLst>
      <p:ext uri="{BB962C8B-B14F-4D97-AF65-F5344CB8AC3E}">
        <p14:creationId xmlns:p14="http://schemas.microsoft.com/office/powerpoint/2010/main" val="388466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1FCA-959A-4A99-BF00-643B4B91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1FD7-C422-4281-90F8-66BED298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14D79-1812-4001-ABE2-3747B9D4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48" y="365125"/>
            <a:ext cx="10875303" cy="59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6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876A-CC26-4CD2-B8BA-63F1130B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9D9790-F1D5-4BA1-BBD0-71DD6EE76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066" y="268811"/>
            <a:ext cx="5695867" cy="6589189"/>
          </a:xfrm>
        </p:spPr>
      </p:pic>
    </p:spTree>
    <p:extLst>
      <p:ext uri="{BB962C8B-B14F-4D97-AF65-F5344CB8AC3E}">
        <p14:creationId xmlns:p14="http://schemas.microsoft.com/office/powerpoint/2010/main" val="142638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MG 226 Final Project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 226 Final Project</dc:title>
  <dc:creator>TJ Augustine</dc:creator>
  <cp:lastModifiedBy>TJ Augustine</cp:lastModifiedBy>
  <cp:revision>1</cp:revision>
  <dcterms:created xsi:type="dcterms:W3CDTF">2021-12-09T02:00:51Z</dcterms:created>
  <dcterms:modified xsi:type="dcterms:W3CDTF">2021-12-09T02:07:08Z</dcterms:modified>
</cp:coreProperties>
</file>