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259" r:id="rId3"/>
    <p:sldId id="294" r:id="rId4"/>
    <p:sldId id="321" r:id="rId5"/>
    <p:sldId id="296" r:id="rId6"/>
    <p:sldId id="297" r:id="rId7"/>
  </p:sldIdLst>
  <p:sldSz cx="12190413" cy="6859588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Noto Sans" panose="020B0502040504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961"/>
    <a:srgbClr val="2B4A71"/>
    <a:srgbClr val="4A5A74"/>
    <a:srgbClr val="2A4465"/>
    <a:srgbClr val="ADCF2B"/>
    <a:srgbClr val="F8AD01"/>
    <a:srgbClr val="0E343D"/>
    <a:srgbClr val="79B4B5"/>
    <a:srgbClr val="E4B598"/>
    <a:srgbClr val="F7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031" autoAdjust="0"/>
    <p:restoredTop sz="94792" autoAdjust="0"/>
  </p:normalViewPr>
  <p:slideViewPr>
    <p:cSldViewPr>
      <p:cViewPr varScale="1">
        <p:scale>
          <a:sx n="110" d="100"/>
          <a:sy n="110" d="100"/>
        </p:scale>
        <p:origin x="918" y="108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0" cy="6857105"/>
          </a:xfrm>
          <a:prstGeom prst="rect">
            <a:avLst/>
          </a:prstGeom>
        </p:spPr>
      </p:pic>
      <p:sp>
        <p:nvSpPr>
          <p:cNvPr id="3" name="자유형 2"/>
          <p:cNvSpPr/>
          <p:nvPr userDrawn="1"/>
        </p:nvSpPr>
        <p:spPr>
          <a:xfrm>
            <a:off x="4983892" y="-16476"/>
            <a:ext cx="7208108" cy="6886833"/>
          </a:xfrm>
          <a:custGeom>
            <a:avLst/>
            <a:gdLst>
              <a:gd name="connsiteX0" fmla="*/ 7208108 w 7208108"/>
              <a:gd name="connsiteY0" fmla="*/ 0 h 6886833"/>
              <a:gd name="connsiteX1" fmla="*/ 7199870 w 7208108"/>
              <a:gd name="connsiteY1" fmla="*/ 6886833 h 6886833"/>
              <a:gd name="connsiteX2" fmla="*/ 6153665 w 7208108"/>
              <a:gd name="connsiteY2" fmla="*/ 6878595 h 6886833"/>
              <a:gd name="connsiteX3" fmla="*/ 0 w 7208108"/>
              <a:gd name="connsiteY3" fmla="*/ 3608173 h 6886833"/>
              <a:gd name="connsiteX4" fmla="*/ 5107459 w 7208108"/>
              <a:gd name="connsiteY4" fmla="*/ 8238 h 6886833"/>
              <a:gd name="connsiteX5" fmla="*/ 7208108 w 7208108"/>
              <a:gd name="connsiteY5" fmla="*/ 0 h 688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108" h="6886833">
                <a:moveTo>
                  <a:pt x="7208108" y="0"/>
                </a:moveTo>
                <a:lnTo>
                  <a:pt x="7199870" y="6886833"/>
                </a:lnTo>
                <a:lnTo>
                  <a:pt x="6153665" y="6878595"/>
                </a:lnTo>
                <a:lnTo>
                  <a:pt x="0" y="3608173"/>
                </a:lnTo>
                <a:lnTo>
                  <a:pt x="5107459" y="8238"/>
                </a:lnTo>
                <a:lnTo>
                  <a:pt x="72081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118247" y="4077866"/>
            <a:ext cx="5521575" cy="8442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6118247" y="2297532"/>
            <a:ext cx="5521575" cy="2045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rgbClr val="1C696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0" cy="6857105"/>
          </a:xfrm>
          <a:prstGeom prst="rect">
            <a:avLst/>
          </a:prstGeom>
        </p:spPr>
      </p:pic>
      <p:sp>
        <p:nvSpPr>
          <p:cNvPr id="5" name="자유형 4"/>
          <p:cNvSpPr/>
          <p:nvPr userDrawn="1"/>
        </p:nvSpPr>
        <p:spPr>
          <a:xfrm>
            <a:off x="-8238" y="-8238"/>
            <a:ext cx="8707395" cy="6870357"/>
          </a:xfrm>
          <a:custGeom>
            <a:avLst/>
            <a:gdLst>
              <a:gd name="connsiteX0" fmla="*/ 4324865 w 8707395"/>
              <a:gd name="connsiteY0" fmla="*/ 6870357 h 6870357"/>
              <a:gd name="connsiteX1" fmla="*/ 0 w 8707395"/>
              <a:gd name="connsiteY1" fmla="*/ 6870357 h 6870357"/>
              <a:gd name="connsiteX2" fmla="*/ 0 w 8707395"/>
              <a:gd name="connsiteY2" fmla="*/ 8238 h 6870357"/>
              <a:gd name="connsiteX3" fmla="*/ 8707395 w 8707395"/>
              <a:gd name="connsiteY3" fmla="*/ 0 h 6870357"/>
              <a:gd name="connsiteX4" fmla="*/ 4324865 w 8707395"/>
              <a:gd name="connsiteY4" fmla="*/ 6870357 h 687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7395" h="6870357">
                <a:moveTo>
                  <a:pt x="4324865" y="6870357"/>
                </a:moveTo>
                <a:lnTo>
                  <a:pt x="0" y="6870357"/>
                </a:lnTo>
                <a:lnTo>
                  <a:pt x="0" y="8238"/>
                </a:lnTo>
                <a:lnTo>
                  <a:pt x="8707395" y="0"/>
                </a:lnTo>
                <a:lnTo>
                  <a:pt x="4324865" y="68703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0" cy="685710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0" cy="6857106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189434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0" cy="685710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189434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0" cy="6857106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668191" y="2997746"/>
            <a:ext cx="8695948" cy="18002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rgbClr val="1C696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823398" y="4241748"/>
            <a:ext cx="3816424" cy="844230"/>
          </a:xfrm>
        </p:spPr>
        <p:txBody>
          <a:bodyPr/>
          <a:lstStyle/>
          <a:p>
            <a:r>
              <a:rPr lang="en-US" altLang="ko-KR" dirty="0"/>
              <a:t>We would like to offer you a stylish and reasonable presentation that will help you to promote your business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2B4A71"/>
                </a:solidFill>
              </a:rPr>
              <a:t>POWERPOINT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 smtClean="0"/>
              <a:t>TEMPLATE</a:t>
            </a:r>
            <a:endParaRPr lang="ko-KR" altLang="en-US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427663" y="6166383"/>
            <a:ext cx="1335600" cy="338400"/>
            <a:chOff x="5427663" y="5711825"/>
            <a:chExt cx="1335600" cy="338400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5711825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5628635" y="5887235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5726748" y="5879473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771057" y="5882577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5813784" y="5879473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9"/>
            <p:cNvSpPr>
              <a:spLocks noEditPoints="1"/>
            </p:cNvSpPr>
            <p:nvPr/>
          </p:nvSpPr>
          <p:spPr bwMode="auto">
            <a:xfrm>
              <a:off x="5916644" y="5919832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6063814" y="5888786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217312" y="5921385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6313843" y="5921385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6467342" y="5879473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555960" y="5921385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6654072" y="5921385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6701546" y="5921385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5427663" y="5804963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5432410" y="5894996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5582745" y="5711825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8471470" y="40545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CONTENTS</a:t>
            </a:r>
            <a:endParaRPr lang="ko-KR" altLang="en-US" sz="44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270670" y="1536095"/>
            <a:ext cx="319147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200" b="1" dirty="0" smtClean="0">
                <a:solidFill>
                  <a:srgbClr val="1C6961"/>
                </a:solidFill>
                <a:latin typeface="+mj-lt"/>
              </a:rPr>
              <a:t>01  Write here a title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1C6961"/>
                </a:solidFill>
                <a:latin typeface="+mj-lt"/>
              </a:rPr>
              <a:t>02</a:t>
            </a:r>
            <a:r>
              <a:rPr lang="en-US" altLang="ko-KR" sz="2200" b="1" dirty="0" smtClean="0">
                <a:solidFill>
                  <a:srgbClr val="1C6961"/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rgbClr val="1C6961"/>
                </a:solidFill>
                <a:latin typeface="+mj-lt"/>
              </a:rPr>
              <a:t>Write here a title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1C6961"/>
                </a:solidFill>
                <a:latin typeface="+mj-lt"/>
              </a:rPr>
              <a:t>03</a:t>
            </a:r>
            <a:r>
              <a:rPr lang="en-US" altLang="ko-KR" sz="2200" b="1" dirty="0" smtClean="0">
                <a:solidFill>
                  <a:srgbClr val="1C6961"/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rgbClr val="1C6961"/>
                </a:solidFill>
                <a:latin typeface="+mj-lt"/>
              </a:rPr>
              <a:t>Write here a title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1C6961"/>
                </a:solidFill>
                <a:latin typeface="+mj-lt"/>
              </a:rPr>
              <a:t>04</a:t>
            </a:r>
            <a:r>
              <a:rPr lang="en-US" altLang="ko-KR" sz="2200" b="1" dirty="0" smtClean="0">
                <a:solidFill>
                  <a:srgbClr val="1C6961"/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rgbClr val="1C6961"/>
                </a:solidFill>
                <a:latin typeface="+mj-lt"/>
              </a:rPr>
              <a:t>Write here a title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1C6961"/>
                </a:solidFill>
                <a:latin typeface="+mj-lt"/>
              </a:rPr>
              <a:t>05</a:t>
            </a:r>
            <a:r>
              <a:rPr lang="en-US" altLang="ko-KR" sz="2200" b="1" dirty="0" smtClean="0">
                <a:solidFill>
                  <a:srgbClr val="1C6961"/>
                </a:solidFill>
                <a:latin typeface="+mj-lt"/>
              </a:rPr>
              <a:t>  </a:t>
            </a:r>
            <a:r>
              <a:rPr lang="en-US" altLang="ko-KR" sz="2200" b="1" dirty="0">
                <a:solidFill>
                  <a:srgbClr val="1C6961"/>
                </a:solidFill>
                <a:latin typeface="+mj-lt"/>
              </a:rPr>
              <a:t>Write here a </a:t>
            </a:r>
            <a:r>
              <a:rPr lang="en-US" altLang="ko-KR" sz="2200" b="1" dirty="0" smtClean="0">
                <a:solidFill>
                  <a:srgbClr val="1C6961"/>
                </a:solidFill>
                <a:latin typeface="+mj-lt"/>
              </a:rPr>
              <a:t>title</a:t>
            </a:r>
            <a:endParaRPr lang="en-US" altLang="ko-KR" sz="2200" b="1" dirty="0">
              <a:solidFill>
                <a:srgbClr val="1C696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82638" y="837506"/>
            <a:ext cx="3888432" cy="1662418"/>
            <a:chOff x="478582" y="405458"/>
            <a:chExt cx="3888432" cy="1662418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78582" y="1163710"/>
              <a:ext cx="38884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800" b="1" dirty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Write here a title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78582" y="1667766"/>
              <a:ext cx="30243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en-US" altLang="ko-KR" sz="1200" dirty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Lorem ipsum dolor sit </a:t>
              </a:r>
              <a:r>
                <a:rPr lang="en-US" altLang="ko-KR" sz="1200" dirty="0" err="1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amet</a:t>
              </a:r>
              <a:r>
                <a:rPr lang="en-US" altLang="ko-KR" sz="1200" dirty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simul</a:t>
              </a:r>
              <a:r>
                <a:rPr lang="en-US" altLang="ko-KR" sz="1200" dirty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adolescens</a:t>
              </a:r>
              <a:r>
                <a:rPr lang="en-US" altLang="ko-KR" sz="1200" dirty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ei</a:t>
              </a:r>
              <a:r>
                <a:rPr lang="en-US" altLang="ko-KR" sz="1200" dirty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 vis, id </a:t>
              </a:r>
              <a:r>
                <a:rPr lang="en-US" altLang="ko-KR" sz="1200" dirty="0" err="1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nec</a:t>
              </a:r>
              <a:r>
                <a:rPr lang="en-US" altLang="ko-KR" sz="1200" dirty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errem</a:t>
              </a:r>
              <a:r>
                <a:rPr lang="en-US" altLang="ko-KR" sz="1200" dirty="0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+mj-lt"/>
                  <a:cs typeface="굴림" pitchFamily="50" charset="-127"/>
                </a:rPr>
                <a:t>interesset</a:t>
              </a:r>
              <a:endParaRPr lang="en-US" altLang="ko-KR" sz="1200" dirty="0">
                <a:solidFill>
                  <a:schemeClr val="bg1"/>
                </a:solidFill>
                <a:latin typeface="+mj-lt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78582" y="405458"/>
              <a:ext cx="936104" cy="707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4000" b="1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  <a:cs typeface="굴림" pitchFamily="50" charset="-127"/>
                </a:rPr>
                <a:t>01</a:t>
              </a:r>
              <a:endParaRPr kumimoji="1" lang="ko-KR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807174" y="2709714"/>
            <a:ext cx="417646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  <a:p>
            <a:pPr marR="0" indent="-228600" defTabSz="9144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800" dirty="0">
                <a:latin typeface="+mj-lt"/>
                <a:cs typeface="굴림" pitchFamily="50" charset="-127"/>
              </a:rPr>
              <a:t>Replaced with your own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Replaced with your own text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Your great subtitle in this line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Your great subtitle in this line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Replaced with your own text</a:t>
            </a:r>
            <a:endParaRPr lang="ko-KR" altLang="en-US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THANK YOU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12077</TotalTime>
  <Words>116</Words>
  <Application>Microsoft Office PowerPoint</Application>
  <PresentationFormat>사용자 지정</PresentationFormat>
  <Paragraphs>22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굴림체</vt:lpstr>
      <vt:lpstr>맑은 고딕</vt:lpstr>
      <vt:lpstr>Arial</vt:lpstr>
      <vt:lpstr>Calibri Light</vt:lpstr>
      <vt:lpstr>Noto Sans</vt:lpstr>
      <vt:lpstr>Calibri</vt:lpstr>
      <vt:lpstr>굴림</vt:lpstr>
      <vt:lpstr>Office 테마</vt:lpstr>
      <vt:lpstr>POWERPOINT TEMPLATE</vt:lpstr>
      <vt:lpstr>PowerPoint 프레젠테이션</vt:lpstr>
      <vt:lpstr>PowerPoint 프레젠테이션</vt:lpstr>
      <vt:lpstr>Your great subtitle in this line</vt:lpstr>
      <vt:lpstr>Your great subtitle in this line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dcterms:created xsi:type="dcterms:W3CDTF">2010-02-01T08:03:16Z</dcterms:created>
  <dcterms:modified xsi:type="dcterms:W3CDTF">2019-04-15T08:21:53Z</dcterms:modified>
  <cp:category>www.slidemembers.com</cp:category>
</cp:coreProperties>
</file>