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a43bb582a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a43bb582a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a43bb582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a43bb582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a43bb582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a43bb582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a43bb582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a43bb582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a43bb582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a43bb582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a43bb582a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a43bb582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a43bb582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a43bb582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a43bb582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a43bb582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a43bb582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a43bb582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a43bb582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a43bb582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tjkim614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insideairbnb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2324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Airbnb Booking Rates in New York City on 10.Dec.2020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3325536"/>
            <a:ext cx="82221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TaeJoon Kim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on: 4.Jan.2021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Implement NLP/Naive Bayes to analyze listing information (i.e., description, title, amenities)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Improving data manipulation may improve model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 further modelling with non-zero booking listings to gain more insights on which listings tend to do well.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repository: https://github.com/tjkim614/airbnb_nyc_dec_2020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Contact via email: </a:t>
            </a:r>
            <a:r>
              <a:rPr lang="en" u="sng">
                <a:solidFill>
                  <a:schemeClr val="hlink"/>
                </a:solidFill>
                <a:hlinkClick r:id="rId3"/>
              </a:rPr>
              <a:t>tjkim614@gmail.com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and Purpose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Airbnb shares its listings data based on city and month: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http://insideairbnb.com/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project is based on data for NYC in December 10th, 2020.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Machine learning models were implemented to identify which airbnb listings were to have no bookings for the next </a:t>
            </a:r>
            <a:r>
              <a:rPr lang="en"/>
              <a:t>90</a:t>
            </a:r>
            <a:r>
              <a:rPr lang="en"/>
              <a:t> days.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results in this project may be </a:t>
            </a:r>
            <a:r>
              <a:rPr lang="en"/>
              <a:t>referenced</a:t>
            </a:r>
            <a:r>
              <a:rPr lang="en"/>
              <a:t> by Airbnb hosts to increase their chances of booking, which ultimately leads to profit.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results may also be used by Airbnb to identify which listings to promote and focus 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 of Results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Machine learning models(KNN, Random Forests) were able to predict non-booked and booked listings with around 80% accuracy.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biggest factors that determined booking rates were not necessarily features of the house itself.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Rather, large portion of the key features were based on the host information (i.e., whether the host was responsive, whether the host was superhost)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Raw listings data contained 74 columns and 36923 rows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After extensive data cleaning (i.e., NaN values) and manipulation (i.e., binning), the final data contained 23 columns and 36821 rows.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After one hot encoding, column numbers came out to be 298 columns.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About 43% of the listings did not have any bookings for the next 90 days.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The columns in this DataFrame were: 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'host_response_time', 'host_response_rate', 'host_is_superhost', 'host_listings_count', 'host_has_profile_pic', 'host_identity_verified',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'neighbourhood_cleansed', 'room_type', 'accommodates', 'bathrooms_text', 'bedrooms',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'price',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'availability_90',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'number_of_reviews', 'last_review', 'review_scores_rating', 'review_scores_accuracy', 'review_scores_cleanliness', 'review_scores_checkin', 'review_scores_communication', 'review_scores_location', 'review_scores_value',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'instant_bookable'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Manipulation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12808" r="0" t="0"/>
          <a:stretch/>
        </p:blipFill>
        <p:spPr>
          <a:xfrm>
            <a:off x="266575" y="1219575"/>
            <a:ext cx="4487801" cy="31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2300" y="1923074"/>
            <a:ext cx="7569300" cy="18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6017350" y="1077475"/>
            <a:ext cx="2927400" cy="25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Perfect scores on the train data, and 77% for test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Optimal number of neighbors was 17 and optimal weight was ‘distance.’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50" y="1031875"/>
            <a:ext cx="5683324" cy="34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Forests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75" y="1170200"/>
            <a:ext cx="8053850" cy="37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0775" y="1238250"/>
            <a:ext cx="4428401" cy="19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 and Recommendations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features of the property and property location did not have a profound impact.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 for reviews, it was important that the listing had a review in 2020.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Price had the second highest impact.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Highest impact was whether the client reached out to the host or not - If there is ambiguity in the listing that require the client to contact the host.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Host response rate generally had the greatest impact - it is essential that the host responds immediately to their potential clients!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