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4" r:id="rId4"/>
    <p:sldId id="276" r:id="rId5"/>
    <p:sldId id="278" r:id="rId6"/>
    <p:sldId id="277" r:id="rId7"/>
    <p:sldId id="279" r:id="rId8"/>
    <p:sldId id="280" r:id="rId9"/>
    <p:sldId id="282" r:id="rId10"/>
    <p:sldId id="283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5" d="100"/>
          <a:sy n="65" d="100"/>
        </p:scale>
        <p:origin x="38" y="14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67CBE-F87A-4BE9-A032-49E8ED99F606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30628DE8-4065-4406-87A8-8CC5584A7A94}">
      <dgm:prSet phldrT="[Text]"/>
      <dgm:spPr/>
      <dgm:t>
        <a:bodyPr/>
        <a:lstStyle/>
        <a:p>
          <a:r>
            <a:rPr lang="en-US" dirty="0"/>
            <a:t>User</a:t>
          </a:r>
          <a:r>
            <a:rPr lang="en-US" baseline="0" dirty="0"/>
            <a:t> Input</a:t>
          </a:r>
          <a:endParaRPr lang="en-US" dirty="0"/>
        </a:p>
      </dgm:t>
    </dgm:pt>
    <dgm:pt modelId="{0061EDFA-52A1-473A-BE2A-60872E27C6F8}" type="parTrans" cxnId="{E6B9F2A1-672F-4F08-8264-B7F4198C3C99}">
      <dgm:prSet/>
      <dgm:spPr/>
      <dgm:t>
        <a:bodyPr/>
        <a:lstStyle/>
        <a:p>
          <a:endParaRPr lang="en-US"/>
        </a:p>
      </dgm:t>
    </dgm:pt>
    <dgm:pt modelId="{EDA74B37-8F91-4B11-AD0B-1EC74C9DA7DF}" type="sibTrans" cxnId="{E6B9F2A1-672F-4F08-8264-B7F4198C3C99}">
      <dgm:prSet/>
      <dgm:spPr/>
      <dgm:t>
        <a:bodyPr/>
        <a:lstStyle/>
        <a:p>
          <a:endParaRPr lang="en-US"/>
        </a:p>
      </dgm:t>
    </dgm:pt>
    <dgm:pt modelId="{06BE8A73-9D5C-4331-9D91-B2F90B0E1D84}">
      <dgm:prSet phldrT="[Text]"/>
      <dgm:spPr/>
      <dgm:t>
        <a:bodyPr/>
        <a:lstStyle/>
        <a:p>
          <a:r>
            <a:rPr lang="en-US" dirty="0"/>
            <a:t>Back End Process</a:t>
          </a:r>
        </a:p>
      </dgm:t>
    </dgm:pt>
    <dgm:pt modelId="{9A41EBD9-41CC-48BA-B79E-C92B6C9783F3}" type="parTrans" cxnId="{C772E0B6-55BA-4BD4-9ADD-3E27D931A38A}">
      <dgm:prSet/>
      <dgm:spPr/>
      <dgm:t>
        <a:bodyPr/>
        <a:lstStyle/>
        <a:p>
          <a:endParaRPr lang="en-US"/>
        </a:p>
      </dgm:t>
    </dgm:pt>
    <dgm:pt modelId="{A2AE55D1-4E43-466A-BA68-75D5937786E3}" type="sibTrans" cxnId="{C772E0B6-55BA-4BD4-9ADD-3E27D931A38A}">
      <dgm:prSet/>
      <dgm:spPr/>
      <dgm:t>
        <a:bodyPr/>
        <a:lstStyle/>
        <a:p>
          <a:endParaRPr lang="en-US"/>
        </a:p>
      </dgm:t>
    </dgm:pt>
    <dgm:pt modelId="{27F5F634-3F26-431A-81DB-17B153217268}">
      <dgm:prSet phldrT="[Text]"/>
      <dgm:spPr/>
      <dgm:t>
        <a:bodyPr/>
        <a:lstStyle/>
        <a:p>
          <a:r>
            <a:rPr lang="en-US" dirty="0"/>
            <a:t>User Interaction</a:t>
          </a:r>
        </a:p>
      </dgm:t>
    </dgm:pt>
    <dgm:pt modelId="{8B1E13FF-7583-4DFB-89CD-702CBF86F241}" type="parTrans" cxnId="{F5E577A8-6DAE-4918-8F19-9E1426CBD71B}">
      <dgm:prSet/>
      <dgm:spPr/>
      <dgm:t>
        <a:bodyPr/>
        <a:lstStyle/>
        <a:p>
          <a:endParaRPr lang="en-US"/>
        </a:p>
      </dgm:t>
    </dgm:pt>
    <dgm:pt modelId="{D90D682A-20D1-454B-9C3E-86920B00D2A6}" type="sibTrans" cxnId="{F5E577A8-6DAE-4918-8F19-9E1426CBD71B}">
      <dgm:prSet/>
      <dgm:spPr/>
      <dgm:t>
        <a:bodyPr/>
        <a:lstStyle/>
        <a:p>
          <a:endParaRPr lang="en-US"/>
        </a:p>
      </dgm:t>
    </dgm:pt>
    <dgm:pt modelId="{7A87E02B-D8C7-4574-8428-0BA76EAD0B83}" type="pres">
      <dgm:prSet presAssocID="{7ED67CBE-F87A-4BE9-A032-49E8ED99F606}" presName="CompostProcess" presStyleCnt="0">
        <dgm:presLayoutVars>
          <dgm:dir/>
          <dgm:resizeHandles val="exact"/>
        </dgm:presLayoutVars>
      </dgm:prSet>
      <dgm:spPr/>
    </dgm:pt>
    <dgm:pt modelId="{601B6E83-80C2-4326-820D-5F0E3CAE64BE}" type="pres">
      <dgm:prSet presAssocID="{7ED67CBE-F87A-4BE9-A032-49E8ED99F606}" presName="arrow" presStyleLbl="bgShp" presStyleIdx="0" presStyleCnt="1"/>
      <dgm:spPr/>
    </dgm:pt>
    <dgm:pt modelId="{33B03C3B-6D65-4E67-B713-257A46645DB6}" type="pres">
      <dgm:prSet presAssocID="{7ED67CBE-F87A-4BE9-A032-49E8ED99F606}" presName="linearProcess" presStyleCnt="0"/>
      <dgm:spPr/>
    </dgm:pt>
    <dgm:pt modelId="{27FEA565-1A5C-4C8A-BD7B-F371FC3BD1E2}" type="pres">
      <dgm:prSet presAssocID="{30628DE8-4065-4406-87A8-8CC5584A7A94}" presName="textNode" presStyleLbl="node1" presStyleIdx="0" presStyleCnt="3">
        <dgm:presLayoutVars>
          <dgm:bulletEnabled val="1"/>
        </dgm:presLayoutVars>
      </dgm:prSet>
      <dgm:spPr/>
    </dgm:pt>
    <dgm:pt modelId="{E06770C8-1A6A-40AD-BBB4-863EC6CC47E7}" type="pres">
      <dgm:prSet presAssocID="{EDA74B37-8F91-4B11-AD0B-1EC74C9DA7DF}" presName="sibTrans" presStyleCnt="0"/>
      <dgm:spPr/>
    </dgm:pt>
    <dgm:pt modelId="{9FF73A66-1436-4EDF-AF14-FFA9F43EAF5B}" type="pres">
      <dgm:prSet presAssocID="{06BE8A73-9D5C-4331-9D91-B2F90B0E1D84}" presName="textNode" presStyleLbl="node1" presStyleIdx="1" presStyleCnt="3">
        <dgm:presLayoutVars>
          <dgm:bulletEnabled val="1"/>
        </dgm:presLayoutVars>
      </dgm:prSet>
      <dgm:spPr/>
    </dgm:pt>
    <dgm:pt modelId="{9B0FDD17-9C30-4EEB-8E53-0176DB1C7EA7}" type="pres">
      <dgm:prSet presAssocID="{A2AE55D1-4E43-466A-BA68-75D5937786E3}" presName="sibTrans" presStyleCnt="0"/>
      <dgm:spPr/>
    </dgm:pt>
    <dgm:pt modelId="{FBFD10FD-3E71-4F98-A1D2-776AF8EF8250}" type="pres">
      <dgm:prSet presAssocID="{27F5F634-3F26-431A-81DB-17B15321726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8866E08-A7A4-42FF-B62B-A7B8AE5E39D1}" type="presOf" srcId="{30628DE8-4065-4406-87A8-8CC5584A7A94}" destId="{27FEA565-1A5C-4C8A-BD7B-F371FC3BD1E2}" srcOrd="0" destOrd="0" presId="urn:microsoft.com/office/officeart/2005/8/layout/hProcess9"/>
    <dgm:cxn modelId="{533E0B2D-84D0-4917-8B7C-C9DEDE30C5AD}" type="presOf" srcId="{7ED67CBE-F87A-4BE9-A032-49E8ED99F606}" destId="{7A87E02B-D8C7-4574-8428-0BA76EAD0B83}" srcOrd="0" destOrd="0" presId="urn:microsoft.com/office/officeart/2005/8/layout/hProcess9"/>
    <dgm:cxn modelId="{0B081F72-4009-4008-89E6-C2CF216876CD}" type="presOf" srcId="{06BE8A73-9D5C-4331-9D91-B2F90B0E1D84}" destId="{9FF73A66-1436-4EDF-AF14-FFA9F43EAF5B}" srcOrd="0" destOrd="0" presId="urn:microsoft.com/office/officeart/2005/8/layout/hProcess9"/>
    <dgm:cxn modelId="{CC955656-1E93-44ED-AF64-535432040852}" type="presOf" srcId="{27F5F634-3F26-431A-81DB-17B153217268}" destId="{FBFD10FD-3E71-4F98-A1D2-776AF8EF8250}" srcOrd="0" destOrd="0" presId="urn:microsoft.com/office/officeart/2005/8/layout/hProcess9"/>
    <dgm:cxn modelId="{E6B9F2A1-672F-4F08-8264-B7F4198C3C99}" srcId="{7ED67CBE-F87A-4BE9-A032-49E8ED99F606}" destId="{30628DE8-4065-4406-87A8-8CC5584A7A94}" srcOrd="0" destOrd="0" parTransId="{0061EDFA-52A1-473A-BE2A-60872E27C6F8}" sibTransId="{EDA74B37-8F91-4B11-AD0B-1EC74C9DA7DF}"/>
    <dgm:cxn modelId="{F5E577A8-6DAE-4918-8F19-9E1426CBD71B}" srcId="{7ED67CBE-F87A-4BE9-A032-49E8ED99F606}" destId="{27F5F634-3F26-431A-81DB-17B153217268}" srcOrd="2" destOrd="0" parTransId="{8B1E13FF-7583-4DFB-89CD-702CBF86F241}" sibTransId="{D90D682A-20D1-454B-9C3E-86920B00D2A6}"/>
    <dgm:cxn modelId="{C772E0B6-55BA-4BD4-9ADD-3E27D931A38A}" srcId="{7ED67CBE-F87A-4BE9-A032-49E8ED99F606}" destId="{06BE8A73-9D5C-4331-9D91-B2F90B0E1D84}" srcOrd="1" destOrd="0" parTransId="{9A41EBD9-41CC-48BA-B79E-C92B6C9783F3}" sibTransId="{A2AE55D1-4E43-466A-BA68-75D5937786E3}"/>
    <dgm:cxn modelId="{6CA5B0FC-D2E9-4075-B9BF-7A8DF49A8448}" type="presParOf" srcId="{7A87E02B-D8C7-4574-8428-0BA76EAD0B83}" destId="{601B6E83-80C2-4326-820D-5F0E3CAE64BE}" srcOrd="0" destOrd="0" presId="urn:microsoft.com/office/officeart/2005/8/layout/hProcess9"/>
    <dgm:cxn modelId="{A0C6362B-1CA1-4932-8448-F5899C50B451}" type="presParOf" srcId="{7A87E02B-D8C7-4574-8428-0BA76EAD0B83}" destId="{33B03C3B-6D65-4E67-B713-257A46645DB6}" srcOrd="1" destOrd="0" presId="urn:microsoft.com/office/officeart/2005/8/layout/hProcess9"/>
    <dgm:cxn modelId="{2D22702B-9B9E-47B4-9D40-2467140398FE}" type="presParOf" srcId="{33B03C3B-6D65-4E67-B713-257A46645DB6}" destId="{27FEA565-1A5C-4C8A-BD7B-F371FC3BD1E2}" srcOrd="0" destOrd="0" presId="urn:microsoft.com/office/officeart/2005/8/layout/hProcess9"/>
    <dgm:cxn modelId="{6DD62A3E-E1C0-4524-BFB2-5FA48EA76D02}" type="presParOf" srcId="{33B03C3B-6D65-4E67-B713-257A46645DB6}" destId="{E06770C8-1A6A-40AD-BBB4-863EC6CC47E7}" srcOrd="1" destOrd="0" presId="urn:microsoft.com/office/officeart/2005/8/layout/hProcess9"/>
    <dgm:cxn modelId="{741C9C29-F416-49AC-AD7C-F9E230C06659}" type="presParOf" srcId="{33B03C3B-6D65-4E67-B713-257A46645DB6}" destId="{9FF73A66-1436-4EDF-AF14-FFA9F43EAF5B}" srcOrd="2" destOrd="0" presId="urn:microsoft.com/office/officeart/2005/8/layout/hProcess9"/>
    <dgm:cxn modelId="{E38A6877-A0A3-408D-90DD-6606197F55A7}" type="presParOf" srcId="{33B03C3B-6D65-4E67-B713-257A46645DB6}" destId="{9B0FDD17-9C30-4EEB-8E53-0176DB1C7EA7}" srcOrd="3" destOrd="0" presId="urn:microsoft.com/office/officeart/2005/8/layout/hProcess9"/>
    <dgm:cxn modelId="{E016269D-29AD-45F5-9967-46664C80DC70}" type="presParOf" srcId="{33B03C3B-6D65-4E67-B713-257A46645DB6}" destId="{FBFD10FD-3E71-4F98-A1D2-776AF8EF825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67CBE-F87A-4BE9-A032-49E8ED99F606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30628DE8-4065-4406-87A8-8CC5584A7A94}">
      <dgm:prSet phldrT="[Text]"/>
      <dgm:spPr/>
      <dgm:t>
        <a:bodyPr/>
        <a:lstStyle/>
        <a:p>
          <a:r>
            <a:rPr lang="en-US" dirty="0"/>
            <a:t>User</a:t>
          </a:r>
          <a:r>
            <a:rPr lang="en-US" baseline="0" dirty="0"/>
            <a:t> Input</a:t>
          </a:r>
          <a:endParaRPr lang="en-US" dirty="0"/>
        </a:p>
      </dgm:t>
    </dgm:pt>
    <dgm:pt modelId="{0061EDFA-52A1-473A-BE2A-60872E27C6F8}" type="parTrans" cxnId="{E6B9F2A1-672F-4F08-8264-B7F4198C3C99}">
      <dgm:prSet/>
      <dgm:spPr/>
      <dgm:t>
        <a:bodyPr/>
        <a:lstStyle/>
        <a:p>
          <a:endParaRPr lang="en-US"/>
        </a:p>
      </dgm:t>
    </dgm:pt>
    <dgm:pt modelId="{EDA74B37-8F91-4B11-AD0B-1EC74C9DA7DF}" type="sibTrans" cxnId="{E6B9F2A1-672F-4F08-8264-B7F4198C3C99}">
      <dgm:prSet/>
      <dgm:spPr/>
      <dgm:t>
        <a:bodyPr/>
        <a:lstStyle/>
        <a:p>
          <a:endParaRPr lang="en-US"/>
        </a:p>
      </dgm:t>
    </dgm:pt>
    <dgm:pt modelId="{06BE8A73-9D5C-4331-9D91-B2F90B0E1D84}">
      <dgm:prSet phldrT="[Text]"/>
      <dgm:spPr/>
      <dgm:t>
        <a:bodyPr/>
        <a:lstStyle/>
        <a:p>
          <a:r>
            <a:rPr lang="en-US" dirty="0"/>
            <a:t>Back End Process</a:t>
          </a:r>
        </a:p>
      </dgm:t>
    </dgm:pt>
    <dgm:pt modelId="{9A41EBD9-41CC-48BA-B79E-C92B6C9783F3}" type="parTrans" cxnId="{C772E0B6-55BA-4BD4-9ADD-3E27D931A38A}">
      <dgm:prSet/>
      <dgm:spPr/>
      <dgm:t>
        <a:bodyPr/>
        <a:lstStyle/>
        <a:p>
          <a:endParaRPr lang="en-US"/>
        </a:p>
      </dgm:t>
    </dgm:pt>
    <dgm:pt modelId="{A2AE55D1-4E43-466A-BA68-75D5937786E3}" type="sibTrans" cxnId="{C772E0B6-55BA-4BD4-9ADD-3E27D931A38A}">
      <dgm:prSet/>
      <dgm:spPr/>
      <dgm:t>
        <a:bodyPr/>
        <a:lstStyle/>
        <a:p>
          <a:endParaRPr lang="en-US"/>
        </a:p>
      </dgm:t>
    </dgm:pt>
    <dgm:pt modelId="{27F5F634-3F26-431A-81DB-17B153217268}">
      <dgm:prSet phldrT="[Text]"/>
      <dgm:spPr/>
      <dgm:t>
        <a:bodyPr/>
        <a:lstStyle/>
        <a:p>
          <a:r>
            <a:rPr lang="en-US" dirty="0"/>
            <a:t>User Interaction</a:t>
          </a:r>
        </a:p>
      </dgm:t>
    </dgm:pt>
    <dgm:pt modelId="{8B1E13FF-7583-4DFB-89CD-702CBF86F241}" type="parTrans" cxnId="{F5E577A8-6DAE-4918-8F19-9E1426CBD71B}">
      <dgm:prSet/>
      <dgm:spPr/>
      <dgm:t>
        <a:bodyPr/>
        <a:lstStyle/>
        <a:p>
          <a:endParaRPr lang="en-US"/>
        </a:p>
      </dgm:t>
    </dgm:pt>
    <dgm:pt modelId="{D90D682A-20D1-454B-9C3E-86920B00D2A6}" type="sibTrans" cxnId="{F5E577A8-6DAE-4918-8F19-9E1426CBD71B}">
      <dgm:prSet/>
      <dgm:spPr/>
      <dgm:t>
        <a:bodyPr/>
        <a:lstStyle/>
        <a:p>
          <a:endParaRPr lang="en-US"/>
        </a:p>
      </dgm:t>
    </dgm:pt>
    <dgm:pt modelId="{7A87E02B-D8C7-4574-8428-0BA76EAD0B83}" type="pres">
      <dgm:prSet presAssocID="{7ED67CBE-F87A-4BE9-A032-49E8ED99F606}" presName="CompostProcess" presStyleCnt="0">
        <dgm:presLayoutVars>
          <dgm:dir/>
          <dgm:resizeHandles val="exact"/>
        </dgm:presLayoutVars>
      </dgm:prSet>
      <dgm:spPr/>
    </dgm:pt>
    <dgm:pt modelId="{601B6E83-80C2-4326-820D-5F0E3CAE64BE}" type="pres">
      <dgm:prSet presAssocID="{7ED67CBE-F87A-4BE9-A032-49E8ED99F606}" presName="arrow" presStyleLbl="bgShp" presStyleIdx="0" presStyleCnt="1"/>
      <dgm:spPr/>
    </dgm:pt>
    <dgm:pt modelId="{33B03C3B-6D65-4E67-B713-257A46645DB6}" type="pres">
      <dgm:prSet presAssocID="{7ED67CBE-F87A-4BE9-A032-49E8ED99F606}" presName="linearProcess" presStyleCnt="0"/>
      <dgm:spPr/>
    </dgm:pt>
    <dgm:pt modelId="{27FEA565-1A5C-4C8A-BD7B-F371FC3BD1E2}" type="pres">
      <dgm:prSet presAssocID="{30628DE8-4065-4406-87A8-8CC5584A7A94}" presName="textNode" presStyleLbl="node1" presStyleIdx="0" presStyleCnt="3">
        <dgm:presLayoutVars>
          <dgm:bulletEnabled val="1"/>
        </dgm:presLayoutVars>
      </dgm:prSet>
      <dgm:spPr/>
    </dgm:pt>
    <dgm:pt modelId="{E06770C8-1A6A-40AD-BBB4-863EC6CC47E7}" type="pres">
      <dgm:prSet presAssocID="{EDA74B37-8F91-4B11-AD0B-1EC74C9DA7DF}" presName="sibTrans" presStyleCnt="0"/>
      <dgm:spPr/>
    </dgm:pt>
    <dgm:pt modelId="{9FF73A66-1436-4EDF-AF14-FFA9F43EAF5B}" type="pres">
      <dgm:prSet presAssocID="{06BE8A73-9D5C-4331-9D91-B2F90B0E1D84}" presName="textNode" presStyleLbl="node1" presStyleIdx="1" presStyleCnt="3">
        <dgm:presLayoutVars>
          <dgm:bulletEnabled val="1"/>
        </dgm:presLayoutVars>
      </dgm:prSet>
      <dgm:spPr/>
    </dgm:pt>
    <dgm:pt modelId="{9B0FDD17-9C30-4EEB-8E53-0176DB1C7EA7}" type="pres">
      <dgm:prSet presAssocID="{A2AE55D1-4E43-466A-BA68-75D5937786E3}" presName="sibTrans" presStyleCnt="0"/>
      <dgm:spPr/>
    </dgm:pt>
    <dgm:pt modelId="{FBFD10FD-3E71-4F98-A1D2-776AF8EF8250}" type="pres">
      <dgm:prSet presAssocID="{27F5F634-3F26-431A-81DB-17B15321726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8866E08-A7A4-42FF-B62B-A7B8AE5E39D1}" type="presOf" srcId="{30628DE8-4065-4406-87A8-8CC5584A7A94}" destId="{27FEA565-1A5C-4C8A-BD7B-F371FC3BD1E2}" srcOrd="0" destOrd="0" presId="urn:microsoft.com/office/officeart/2005/8/layout/hProcess9"/>
    <dgm:cxn modelId="{533E0B2D-84D0-4917-8B7C-C9DEDE30C5AD}" type="presOf" srcId="{7ED67CBE-F87A-4BE9-A032-49E8ED99F606}" destId="{7A87E02B-D8C7-4574-8428-0BA76EAD0B83}" srcOrd="0" destOrd="0" presId="urn:microsoft.com/office/officeart/2005/8/layout/hProcess9"/>
    <dgm:cxn modelId="{0B081F72-4009-4008-89E6-C2CF216876CD}" type="presOf" srcId="{06BE8A73-9D5C-4331-9D91-B2F90B0E1D84}" destId="{9FF73A66-1436-4EDF-AF14-FFA9F43EAF5B}" srcOrd="0" destOrd="0" presId="urn:microsoft.com/office/officeart/2005/8/layout/hProcess9"/>
    <dgm:cxn modelId="{CC955656-1E93-44ED-AF64-535432040852}" type="presOf" srcId="{27F5F634-3F26-431A-81DB-17B153217268}" destId="{FBFD10FD-3E71-4F98-A1D2-776AF8EF8250}" srcOrd="0" destOrd="0" presId="urn:microsoft.com/office/officeart/2005/8/layout/hProcess9"/>
    <dgm:cxn modelId="{E6B9F2A1-672F-4F08-8264-B7F4198C3C99}" srcId="{7ED67CBE-F87A-4BE9-A032-49E8ED99F606}" destId="{30628DE8-4065-4406-87A8-8CC5584A7A94}" srcOrd="0" destOrd="0" parTransId="{0061EDFA-52A1-473A-BE2A-60872E27C6F8}" sibTransId="{EDA74B37-8F91-4B11-AD0B-1EC74C9DA7DF}"/>
    <dgm:cxn modelId="{F5E577A8-6DAE-4918-8F19-9E1426CBD71B}" srcId="{7ED67CBE-F87A-4BE9-A032-49E8ED99F606}" destId="{27F5F634-3F26-431A-81DB-17B153217268}" srcOrd="2" destOrd="0" parTransId="{8B1E13FF-7583-4DFB-89CD-702CBF86F241}" sibTransId="{D90D682A-20D1-454B-9C3E-86920B00D2A6}"/>
    <dgm:cxn modelId="{C772E0B6-55BA-4BD4-9ADD-3E27D931A38A}" srcId="{7ED67CBE-F87A-4BE9-A032-49E8ED99F606}" destId="{06BE8A73-9D5C-4331-9D91-B2F90B0E1D84}" srcOrd="1" destOrd="0" parTransId="{9A41EBD9-41CC-48BA-B79E-C92B6C9783F3}" sibTransId="{A2AE55D1-4E43-466A-BA68-75D5937786E3}"/>
    <dgm:cxn modelId="{6CA5B0FC-D2E9-4075-B9BF-7A8DF49A8448}" type="presParOf" srcId="{7A87E02B-D8C7-4574-8428-0BA76EAD0B83}" destId="{601B6E83-80C2-4326-820D-5F0E3CAE64BE}" srcOrd="0" destOrd="0" presId="urn:microsoft.com/office/officeart/2005/8/layout/hProcess9"/>
    <dgm:cxn modelId="{A0C6362B-1CA1-4932-8448-F5899C50B451}" type="presParOf" srcId="{7A87E02B-D8C7-4574-8428-0BA76EAD0B83}" destId="{33B03C3B-6D65-4E67-B713-257A46645DB6}" srcOrd="1" destOrd="0" presId="urn:microsoft.com/office/officeart/2005/8/layout/hProcess9"/>
    <dgm:cxn modelId="{2D22702B-9B9E-47B4-9D40-2467140398FE}" type="presParOf" srcId="{33B03C3B-6D65-4E67-B713-257A46645DB6}" destId="{27FEA565-1A5C-4C8A-BD7B-F371FC3BD1E2}" srcOrd="0" destOrd="0" presId="urn:microsoft.com/office/officeart/2005/8/layout/hProcess9"/>
    <dgm:cxn modelId="{6DD62A3E-E1C0-4524-BFB2-5FA48EA76D02}" type="presParOf" srcId="{33B03C3B-6D65-4E67-B713-257A46645DB6}" destId="{E06770C8-1A6A-40AD-BBB4-863EC6CC47E7}" srcOrd="1" destOrd="0" presId="urn:microsoft.com/office/officeart/2005/8/layout/hProcess9"/>
    <dgm:cxn modelId="{741C9C29-F416-49AC-AD7C-F9E230C06659}" type="presParOf" srcId="{33B03C3B-6D65-4E67-B713-257A46645DB6}" destId="{9FF73A66-1436-4EDF-AF14-FFA9F43EAF5B}" srcOrd="2" destOrd="0" presId="urn:microsoft.com/office/officeart/2005/8/layout/hProcess9"/>
    <dgm:cxn modelId="{E38A6877-A0A3-408D-90DD-6606197F55A7}" type="presParOf" srcId="{33B03C3B-6D65-4E67-B713-257A46645DB6}" destId="{9B0FDD17-9C30-4EEB-8E53-0176DB1C7EA7}" srcOrd="3" destOrd="0" presId="urn:microsoft.com/office/officeart/2005/8/layout/hProcess9"/>
    <dgm:cxn modelId="{E016269D-29AD-45F5-9967-46664C80DC70}" type="presParOf" srcId="{33B03C3B-6D65-4E67-B713-257A46645DB6}" destId="{FBFD10FD-3E71-4F98-A1D2-776AF8EF825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D67CBE-F87A-4BE9-A032-49E8ED99F606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30628DE8-4065-4406-87A8-8CC5584A7A94}">
      <dgm:prSet phldrT="[Text]"/>
      <dgm:spPr/>
      <dgm:t>
        <a:bodyPr/>
        <a:lstStyle/>
        <a:p>
          <a:r>
            <a:rPr lang="en-US" dirty="0"/>
            <a:t>User</a:t>
          </a:r>
          <a:r>
            <a:rPr lang="en-US" baseline="0" dirty="0"/>
            <a:t> Input</a:t>
          </a:r>
          <a:endParaRPr lang="en-US" dirty="0"/>
        </a:p>
      </dgm:t>
    </dgm:pt>
    <dgm:pt modelId="{0061EDFA-52A1-473A-BE2A-60872E27C6F8}" type="parTrans" cxnId="{E6B9F2A1-672F-4F08-8264-B7F4198C3C99}">
      <dgm:prSet/>
      <dgm:spPr/>
      <dgm:t>
        <a:bodyPr/>
        <a:lstStyle/>
        <a:p>
          <a:endParaRPr lang="en-US"/>
        </a:p>
      </dgm:t>
    </dgm:pt>
    <dgm:pt modelId="{EDA74B37-8F91-4B11-AD0B-1EC74C9DA7DF}" type="sibTrans" cxnId="{E6B9F2A1-672F-4F08-8264-B7F4198C3C99}">
      <dgm:prSet/>
      <dgm:spPr/>
      <dgm:t>
        <a:bodyPr/>
        <a:lstStyle/>
        <a:p>
          <a:endParaRPr lang="en-US"/>
        </a:p>
      </dgm:t>
    </dgm:pt>
    <dgm:pt modelId="{06BE8A73-9D5C-4331-9D91-B2F90B0E1D84}">
      <dgm:prSet phldrT="[Text]"/>
      <dgm:spPr/>
      <dgm:t>
        <a:bodyPr/>
        <a:lstStyle/>
        <a:p>
          <a:r>
            <a:rPr lang="en-US" dirty="0"/>
            <a:t>Back End Process</a:t>
          </a:r>
        </a:p>
      </dgm:t>
    </dgm:pt>
    <dgm:pt modelId="{9A41EBD9-41CC-48BA-B79E-C92B6C9783F3}" type="parTrans" cxnId="{C772E0B6-55BA-4BD4-9ADD-3E27D931A38A}">
      <dgm:prSet/>
      <dgm:spPr/>
      <dgm:t>
        <a:bodyPr/>
        <a:lstStyle/>
        <a:p>
          <a:endParaRPr lang="en-US"/>
        </a:p>
      </dgm:t>
    </dgm:pt>
    <dgm:pt modelId="{A2AE55D1-4E43-466A-BA68-75D5937786E3}" type="sibTrans" cxnId="{C772E0B6-55BA-4BD4-9ADD-3E27D931A38A}">
      <dgm:prSet/>
      <dgm:spPr/>
      <dgm:t>
        <a:bodyPr/>
        <a:lstStyle/>
        <a:p>
          <a:endParaRPr lang="en-US"/>
        </a:p>
      </dgm:t>
    </dgm:pt>
    <dgm:pt modelId="{27F5F634-3F26-431A-81DB-17B153217268}">
      <dgm:prSet phldrT="[Text]"/>
      <dgm:spPr/>
      <dgm:t>
        <a:bodyPr/>
        <a:lstStyle/>
        <a:p>
          <a:r>
            <a:rPr lang="en-US" dirty="0"/>
            <a:t>User Interaction</a:t>
          </a:r>
        </a:p>
      </dgm:t>
    </dgm:pt>
    <dgm:pt modelId="{8B1E13FF-7583-4DFB-89CD-702CBF86F241}" type="parTrans" cxnId="{F5E577A8-6DAE-4918-8F19-9E1426CBD71B}">
      <dgm:prSet/>
      <dgm:spPr/>
      <dgm:t>
        <a:bodyPr/>
        <a:lstStyle/>
        <a:p>
          <a:endParaRPr lang="en-US"/>
        </a:p>
      </dgm:t>
    </dgm:pt>
    <dgm:pt modelId="{D90D682A-20D1-454B-9C3E-86920B00D2A6}" type="sibTrans" cxnId="{F5E577A8-6DAE-4918-8F19-9E1426CBD71B}">
      <dgm:prSet/>
      <dgm:spPr/>
      <dgm:t>
        <a:bodyPr/>
        <a:lstStyle/>
        <a:p>
          <a:endParaRPr lang="en-US"/>
        </a:p>
      </dgm:t>
    </dgm:pt>
    <dgm:pt modelId="{7A87E02B-D8C7-4574-8428-0BA76EAD0B83}" type="pres">
      <dgm:prSet presAssocID="{7ED67CBE-F87A-4BE9-A032-49E8ED99F606}" presName="CompostProcess" presStyleCnt="0">
        <dgm:presLayoutVars>
          <dgm:dir/>
          <dgm:resizeHandles val="exact"/>
        </dgm:presLayoutVars>
      </dgm:prSet>
      <dgm:spPr/>
    </dgm:pt>
    <dgm:pt modelId="{601B6E83-80C2-4326-820D-5F0E3CAE64BE}" type="pres">
      <dgm:prSet presAssocID="{7ED67CBE-F87A-4BE9-A032-49E8ED99F606}" presName="arrow" presStyleLbl="bgShp" presStyleIdx="0" presStyleCnt="1"/>
      <dgm:spPr/>
    </dgm:pt>
    <dgm:pt modelId="{33B03C3B-6D65-4E67-B713-257A46645DB6}" type="pres">
      <dgm:prSet presAssocID="{7ED67CBE-F87A-4BE9-A032-49E8ED99F606}" presName="linearProcess" presStyleCnt="0"/>
      <dgm:spPr/>
    </dgm:pt>
    <dgm:pt modelId="{27FEA565-1A5C-4C8A-BD7B-F371FC3BD1E2}" type="pres">
      <dgm:prSet presAssocID="{30628DE8-4065-4406-87A8-8CC5584A7A94}" presName="textNode" presStyleLbl="node1" presStyleIdx="0" presStyleCnt="3">
        <dgm:presLayoutVars>
          <dgm:bulletEnabled val="1"/>
        </dgm:presLayoutVars>
      </dgm:prSet>
      <dgm:spPr/>
    </dgm:pt>
    <dgm:pt modelId="{E06770C8-1A6A-40AD-BBB4-863EC6CC47E7}" type="pres">
      <dgm:prSet presAssocID="{EDA74B37-8F91-4B11-AD0B-1EC74C9DA7DF}" presName="sibTrans" presStyleCnt="0"/>
      <dgm:spPr/>
    </dgm:pt>
    <dgm:pt modelId="{9FF73A66-1436-4EDF-AF14-FFA9F43EAF5B}" type="pres">
      <dgm:prSet presAssocID="{06BE8A73-9D5C-4331-9D91-B2F90B0E1D84}" presName="textNode" presStyleLbl="node1" presStyleIdx="1" presStyleCnt="3">
        <dgm:presLayoutVars>
          <dgm:bulletEnabled val="1"/>
        </dgm:presLayoutVars>
      </dgm:prSet>
      <dgm:spPr/>
    </dgm:pt>
    <dgm:pt modelId="{9B0FDD17-9C30-4EEB-8E53-0176DB1C7EA7}" type="pres">
      <dgm:prSet presAssocID="{A2AE55D1-4E43-466A-BA68-75D5937786E3}" presName="sibTrans" presStyleCnt="0"/>
      <dgm:spPr/>
    </dgm:pt>
    <dgm:pt modelId="{FBFD10FD-3E71-4F98-A1D2-776AF8EF8250}" type="pres">
      <dgm:prSet presAssocID="{27F5F634-3F26-431A-81DB-17B15321726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8866E08-A7A4-42FF-B62B-A7B8AE5E39D1}" type="presOf" srcId="{30628DE8-4065-4406-87A8-8CC5584A7A94}" destId="{27FEA565-1A5C-4C8A-BD7B-F371FC3BD1E2}" srcOrd="0" destOrd="0" presId="urn:microsoft.com/office/officeart/2005/8/layout/hProcess9"/>
    <dgm:cxn modelId="{533E0B2D-84D0-4917-8B7C-C9DEDE30C5AD}" type="presOf" srcId="{7ED67CBE-F87A-4BE9-A032-49E8ED99F606}" destId="{7A87E02B-D8C7-4574-8428-0BA76EAD0B83}" srcOrd="0" destOrd="0" presId="urn:microsoft.com/office/officeart/2005/8/layout/hProcess9"/>
    <dgm:cxn modelId="{0B081F72-4009-4008-89E6-C2CF216876CD}" type="presOf" srcId="{06BE8A73-9D5C-4331-9D91-B2F90B0E1D84}" destId="{9FF73A66-1436-4EDF-AF14-FFA9F43EAF5B}" srcOrd="0" destOrd="0" presId="urn:microsoft.com/office/officeart/2005/8/layout/hProcess9"/>
    <dgm:cxn modelId="{CC955656-1E93-44ED-AF64-535432040852}" type="presOf" srcId="{27F5F634-3F26-431A-81DB-17B153217268}" destId="{FBFD10FD-3E71-4F98-A1D2-776AF8EF8250}" srcOrd="0" destOrd="0" presId="urn:microsoft.com/office/officeart/2005/8/layout/hProcess9"/>
    <dgm:cxn modelId="{E6B9F2A1-672F-4F08-8264-B7F4198C3C99}" srcId="{7ED67CBE-F87A-4BE9-A032-49E8ED99F606}" destId="{30628DE8-4065-4406-87A8-8CC5584A7A94}" srcOrd="0" destOrd="0" parTransId="{0061EDFA-52A1-473A-BE2A-60872E27C6F8}" sibTransId="{EDA74B37-8F91-4B11-AD0B-1EC74C9DA7DF}"/>
    <dgm:cxn modelId="{F5E577A8-6DAE-4918-8F19-9E1426CBD71B}" srcId="{7ED67CBE-F87A-4BE9-A032-49E8ED99F606}" destId="{27F5F634-3F26-431A-81DB-17B153217268}" srcOrd="2" destOrd="0" parTransId="{8B1E13FF-7583-4DFB-89CD-702CBF86F241}" sibTransId="{D90D682A-20D1-454B-9C3E-86920B00D2A6}"/>
    <dgm:cxn modelId="{C772E0B6-55BA-4BD4-9ADD-3E27D931A38A}" srcId="{7ED67CBE-F87A-4BE9-A032-49E8ED99F606}" destId="{06BE8A73-9D5C-4331-9D91-B2F90B0E1D84}" srcOrd="1" destOrd="0" parTransId="{9A41EBD9-41CC-48BA-B79E-C92B6C9783F3}" sibTransId="{A2AE55D1-4E43-466A-BA68-75D5937786E3}"/>
    <dgm:cxn modelId="{6CA5B0FC-D2E9-4075-B9BF-7A8DF49A8448}" type="presParOf" srcId="{7A87E02B-D8C7-4574-8428-0BA76EAD0B83}" destId="{601B6E83-80C2-4326-820D-5F0E3CAE64BE}" srcOrd="0" destOrd="0" presId="urn:microsoft.com/office/officeart/2005/8/layout/hProcess9"/>
    <dgm:cxn modelId="{A0C6362B-1CA1-4932-8448-F5899C50B451}" type="presParOf" srcId="{7A87E02B-D8C7-4574-8428-0BA76EAD0B83}" destId="{33B03C3B-6D65-4E67-B713-257A46645DB6}" srcOrd="1" destOrd="0" presId="urn:microsoft.com/office/officeart/2005/8/layout/hProcess9"/>
    <dgm:cxn modelId="{2D22702B-9B9E-47B4-9D40-2467140398FE}" type="presParOf" srcId="{33B03C3B-6D65-4E67-B713-257A46645DB6}" destId="{27FEA565-1A5C-4C8A-BD7B-F371FC3BD1E2}" srcOrd="0" destOrd="0" presId="urn:microsoft.com/office/officeart/2005/8/layout/hProcess9"/>
    <dgm:cxn modelId="{6DD62A3E-E1C0-4524-BFB2-5FA48EA76D02}" type="presParOf" srcId="{33B03C3B-6D65-4E67-B713-257A46645DB6}" destId="{E06770C8-1A6A-40AD-BBB4-863EC6CC47E7}" srcOrd="1" destOrd="0" presId="urn:microsoft.com/office/officeart/2005/8/layout/hProcess9"/>
    <dgm:cxn modelId="{741C9C29-F416-49AC-AD7C-F9E230C06659}" type="presParOf" srcId="{33B03C3B-6D65-4E67-B713-257A46645DB6}" destId="{9FF73A66-1436-4EDF-AF14-FFA9F43EAF5B}" srcOrd="2" destOrd="0" presId="urn:microsoft.com/office/officeart/2005/8/layout/hProcess9"/>
    <dgm:cxn modelId="{E38A6877-A0A3-408D-90DD-6606197F55A7}" type="presParOf" srcId="{33B03C3B-6D65-4E67-B713-257A46645DB6}" destId="{9B0FDD17-9C30-4EEB-8E53-0176DB1C7EA7}" srcOrd="3" destOrd="0" presId="urn:microsoft.com/office/officeart/2005/8/layout/hProcess9"/>
    <dgm:cxn modelId="{E016269D-29AD-45F5-9967-46664C80DC70}" type="presParOf" srcId="{33B03C3B-6D65-4E67-B713-257A46645DB6}" destId="{FBFD10FD-3E71-4F98-A1D2-776AF8EF825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D67CBE-F87A-4BE9-A032-49E8ED99F606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30628DE8-4065-4406-87A8-8CC5584A7A94}">
      <dgm:prSet phldrT="[Text]"/>
      <dgm:spPr/>
      <dgm:t>
        <a:bodyPr/>
        <a:lstStyle/>
        <a:p>
          <a:r>
            <a:rPr lang="en-US" dirty="0"/>
            <a:t>User</a:t>
          </a:r>
          <a:r>
            <a:rPr lang="en-US" baseline="0" dirty="0"/>
            <a:t> Input</a:t>
          </a:r>
          <a:endParaRPr lang="en-US" dirty="0"/>
        </a:p>
      </dgm:t>
    </dgm:pt>
    <dgm:pt modelId="{0061EDFA-52A1-473A-BE2A-60872E27C6F8}" type="parTrans" cxnId="{E6B9F2A1-672F-4F08-8264-B7F4198C3C99}">
      <dgm:prSet/>
      <dgm:spPr/>
      <dgm:t>
        <a:bodyPr/>
        <a:lstStyle/>
        <a:p>
          <a:endParaRPr lang="en-US"/>
        </a:p>
      </dgm:t>
    </dgm:pt>
    <dgm:pt modelId="{EDA74B37-8F91-4B11-AD0B-1EC74C9DA7DF}" type="sibTrans" cxnId="{E6B9F2A1-672F-4F08-8264-B7F4198C3C99}">
      <dgm:prSet/>
      <dgm:spPr/>
      <dgm:t>
        <a:bodyPr/>
        <a:lstStyle/>
        <a:p>
          <a:endParaRPr lang="en-US"/>
        </a:p>
      </dgm:t>
    </dgm:pt>
    <dgm:pt modelId="{06BE8A73-9D5C-4331-9D91-B2F90B0E1D84}">
      <dgm:prSet phldrT="[Text]"/>
      <dgm:spPr/>
      <dgm:t>
        <a:bodyPr/>
        <a:lstStyle/>
        <a:p>
          <a:r>
            <a:rPr lang="en-US" dirty="0"/>
            <a:t>Back End Process</a:t>
          </a:r>
        </a:p>
      </dgm:t>
    </dgm:pt>
    <dgm:pt modelId="{9A41EBD9-41CC-48BA-B79E-C92B6C9783F3}" type="parTrans" cxnId="{C772E0B6-55BA-4BD4-9ADD-3E27D931A38A}">
      <dgm:prSet/>
      <dgm:spPr/>
      <dgm:t>
        <a:bodyPr/>
        <a:lstStyle/>
        <a:p>
          <a:endParaRPr lang="en-US"/>
        </a:p>
      </dgm:t>
    </dgm:pt>
    <dgm:pt modelId="{A2AE55D1-4E43-466A-BA68-75D5937786E3}" type="sibTrans" cxnId="{C772E0B6-55BA-4BD4-9ADD-3E27D931A38A}">
      <dgm:prSet/>
      <dgm:spPr/>
      <dgm:t>
        <a:bodyPr/>
        <a:lstStyle/>
        <a:p>
          <a:endParaRPr lang="en-US"/>
        </a:p>
      </dgm:t>
    </dgm:pt>
    <dgm:pt modelId="{27F5F634-3F26-431A-81DB-17B153217268}">
      <dgm:prSet phldrT="[Text]"/>
      <dgm:spPr/>
      <dgm:t>
        <a:bodyPr/>
        <a:lstStyle/>
        <a:p>
          <a:r>
            <a:rPr lang="en-US" dirty="0"/>
            <a:t>User Interaction</a:t>
          </a:r>
        </a:p>
      </dgm:t>
    </dgm:pt>
    <dgm:pt modelId="{8B1E13FF-7583-4DFB-89CD-702CBF86F241}" type="parTrans" cxnId="{F5E577A8-6DAE-4918-8F19-9E1426CBD71B}">
      <dgm:prSet/>
      <dgm:spPr/>
      <dgm:t>
        <a:bodyPr/>
        <a:lstStyle/>
        <a:p>
          <a:endParaRPr lang="en-US"/>
        </a:p>
      </dgm:t>
    </dgm:pt>
    <dgm:pt modelId="{D90D682A-20D1-454B-9C3E-86920B00D2A6}" type="sibTrans" cxnId="{F5E577A8-6DAE-4918-8F19-9E1426CBD71B}">
      <dgm:prSet/>
      <dgm:spPr/>
      <dgm:t>
        <a:bodyPr/>
        <a:lstStyle/>
        <a:p>
          <a:endParaRPr lang="en-US"/>
        </a:p>
      </dgm:t>
    </dgm:pt>
    <dgm:pt modelId="{7A87E02B-D8C7-4574-8428-0BA76EAD0B83}" type="pres">
      <dgm:prSet presAssocID="{7ED67CBE-F87A-4BE9-A032-49E8ED99F606}" presName="CompostProcess" presStyleCnt="0">
        <dgm:presLayoutVars>
          <dgm:dir/>
          <dgm:resizeHandles val="exact"/>
        </dgm:presLayoutVars>
      </dgm:prSet>
      <dgm:spPr/>
    </dgm:pt>
    <dgm:pt modelId="{601B6E83-80C2-4326-820D-5F0E3CAE64BE}" type="pres">
      <dgm:prSet presAssocID="{7ED67CBE-F87A-4BE9-A032-49E8ED99F606}" presName="arrow" presStyleLbl="bgShp" presStyleIdx="0" presStyleCnt="1"/>
      <dgm:spPr/>
    </dgm:pt>
    <dgm:pt modelId="{33B03C3B-6D65-4E67-B713-257A46645DB6}" type="pres">
      <dgm:prSet presAssocID="{7ED67CBE-F87A-4BE9-A032-49E8ED99F606}" presName="linearProcess" presStyleCnt="0"/>
      <dgm:spPr/>
    </dgm:pt>
    <dgm:pt modelId="{27FEA565-1A5C-4C8A-BD7B-F371FC3BD1E2}" type="pres">
      <dgm:prSet presAssocID="{30628DE8-4065-4406-87A8-8CC5584A7A94}" presName="textNode" presStyleLbl="node1" presStyleIdx="0" presStyleCnt="3">
        <dgm:presLayoutVars>
          <dgm:bulletEnabled val="1"/>
        </dgm:presLayoutVars>
      </dgm:prSet>
      <dgm:spPr/>
    </dgm:pt>
    <dgm:pt modelId="{E06770C8-1A6A-40AD-BBB4-863EC6CC47E7}" type="pres">
      <dgm:prSet presAssocID="{EDA74B37-8F91-4B11-AD0B-1EC74C9DA7DF}" presName="sibTrans" presStyleCnt="0"/>
      <dgm:spPr/>
    </dgm:pt>
    <dgm:pt modelId="{9FF73A66-1436-4EDF-AF14-FFA9F43EAF5B}" type="pres">
      <dgm:prSet presAssocID="{06BE8A73-9D5C-4331-9D91-B2F90B0E1D84}" presName="textNode" presStyleLbl="node1" presStyleIdx="1" presStyleCnt="3">
        <dgm:presLayoutVars>
          <dgm:bulletEnabled val="1"/>
        </dgm:presLayoutVars>
      </dgm:prSet>
      <dgm:spPr/>
    </dgm:pt>
    <dgm:pt modelId="{9B0FDD17-9C30-4EEB-8E53-0176DB1C7EA7}" type="pres">
      <dgm:prSet presAssocID="{A2AE55D1-4E43-466A-BA68-75D5937786E3}" presName="sibTrans" presStyleCnt="0"/>
      <dgm:spPr/>
    </dgm:pt>
    <dgm:pt modelId="{FBFD10FD-3E71-4F98-A1D2-776AF8EF8250}" type="pres">
      <dgm:prSet presAssocID="{27F5F634-3F26-431A-81DB-17B15321726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8866E08-A7A4-42FF-B62B-A7B8AE5E39D1}" type="presOf" srcId="{30628DE8-4065-4406-87A8-8CC5584A7A94}" destId="{27FEA565-1A5C-4C8A-BD7B-F371FC3BD1E2}" srcOrd="0" destOrd="0" presId="urn:microsoft.com/office/officeart/2005/8/layout/hProcess9"/>
    <dgm:cxn modelId="{533E0B2D-84D0-4917-8B7C-C9DEDE30C5AD}" type="presOf" srcId="{7ED67CBE-F87A-4BE9-A032-49E8ED99F606}" destId="{7A87E02B-D8C7-4574-8428-0BA76EAD0B83}" srcOrd="0" destOrd="0" presId="urn:microsoft.com/office/officeart/2005/8/layout/hProcess9"/>
    <dgm:cxn modelId="{0B081F72-4009-4008-89E6-C2CF216876CD}" type="presOf" srcId="{06BE8A73-9D5C-4331-9D91-B2F90B0E1D84}" destId="{9FF73A66-1436-4EDF-AF14-FFA9F43EAF5B}" srcOrd="0" destOrd="0" presId="urn:microsoft.com/office/officeart/2005/8/layout/hProcess9"/>
    <dgm:cxn modelId="{CC955656-1E93-44ED-AF64-535432040852}" type="presOf" srcId="{27F5F634-3F26-431A-81DB-17B153217268}" destId="{FBFD10FD-3E71-4F98-A1D2-776AF8EF8250}" srcOrd="0" destOrd="0" presId="urn:microsoft.com/office/officeart/2005/8/layout/hProcess9"/>
    <dgm:cxn modelId="{E6B9F2A1-672F-4F08-8264-B7F4198C3C99}" srcId="{7ED67CBE-F87A-4BE9-A032-49E8ED99F606}" destId="{30628DE8-4065-4406-87A8-8CC5584A7A94}" srcOrd="0" destOrd="0" parTransId="{0061EDFA-52A1-473A-BE2A-60872E27C6F8}" sibTransId="{EDA74B37-8F91-4B11-AD0B-1EC74C9DA7DF}"/>
    <dgm:cxn modelId="{F5E577A8-6DAE-4918-8F19-9E1426CBD71B}" srcId="{7ED67CBE-F87A-4BE9-A032-49E8ED99F606}" destId="{27F5F634-3F26-431A-81DB-17B153217268}" srcOrd="2" destOrd="0" parTransId="{8B1E13FF-7583-4DFB-89CD-702CBF86F241}" sibTransId="{D90D682A-20D1-454B-9C3E-86920B00D2A6}"/>
    <dgm:cxn modelId="{C772E0B6-55BA-4BD4-9ADD-3E27D931A38A}" srcId="{7ED67CBE-F87A-4BE9-A032-49E8ED99F606}" destId="{06BE8A73-9D5C-4331-9D91-B2F90B0E1D84}" srcOrd="1" destOrd="0" parTransId="{9A41EBD9-41CC-48BA-B79E-C92B6C9783F3}" sibTransId="{A2AE55D1-4E43-466A-BA68-75D5937786E3}"/>
    <dgm:cxn modelId="{6CA5B0FC-D2E9-4075-B9BF-7A8DF49A8448}" type="presParOf" srcId="{7A87E02B-D8C7-4574-8428-0BA76EAD0B83}" destId="{601B6E83-80C2-4326-820D-5F0E3CAE64BE}" srcOrd="0" destOrd="0" presId="urn:microsoft.com/office/officeart/2005/8/layout/hProcess9"/>
    <dgm:cxn modelId="{A0C6362B-1CA1-4932-8448-F5899C50B451}" type="presParOf" srcId="{7A87E02B-D8C7-4574-8428-0BA76EAD0B83}" destId="{33B03C3B-6D65-4E67-B713-257A46645DB6}" srcOrd="1" destOrd="0" presId="urn:microsoft.com/office/officeart/2005/8/layout/hProcess9"/>
    <dgm:cxn modelId="{2D22702B-9B9E-47B4-9D40-2467140398FE}" type="presParOf" srcId="{33B03C3B-6D65-4E67-B713-257A46645DB6}" destId="{27FEA565-1A5C-4C8A-BD7B-F371FC3BD1E2}" srcOrd="0" destOrd="0" presId="urn:microsoft.com/office/officeart/2005/8/layout/hProcess9"/>
    <dgm:cxn modelId="{6DD62A3E-E1C0-4524-BFB2-5FA48EA76D02}" type="presParOf" srcId="{33B03C3B-6D65-4E67-B713-257A46645DB6}" destId="{E06770C8-1A6A-40AD-BBB4-863EC6CC47E7}" srcOrd="1" destOrd="0" presId="urn:microsoft.com/office/officeart/2005/8/layout/hProcess9"/>
    <dgm:cxn modelId="{741C9C29-F416-49AC-AD7C-F9E230C06659}" type="presParOf" srcId="{33B03C3B-6D65-4E67-B713-257A46645DB6}" destId="{9FF73A66-1436-4EDF-AF14-FFA9F43EAF5B}" srcOrd="2" destOrd="0" presId="urn:microsoft.com/office/officeart/2005/8/layout/hProcess9"/>
    <dgm:cxn modelId="{E38A6877-A0A3-408D-90DD-6606197F55A7}" type="presParOf" srcId="{33B03C3B-6D65-4E67-B713-257A46645DB6}" destId="{9B0FDD17-9C30-4EEB-8E53-0176DB1C7EA7}" srcOrd="3" destOrd="0" presId="urn:microsoft.com/office/officeart/2005/8/layout/hProcess9"/>
    <dgm:cxn modelId="{E016269D-29AD-45F5-9967-46664C80DC70}" type="presParOf" srcId="{33B03C3B-6D65-4E67-B713-257A46645DB6}" destId="{FBFD10FD-3E71-4F98-A1D2-776AF8EF825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B6E83-80C2-4326-820D-5F0E3CAE64BE}">
      <dsp:nvSpPr>
        <dsp:cNvPr id="0" name=""/>
        <dsp:cNvSpPr/>
      </dsp:nvSpPr>
      <dsp:spPr>
        <a:xfrm>
          <a:off x="685799" y="0"/>
          <a:ext cx="7772400" cy="4191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EA565-1A5C-4C8A-BD7B-F371FC3BD1E2}">
      <dsp:nvSpPr>
        <dsp:cNvPr id="0" name=""/>
        <dsp:cNvSpPr/>
      </dsp:nvSpPr>
      <dsp:spPr>
        <a:xfrm>
          <a:off x="81" y="1257299"/>
          <a:ext cx="2920548" cy="1676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User</a:t>
          </a:r>
          <a:r>
            <a:rPr lang="en-US" sz="4000" kern="1200" baseline="0" dirty="0"/>
            <a:t> Input</a:t>
          </a:r>
          <a:endParaRPr lang="en-US" sz="4000" kern="1200" dirty="0"/>
        </a:p>
      </dsp:txBody>
      <dsp:txXfrm>
        <a:off x="81916" y="1339134"/>
        <a:ext cx="2756878" cy="1512730"/>
      </dsp:txXfrm>
    </dsp:sp>
    <dsp:sp modelId="{9FF73A66-1436-4EDF-AF14-FFA9F43EAF5B}">
      <dsp:nvSpPr>
        <dsp:cNvPr id="0" name=""/>
        <dsp:cNvSpPr/>
      </dsp:nvSpPr>
      <dsp:spPr>
        <a:xfrm>
          <a:off x="3111725" y="1257299"/>
          <a:ext cx="2920548" cy="1676400"/>
        </a:xfrm>
        <a:prstGeom prst="roundRect">
          <a:avLst/>
        </a:prstGeom>
        <a:solidFill>
          <a:schemeClr val="accent2">
            <a:hueOff val="856246"/>
            <a:satOff val="-15798"/>
            <a:lumOff val="-941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Back End Process</a:t>
          </a:r>
        </a:p>
      </dsp:txBody>
      <dsp:txXfrm>
        <a:off x="3193560" y="1339134"/>
        <a:ext cx="2756878" cy="1512730"/>
      </dsp:txXfrm>
    </dsp:sp>
    <dsp:sp modelId="{FBFD10FD-3E71-4F98-A1D2-776AF8EF8250}">
      <dsp:nvSpPr>
        <dsp:cNvPr id="0" name=""/>
        <dsp:cNvSpPr/>
      </dsp:nvSpPr>
      <dsp:spPr>
        <a:xfrm>
          <a:off x="6223369" y="1257299"/>
          <a:ext cx="2920548" cy="1676400"/>
        </a:xfrm>
        <a:prstGeom prst="roundRect">
          <a:avLst/>
        </a:prstGeom>
        <a:solidFill>
          <a:schemeClr val="accent2">
            <a:hueOff val="1712492"/>
            <a:satOff val="-31596"/>
            <a:lumOff val="-1882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User Interaction</a:t>
          </a:r>
        </a:p>
      </dsp:txBody>
      <dsp:txXfrm>
        <a:off x="6305204" y="1339134"/>
        <a:ext cx="2756878" cy="1512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B6E83-80C2-4326-820D-5F0E3CAE64BE}">
      <dsp:nvSpPr>
        <dsp:cNvPr id="0" name=""/>
        <dsp:cNvSpPr/>
      </dsp:nvSpPr>
      <dsp:spPr>
        <a:xfrm>
          <a:off x="316202" y="0"/>
          <a:ext cx="3583627" cy="24384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EA565-1A5C-4C8A-BD7B-F371FC3BD1E2}">
      <dsp:nvSpPr>
        <dsp:cNvPr id="0" name=""/>
        <dsp:cNvSpPr/>
      </dsp:nvSpPr>
      <dsp:spPr>
        <a:xfrm>
          <a:off x="4528" y="731520"/>
          <a:ext cx="1357035" cy="975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</a:t>
          </a:r>
          <a:r>
            <a:rPr lang="en-US" sz="1800" kern="1200" baseline="0" dirty="0"/>
            <a:t> Input</a:t>
          </a:r>
          <a:endParaRPr lang="en-US" sz="1800" kern="1200" dirty="0"/>
        </a:p>
      </dsp:txBody>
      <dsp:txXfrm>
        <a:off x="52141" y="779133"/>
        <a:ext cx="1261809" cy="880134"/>
      </dsp:txXfrm>
    </dsp:sp>
    <dsp:sp modelId="{9FF73A66-1436-4EDF-AF14-FFA9F43EAF5B}">
      <dsp:nvSpPr>
        <dsp:cNvPr id="0" name=""/>
        <dsp:cNvSpPr/>
      </dsp:nvSpPr>
      <dsp:spPr>
        <a:xfrm>
          <a:off x="1429498" y="731520"/>
          <a:ext cx="1357035" cy="975360"/>
        </a:xfrm>
        <a:prstGeom prst="roundRect">
          <a:avLst/>
        </a:prstGeom>
        <a:solidFill>
          <a:schemeClr val="accent2">
            <a:hueOff val="856246"/>
            <a:satOff val="-15798"/>
            <a:lumOff val="-941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 End Process</a:t>
          </a:r>
        </a:p>
      </dsp:txBody>
      <dsp:txXfrm>
        <a:off x="1477111" y="779133"/>
        <a:ext cx="1261809" cy="880134"/>
      </dsp:txXfrm>
    </dsp:sp>
    <dsp:sp modelId="{FBFD10FD-3E71-4F98-A1D2-776AF8EF8250}">
      <dsp:nvSpPr>
        <dsp:cNvPr id="0" name=""/>
        <dsp:cNvSpPr/>
      </dsp:nvSpPr>
      <dsp:spPr>
        <a:xfrm>
          <a:off x="2854467" y="731520"/>
          <a:ext cx="1357035" cy="975360"/>
        </a:xfrm>
        <a:prstGeom prst="roundRect">
          <a:avLst/>
        </a:prstGeom>
        <a:solidFill>
          <a:schemeClr val="accent2">
            <a:hueOff val="1712492"/>
            <a:satOff val="-31596"/>
            <a:lumOff val="-1882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Interaction</a:t>
          </a:r>
        </a:p>
      </dsp:txBody>
      <dsp:txXfrm>
        <a:off x="2902080" y="779133"/>
        <a:ext cx="1261809" cy="8801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B6E83-80C2-4326-820D-5F0E3CAE64BE}">
      <dsp:nvSpPr>
        <dsp:cNvPr id="0" name=""/>
        <dsp:cNvSpPr/>
      </dsp:nvSpPr>
      <dsp:spPr>
        <a:xfrm>
          <a:off x="316202" y="0"/>
          <a:ext cx="3583627" cy="24384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EA565-1A5C-4C8A-BD7B-F371FC3BD1E2}">
      <dsp:nvSpPr>
        <dsp:cNvPr id="0" name=""/>
        <dsp:cNvSpPr/>
      </dsp:nvSpPr>
      <dsp:spPr>
        <a:xfrm>
          <a:off x="4528" y="731520"/>
          <a:ext cx="1357035" cy="975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</a:t>
          </a:r>
          <a:r>
            <a:rPr lang="en-US" sz="1800" kern="1200" baseline="0" dirty="0"/>
            <a:t> Input</a:t>
          </a:r>
          <a:endParaRPr lang="en-US" sz="1800" kern="1200" dirty="0"/>
        </a:p>
      </dsp:txBody>
      <dsp:txXfrm>
        <a:off x="52141" y="779133"/>
        <a:ext cx="1261809" cy="880134"/>
      </dsp:txXfrm>
    </dsp:sp>
    <dsp:sp modelId="{9FF73A66-1436-4EDF-AF14-FFA9F43EAF5B}">
      <dsp:nvSpPr>
        <dsp:cNvPr id="0" name=""/>
        <dsp:cNvSpPr/>
      </dsp:nvSpPr>
      <dsp:spPr>
        <a:xfrm>
          <a:off x="1429498" y="731520"/>
          <a:ext cx="1357035" cy="975360"/>
        </a:xfrm>
        <a:prstGeom prst="roundRect">
          <a:avLst/>
        </a:prstGeom>
        <a:solidFill>
          <a:schemeClr val="accent2">
            <a:hueOff val="856246"/>
            <a:satOff val="-15798"/>
            <a:lumOff val="-941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 End Process</a:t>
          </a:r>
        </a:p>
      </dsp:txBody>
      <dsp:txXfrm>
        <a:off x="1477111" y="779133"/>
        <a:ext cx="1261809" cy="880134"/>
      </dsp:txXfrm>
    </dsp:sp>
    <dsp:sp modelId="{FBFD10FD-3E71-4F98-A1D2-776AF8EF8250}">
      <dsp:nvSpPr>
        <dsp:cNvPr id="0" name=""/>
        <dsp:cNvSpPr/>
      </dsp:nvSpPr>
      <dsp:spPr>
        <a:xfrm>
          <a:off x="2854467" y="731520"/>
          <a:ext cx="1357035" cy="975360"/>
        </a:xfrm>
        <a:prstGeom prst="roundRect">
          <a:avLst/>
        </a:prstGeom>
        <a:solidFill>
          <a:schemeClr val="accent2">
            <a:hueOff val="1712492"/>
            <a:satOff val="-31596"/>
            <a:lumOff val="-1882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Interaction</a:t>
          </a:r>
        </a:p>
      </dsp:txBody>
      <dsp:txXfrm>
        <a:off x="2902080" y="779133"/>
        <a:ext cx="1261809" cy="880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B6E83-80C2-4326-820D-5F0E3CAE64BE}">
      <dsp:nvSpPr>
        <dsp:cNvPr id="0" name=""/>
        <dsp:cNvSpPr/>
      </dsp:nvSpPr>
      <dsp:spPr>
        <a:xfrm>
          <a:off x="316202" y="0"/>
          <a:ext cx="3583627" cy="24384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EA565-1A5C-4C8A-BD7B-F371FC3BD1E2}">
      <dsp:nvSpPr>
        <dsp:cNvPr id="0" name=""/>
        <dsp:cNvSpPr/>
      </dsp:nvSpPr>
      <dsp:spPr>
        <a:xfrm>
          <a:off x="4528" y="731520"/>
          <a:ext cx="1357035" cy="975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</a:t>
          </a:r>
          <a:r>
            <a:rPr lang="en-US" sz="1800" kern="1200" baseline="0" dirty="0"/>
            <a:t> Input</a:t>
          </a:r>
          <a:endParaRPr lang="en-US" sz="1800" kern="1200" dirty="0"/>
        </a:p>
      </dsp:txBody>
      <dsp:txXfrm>
        <a:off x="52141" y="779133"/>
        <a:ext cx="1261809" cy="880134"/>
      </dsp:txXfrm>
    </dsp:sp>
    <dsp:sp modelId="{9FF73A66-1436-4EDF-AF14-FFA9F43EAF5B}">
      <dsp:nvSpPr>
        <dsp:cNvPr id="0" name=""/>
        <dsp:cNvSpPr/>
      </dsp:nvSpPr>
      <dsp:spPr>
        <a:xfrm>
          <a:off x="1429498" y="731520"/>
          <a:ext cx="1357035" cy="975360"/>
        </a:xfrm>
        <a:prstGeom prst="roundRect">
          <a:avLst/>
        </a:prstGeom>
        <a:solidFill>
          <a:schemeClr val="accent2">
            <a:hueOff val="856246"/>
            <a:satOff val="-15798"/>
            <a:lumOff val="-941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 End Process</a:t>
          </a:r>
        </a:p>
      </dsp:txBody>
      <dsp:txXfrm>
        <a:off x="1477111" y="779133"/>
        <a:ext cx="1261809" cy="880134"/>
      </dsp:txXfrm>
    </dsp:sp>
    <dsp:sp modelId="{FBFD10FD-3E71-4F98-A1D2-776AF8EF8250}">
      <dsp:nvSpPr>
        <dsp:cNvPr id="0" name=""/>
        <dsp:cNvSpPr/>
      </dsp:nvSpPr>
      <dsp:spPr>
        <a:xfrm>
          <a:off x="2854467" y="731520"/>
          <a:ext cx="1357035" cy="975360"/>
        </a:xfrm>
        <a:prstGeom prst="roundRect">
          <a:avLst/>
        </a:prstGeom>
        <a:solidFill>
          <a:schemeClr val="accent2">
            <a:hueOff val="1712492"/>
            <a:satOff val="-31596"/>
            <a:lumOff val="-1882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Interaction</a:t>
          </a:r>
        </a:p>
      </dsp:txBody>
      <dsp:txXfrm>
        <a:off x="2902080" y="779133"/>
        <a:ext cx="1261809" cy="880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t>5/4/2017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t>5/4/2017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e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5" name="Free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3" name="Group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e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1" name="Free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2" name="Free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3" name="Free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4" name="Free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5" name="Free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6" name="Free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8" name="Free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9" name="Free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0" name="Free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1" name="Free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2" name="Free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3" name="Free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4" name="Free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5" name="Free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6" name="Free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7" name="Free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8" name="Free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9" name="Free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0" name="Free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1" name="Free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2" name="Free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3" name="Free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4" name="Free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5" name="Free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6" name="Free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7" name="Free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8" name="Free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9" name="Free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0" name="Free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1" name="Free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2" name="Free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3" name="Free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4" name="Free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5" name="Free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6" name="Free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7" name="Free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8" name="Free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9" name="Free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0" name="Free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1" name="Free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2" name="Free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3" name="Free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4" name="Free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5" name="Free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6" name="Free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7" name="Free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8" name="Free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9" name="Free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0" name="Free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1" name="Free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2" name="Free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3" name="Free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4" name="Free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5" name="Free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6" name="Free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7" name="Free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8" name="Free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9" name="Free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0" name="Free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1" name="Free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2" name="Free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3" name="Free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4" name="Free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5" name="Free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6" name="Free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7" name="Free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8" name="Free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9" name="Free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0" name="Free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1" name="Free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2" name="Free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3" name="Free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4" name="Free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5" name="Free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6" name="Free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7" name="Free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8" name="Free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9" name="Free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1" name="Free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2" name="Free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3" name="Free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4" name="Free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5" name="Free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6" name="Free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7" name="Free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8" name="Free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9" name="Free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0" name="Free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1" name="Free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2" name="Free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3" name="Free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5" name="Free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6" name="Free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7" name="Free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8" name="Free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9" name="Free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0" name="Free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1" name="Free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2" name="Free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3" name="Free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4" name="Free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5" name="Free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6" name="Free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7" name="Free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8" name="Free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9" name="Free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0" name="Free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1" name="Free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2" name="Free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3" name="Free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4" name="Free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5" name="Free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6" name="Free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7" name="Free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8" name="Free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9" name="Free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5" name="Free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6" name="Free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1" name="Free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6" name="Free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48" name="Group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e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8" name="Free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9" name="Free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0" name="Free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1" name="Free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2" name="Free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3" name="Free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4" name="Free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5" name="Free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6" name="Free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8" name="Free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9" name="Free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1" name="Free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2" name="Free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8" name="Free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9" name="Free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41" name="Free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343" name="Free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1" name="Group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0" name="Free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2" name="Free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/>
              <a:t>5/4/2017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5/4/2017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Date Placehold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5/4/2017</a:t>
            </a:fld>
            <a:endParaRPr/>
          </a:p>
        </p:txBody>
      </p:sp>
      <p:sp>
        <p:nvSpPr>
          <p:cNvPr id="241" name="Footer Placehold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2" name="Slide Number Placehold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/>
              <a:t>5/4/2017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/>
              <a:t>5/4/2017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5/4/2017</a:t>
            </a:fld>
            <a:endParaRPr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en-US"/>
              <a:pPr/>
              <a:t>5/4/2017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2412" y="2743200"/>
            <a:ext cx="9220200" cy="1143000"/>
          </a:xfrm>
        </p:spPr>
        <p:txBody>
          <a:bodyPr/>
          <a:lstStyle/>
          <a:p>
            <a:r>
              <a:rPr lang="en-US" sz="5400" dirty="0">
                <a:latin typeface="Constantia" pitchFamily="18" charset="0"/>
              </a:rPr>
              <a:t>Hopper’s </a:t>
            </a:r>
            <a:r>
              <a:rPr lang="en-US" sz="5400" dirty="0" err="1">
                <a:latin typeface="Constantia" pitchFamily="18" charset="0"/>
              </a:rPr>
              <a:t>Heapin</a:t>
            </a:r>
            <a:r>
              <a:rPr lang="en-US" sz="5400" dirty="0">
                <a:latin typeface="Constantia" pitchFamily="18" charset="0"/>
              </a:rPr>
              <a:t>’ Jalapenos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2412" y="3962399"/>
            <a:ext cx="9144000" cy="1319214"/>
          </a:xfrm>
        </p:spPr>
        <p:txBody>
          <a:bodyPr/>
          <a:lstStyle/>
          <a:p>
            <a:pPr algn="ctr"/>
            <a:r>
              <a:rPr lang="en-US" dirty="0">
                <a:latin typeface="Constantia" pitchFamily="18" charset="0"/>
              </a:rPr>
              <a:t>Recipe Generation Application</a:t>
            </a:r>
          </a:p>
          <a:p>
            <a:endParaRPr lang="en-US" dirty="0">
              <a:latin typeface="Constanti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8812" y="4842181"/>
            <a:ext cx="289579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Theodore J. LaGrow</a:t>
            </a:r>
          </a:p>
          <a:p>
            <a:pPr algn="r">
              <a:lnSpc>
                <a:spcPct val="90000"/>
              </a:lnSpc>
            </a:pPr>
            <a:r>
              <a:rPr lang="en-US" sz="24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Je</a:t>
            </a:r>
            <a:r>
              <a:rPr lang="en-US" sz="24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 Min 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2023" y="4842181"/>
            <a:ext cx="179959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Randy Chen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Daniel Su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145919" y="4842181"/>
            <a:ext cx="0" cy="711994"/>
          </a:xfrm>
          <a:prstGeom prst="line">
            <a:avLst/>
          </a:prstGeom>
          <a:ln w="1079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gracehopperfilm.com/assets/img/DontaskpermissionGra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228600"/>
            <a:ext cx="3840937" cy="2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49" y="1838759"/>
            <a:ext cx="911911" cy="10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Application</a:t>
            </a:r>
          </a:p>
        </p:txBody>
      </p:sp>
      <p:graphicFrame>
        <p:nvGraphicFramePr>
          <p:cNvPr id="4" name="Content Placeholder 3" descr="Continuous Block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547007"/>
              </p:ext>
            </p:extLst>
          </p:nvPr>
        </p:nvGraphicFramePr>
        <p:xfrm>
          <a:off x="1522413" y="1828800"/>
          <a:ext cx="9144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8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Flask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400" dirty="0"/>
              <a:t>Image Input</a:t>
            </a:r>
          </a:p>
        </p:txBody>
      </p:sp>
      <p:graphicFrame>
        <p:nvGraphicFramePr>
          <p:cNvPr id="5" name="Content Placeholder 3" descr="Continuous Block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661964"/>
              </p:ext>
            </p:extLst>
          </p:nvPr>
        </p:nvGraphicFramePr>
        <p:xfrm>
          <a:off x="1040180" y="3581400"/>
          <a:ext cx="4216032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038592" y="785444"/>
            <a:ext cx="4217620" cy="2567355"/>
            <a:chOff x="4528" y="731520"/>
            <a:chExt cx="1357035" cy="975360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4528" y="731520"/>
              <a:ext cx="1357035" cy="975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/>
            <p:cNvSpPr txBox="1"/>
            <p:nvPr/>
          </p:nvSpPr>
          <p:spPr>
            <a:xfrm>
              <a:off x="52141" y="779133"/>
              <a:ext cx="1261809" cy="880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400" kern="1200" dirty="0"/>
                <a:t>User</a:t>
              </a:r>
              <a:r>
                <a:rPr lang="en-US" sz="5400" kern="1200" baseline="0" dirty="0"/>
                <a:t> Input</a:t>
              </a:r>
              <a:endParaRPr lang="en-US" sz="5400" kern="1200" dirty="0"/>
            </a:p>
          </p:txBody>
        </p:sp>
      </p:grpSp>
      <p:pic>
        <p:nvPicPr>
          <p:cNvPr id="10" name="Graphic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3774" y="1828800"/>
            <a:ext cx="18970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8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Image Tagging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4400" dirty="0"/>
              <a:t>Recipe Calls</a:t>
            </a:r>
          </a:p>
        </p:txBody>
      </p:sp>
      <p:graphicFrame>
        <p:nvGraphicFramePr>
          <p:cNvPr id="5" name="Content Placeholder 3" descr="Continuous Block Process" title="SmartArt"/>
          <p:cNvGraphicFramePr>
            <a:graphicFrameLocks/>
          </p:cNvGraphicFramePr>
          <p:nvPr>
            <p:extLst/>
          </p:nvPr>
        </p:nvGraphicFramePr>
        <p:xfrm>
          <a:off x="1040180" y="3581400"/>
          <a:ext cx="4216032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050315" y="749579"/>
            <a:ext cx="4225070" cy="2641320"/>
            <a:chOff x="1429498" y="731520"/>
            <a:chExt cx="1357035" cy="975360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429498" y="731520"/>
              <a:ext cx="1357035" cy="975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856246"/>
                <a:satOff val="-15798"/>
                <a:lumOff val="-9412"/>
                <a:alphaOff val="0"/>
              </a:schemeClr>
            </a:fillRef>
            <a:effectRef idx="0">
              <a:schemeClr val="accent2">
                <a:hueOff val="856246"/>
                <a:satOff val="-15798"/>
                <a:lumOff val="-941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/>
            <p:cNvSpPr txBox="1"/>
            <p:nvPr/>
          </p:nvSpPr>
          <p:spPr>
            <a:xfrm>
              <a:off x="1477111" y="779133"/>
              <a:ext cx="1261809" cy="880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400" kern="1200" dirty="0"/>
                <a:t>Back End Process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742037"/>
            <a:ext cx="2404396" cy="2237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08" y="5181600"/>
            <a:ext cx="2209800" cy="14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3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Flask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4400" dirty="0"/>
              <a:t>Choose recipe</a:t>
            </a:r>
          </a:p>
          <a:p>
            <a:r>
              <a:rPr lang="en-US" sz="4400" dirty="0"/>
              <a:t>Display for cooking</a:t>
            </a:r>
          </a:p>
        </p:txBody>
      </p:sp>
      <p:graphicFrame>
        <p:nvGraphicFramePr>
          <p:cNvPr id="5" name="Content Placeholder 3" descr="Continuous Block Process" title="SmartArt"/>
          <p:cNvGraphicFramePr>
            <a:graphicFrameLocks/>
          </p:cNvGraphicFramePr>
          <p:nvPr>
            <p:extLst/>
          </p:nvPr>
        </p:nvGraphicFramePr>
        <p:xfrm>
          <a:off x="1040180" y="3581400"/>
          <a:ext cx="4216032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9812" y="1627623"/>
            <a:ext cx="1520038" cy="19537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74055" y="785443"/>
            <a:ext cx="4217620" cy="2567355"/>
            <a:chOff x="2904925" y="731520"/>
            <a:chExt cx="1357035" cy="975360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2904925" y="731520"/>
              <a:ext cx="1357035" cy="975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712492"/>
                <a:satOff val="-31596"/>
                <a:lumOff val="-18824"/>
                <a:alphaOff val="0"/>
              </a:schemeClr>
            </a:fillRef>
            <a:effectRef idx="0">
              <a:schemeClr val="accent2">
                <a:hueOff val="1712492"/>
                <a:satOff val="-31596"/>
                <a:lumOff val="-188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/>
            <p:cNvSpPr txBox="1"/>
            <p:nvPr/>
          </p:nvSpPr>
          <p:spPr>
            <a:xfrm>
              <a:off x="2941383" y="779133"/>
              <a:ext cx="1261809" cy="880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400" kern="1200" dirty="0"/>
                <a:t>User Interaction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88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Back End</a:t>
            </a:r>
          </a:p>
          <a:p>
            <a:pPr lvl="1"/>
            <a:r>
              <a:rPr lang="en-US" dirty="0">
                <a:effectLst/>
              </a:rPr>
              <a:t>Image Tagging </a:t>
            </a:r>
          </a:p>
          <a:p>
            <a:pPr lvl="1"/>
            <a:r>
              <a:rPr lang="en-US" dirty="0">
                <a:effectLst/>
              </a:rPr>
              <a:t>Recipe Calls</a:t>
            </a:r>
          </a:p>
          <a:p>
            <a:pPr lvl="1"/>
            <a:r>
              <a:rPr lang="en-US" dirty="0">
                <a:effectLst/>
              </a:rPr>
              <a:t>Filter with type of meal</a:t>
            </a:r>
            <a:endParaRPr lang="en-US" dirty="0"/>
          </a:p>
          <a:p>
            <a:r>
              <a:rPr lang="en-US" sz="3600" dirty="0"/>
              <a:t>Front End</a:t>
            </a:r>
          </a:p>
          <a:p>
            <a:pPr lvl="1"/>
            <a:r>
              <a:rPr lang="en-US" dirty="0">
                <a:effectLst/>
              </a:rPr>
              <a:t>Pictures, interface, input</a:t>
            </a:r>
          </a:p>
          <a:p>
            <a:pPr lvl="1"/>
            <a:r>
              <a:rPr lang="en-US" dirty="0">
                <a:effectLst/>
              </a:rPr>
              <a:t>Check/confirm valid food</a:t>
            </a:r>
          </a:p>
          <a:p>
            <a:pPr lvl="1"/>
            <a:r>
              <a:rPr lang="en-US" dirty="0">
                <a:effectLst/>
              </a:rPr>
              <a:t>Display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6" y="1562738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7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Ideal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600" dirty="0"/>
          </a:p>
          <a:p>
            <a:r>
              <a:rPr lang="en-US" sz="3600" dirty="0"/>
              <a:t>Suggestion if more food</a:t>
            </a:r>
          </a:p>
          <a:p>
            <a:endParaRPr lang="en-US" sz="3600" dirty="0"/>
          </a:p>
          <a:p>
            <a:r>
              <a:rPr lang="en-US" sz="3600" dirty="0"/>
              <a:t>More user delineation</a:t>
            </a:r>
          </a:p>
          <a:p>
            <a:endParaRPr lang="en-US" sz="3600" dirty="0"/>
          </a:p>
          <a:p>
            <a:r>
              <a:rPr lang="en-US" sz="3600" dirty="0"/>
              <a:t>Local Food Store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743200"/>
            <a:ext cx="399010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Week 5</a:t>
            </a:r>
          </a:p>
          <a:p>
            <a:pPr lvl="1"/>
            <a:r>
              <a:rPr lang="en-US" dirty="0"/>
              <a:t>Finding limitations of APIs</a:t>
            </a:r>
          </a:p>
          <a:p>
            <a:r>
              <a:rPr lang="en-US" dirty="0"/>
              <a:t>Week 6</a:t>
            </a:r>
          </a:p>
          <a:p>
            <a:pPr lvl="1"/>
            <a:r>
              <a:rPr lang="en-US" dirty="0"/>
              <a:t>Implement tags on Images</a:t>
            </a:r>
          </a:p>
          <a:p>
            <a:pPr lvl="1"/>
            <a:r>
              <a:rPr lang="en-US" dirty="0"/>
              <a:t>Mock up front end</a:t>
            </a:r>
          </a:p>
          <a:p>
            <a:pPr lvl="1"/>
            <a:r>
              <a:rPr lang="en-US" dirty="0"/>
              <a:t>Input/output for recipes</a:t>
            </a:r>
          </a:p>
          <a:p>
            <a:r>
              <a:rPr lang="en-US" dirty="0"/>
              <a:t>Week 7</a:t>
            </a:r>
          </a:p>
          <a:p>
            <a:pPr lvl="1"/>
            <a:r>
              <a:rPr lang="en-US" dirty="0"/>
              <a:t>Evaluate progress</a:t>
            </a:r>
          </a:p>
          <a:p>
            <a:pPr lvl="1"/>
            <a:r>
              <a:rPr lang="en-US" dirty="0"/>
              <a:t>Connect Images -&gt; Recipes</a:t>
            </a:r>
          </a:p>
          <a:p>
            <a:pPr lvl="1"/>
            <a:r>
              <a:rPr lang="en-US" dirty="0"/>
              <a:t>Front end with toy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8</a:t>
            </a:r>
          </a:p>
          <a:p>
            <a:pPr lvl="1"/>
            <a:r>
              <a:rPr lang="en-US" dirty="0"/>
              <a:t>Evaluate progress</a:t>
            </a:r>
          </a:p>
          <a:p>
            <a:pPr lvl="1"/>
            <a:r>
              <a:rPr lang="en-US" dirty="0"/>
              <a:t>Check MVP</a:t>
            </a:r>
          </a:p>
          <a:p>
            <a:pPr lvl="1"/>
            <a:r>
              <a:rPr lang="en-US" dirty="0"/>
              <a:t>Add extra features</a:t>
            </a:r>
          </a:p>
          <a:p>
            <a:r>
              <a:rPr lang="en-US" dirty="0"/>
              <a:t>Week 9</a:t>
            </a:r>
          </a:p>
          <a:p>
            <a:pPr lvl="1"/>
            <a:r>
              <a:rPr lang="en-US" dirty="0"/>
              <a:t>Polish application</a:t>
            </a:r>
          </a:p>
          <a:p>
            <a:pPr lvl="1"/>
            <a:r>
              <a:rPr lang="en-US" dirty="0"/>
              <a:t>Documentation</a:t>
            </a:r>
          </a:p>
          <a:p>
            <a:r>
              <a:rPr lang="en-US" dirty="0"/>
              <a:t>Week 10</a:t>
            </a:r>
          </a:p>
          <a:p>
            <a:pPr lvl="1"/>
            <a:r>
              <a:rPr lang="en-US" dirty="0"/>
              <a:t>Presents the product</a:t>
            </a:r>
          </a:p>
          <a:p>
            <a:endParaRPr lang="en-US" dirty="0"/>
          </a:p>
        </p:txBody>
      </p:sp>
      <p:pic>
        <p:nvPicPr>
          <p:cNvPr id="8" name="Picture 7" descr="A picture containing object, thing&#10;&#10;Description generated with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33" y="753474"/>
            <a:ext cx="2621279" cy="1075326"/>
          </a:xfrm>
          <a:prstGeom prst="rect">
            <a:avLst/>
          </a:prstGeom>
        </p:spPr>
      </p:pic>
      <p:pic>
        <p:nvPicPr>
          <p:cNvPr id="9" name="Picture 8" descr="A picture containing object, thing&#10;&#10;Description generated with high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753474"/>
            <a:ext cx="2346959" cy="9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gracehopperfilm.com/assets/img/DontaskpermissionGra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75" y="228600"/>
            <a:ext cx="7384786" cy="52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3134159"/>
            <a:ext cx="1753288" cy="199984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227856" y="5715123"/>
            <a:ext cx="9144000" cy="11604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 baseline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52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 err="1" smtClean="0">
            <a:effectLst>
              <a:outerShdw blurRad="50800" dist="38100" dir="2700000" algn="tl">
                <a:schemeClr val="bg2">
                  <a:lumMod val="50000"/>
                  <a:alpha val="43000"/>
                </a:scheme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currency design (widescreen)</Template>
  <TotalTime>0</TotalTime>
  <Words>163</Words>
  <Application>Microsoft Office PowerPoint</Application>
  <PresentationFormat>Custom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Constantia</vt:lpstr>
      <vt:lpstr>Currency 16x9</vt:lpstr>
      <vt:lpstr>Hopper’s Heapin’ Jalapenos</vt:lpstr>
      <vt:lpstr>Design of Application</vt:lpstr>
      <vt:lpstr>PowerPoint Presentation</vt:lpstr>
      <vt:lpstr>PowerPoint Presentation</vt:lpstr>
      <vt:lpstr>PowerPoint Presentation</vt:lpstr>
      <vt:lpstr>MVP</vt:lpstr>
      <vt:lpstr>Ideal Product</vt:lpstr>
      <vt:lpstr>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2017-05-02T18:42:07Z</dcterms:created>
  <dcterms:modified xsi:type="dcterms:W3CDTF">2017-05-04T16:03:41Z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