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8E4026-FF17-449D-8F5C-F13D317D419C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627A7E1-CDA7-4928-98DF-7CF9CFE99E52}">
      <dgm:prSet phldrT="[Text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User Interface</a:t>
          </a:r>
          <a:endParaRPr lang="en-US" sz="2200" b="1" dirty="0"/>
        </a:p>
      </dgm:t>
    </dgm:pt>
    <dgm:pt modelId="{65232CE7-96D8-41F6-BB17-1A81B21F7353}" type="parTrans" cxnId="{F99C14A0-9D72-4063-94AE-488CCB0B9768}">
      <dgm:prSet/>
      <dgm:spPr/>
      <dgm:t>
        <a:bodyPr/>
        <a:lstStyle/>
        <a:p>
          <a:endParaRPr lang="en-US"/>
        </a:p>
      </dgm:t>
    </dgm:pt>
    <dgm:pt modelId="{2E59507C-2A31-432D-ADE6-EA074EC579D3}" type="sibTrans" cxnId="{F99C14A0-9D72-4063-94AE-488CCB0B9768}">
      <dgm:prSet/>
      <dgm:spPr/>
      <dgm:t>
        <a:bodyPr/>
        <a:lstStyle/>
        <a:p>
          <a:r>
            <a:rPr lang="en-US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CSV</a:t>
          </a:r>
          <a:endParaRPr lang="en-US" dirty="0"/>
        </a:p>
      </dgm:t>
    </dgm:pt>
    <dgm:pt modelId="{5E4BE2C6-53C3-496B-8C8C-52E813F65BF8}">
      <dgm:prSet phldrT="[Text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Team Matcher</a:t>
          </a:r>
          <a:endParaRPr lang="en-US" sz="2200" b="1" dirty="0"/>
        </a:p>
      </dgm:t>
    </dgm:pt>
    <dgm:pt modelId="{2C10CE63-C949-4689-A93F-3BA102E3CBD7}" type="parTrans" cxnId="{C3B15C5F-9BA4-4556-A6A0-A00C8D3863DF}">
      <dgm:prSet/>
      <dgm:spPr/>
      <dgm:t>
        <a:bodyPr/>
        <a:lstStyle/>
        <a:p>
          <a:endParaRPr lang="en-US"/>
        </a:p>
      </dgm:t>
    </dgm:pt>
    <dgm:pt modelId="{943A28B8-6E02-49D5-B475-E95155E136DE}" type="sibTrans" cxnId="{C3B15C5F-9BA4-4556-A6A0-A00C8D3863DF}">
      <dgm:prSet/>
      <dgm:spPr/>
      <dgm:t>
        <a:bodyPr/>
        <a:lstStyle/>
        <a:p>
          <a:r>
            <a:rPr lang="en-US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CSV</a:t>
          </a:r>
          <a:endParaRPr lang="en-US" dirty="0"/>
        </a:p>
      </dgm:t>
    </dgm:pt>
    <dgm:pt modelId="{C22A1713-DADA-4E3A-BED3-F46A94750D35}" type="pres">
      <dgm:prSet presAssocID="{AE8E4026-FF17-449D-8F5C-F13D317D419C}" presName="cycle" presStyleCnt="0">
        <dgm:presLayoutVars>
          <dgm:dir/>
          <dgm:resizeHandles val="exact"/>
        </dgm:presLayoutVars>
      </dgm:prSet>
      <dgm:spPr/>
    </dgm:pt>
    <dgm:pt modelId="{5BB5226D-D89E-4EEF-A01A-2DF1B2F175D2}" type="pres">
      <dgm:prSet presAssocID="{E627A7E1-CDA7-4928-98DF-7CF9CFE99E52}" presName="node" presStyleLbl="node1" presStyleIdx="0" presStyleCnt="2" custScaleX="123782">
        <dgm:presLayoutVars>
          <dgm:bulletEnabled val="1"/>
        </dgm:presLayoutVars>
      </dgm:prSet>
      <dgm:spPr/>
    </dgm:pt>
    <dgm:pt modelId="{65EE267B-8CBA-4D2D-8A9A-EF272FF0460F}" type="pres">
      <dgm:prSet presAssocID="{2E59507C-2A31-432D-ADE6-EA074EC579D3}" presName="sibTrans" presStyleLbl="sibTrans2D1" presStyleIdx="0" presStyleCnt="2" custAng="275684" custLinFactNeighborX="0" custLinFactNeighborY="40399"/>
      <dgm:spPr/>
    </dgm:pt>
    <dgm:pt modelId="{FC4BBF98-343D-4908-93A5-7D43A9F5FBFD}" type="pres">
      <dgm:prSet presAssocID="{2E59507C-2A31-432D-ADE6-EA074EC579D3}" presName="connectorText" presStyleLbl="sibTrans2D1" presStyleIdx="0" presStyleCnt="2"/>
      <dgm:spPr/>
    </dgm:pt>
    <dgm:pt modelId="{38C8683C-E702-4A02-95CC-E72579F0000A}" type="pres">
      <dgm:prSet presAssocID="{5E4BE2C6-53C3-496B-8C8C-52E813F65BF8}" presName="node" presStyleLbl="node1" presStyleIdx="1" presStyleCnt="2" custScaleX="132202">
        <dgm:presLayoutVars>
          <dgm:bulletEnabled val="1"/>
        </dgm:presLayoutVars>
      </dgm:prSet>
      <dgm:spPr/>
    </dgm:pt>
    <dgm:pt modelId="{BACB2D7A-1604-4B1C-B1FF-ACA12FEFBFD1}" type="pres">
      <dgm:prSet presAssocID="{943A28B8-6E02-49D5-B475-E95155E136DE}" presName="sibTrans" presStyleLbl="sibTrans2D1" presStyleIdx="1" presStyleCnt="2" custAng="21490773" custLinFactNeighborX="-5745" custLinFactNeighborY="-40399"/>
      <dgm:spPr/>
    </dgm:pt>
    <dgm:pt modelId="{04187AA1-9CBC-41FE-90E6-25F13B89A7C2}" type="pres">
      <dgm:prSet presAssocID="{943A28B8-6E02-49D5-B475-E95155E136DE}" presName="connectorText" presStyleLbl="sibTrans2D1" presStyleIdx="1" presStyleCnt="2"/>
      <dgm:spPr/>
    </dgm:pt>
  </dgm:ptLst>
  <dgm:cxnLst>
    <dgm:cxn modelId="{C3B15C5F-9BA4-4556-A6A0-A00C8D3863DF}" srcId="{AE8E4026-FF17-449D-8F5C-F13D317D419C}" destId="{5E4BE2C6-53C3-496B-8C8C-52E813F65BF8}" srcOrd="1" destOrd="0" parTransId="{2C10CE63-C949-4689-A93F-3BA102E3CBD7}" sibTransId="{943A28B8-6E02-49D5-B475-E95155E136DE}"/>
    <dgm:cxn modelId="{8069ED57-68B9-48AC-A6B7-EE6070613E8D}" type="presOf" srcId="{AE8E4026-FF17-449D-8F5C-F13D317D419C}" destId="{C22A1713-DADA-4E3A-BED3-F46A94750D35}" srcOrd="0" destOrd="0" presId="urn:microsoft.com/office/officeart/2005/8/layout/cycle2"/>
    <dgm:cxn modelId="{F99C14A0-9D72-4063-94AE-488CCB0B9768}" srcId="{AE8E4026-FF17-449D-8F5C-F13D317D419C}" destId="{E627A7E1-CDA7-4928-98DF-7CF9CFE99E52}" srcOrd="0" destOrd="0" parTransId="{65232CE7-96D8-41F6-BB17-1A81B21F7353}" sibTransId="{2E59507C-2A31-432D-ADE6-EA074EC579D3}"/>
    <dgm:cxn modelId="{DC1359A5-B9FE-42AB-94F1-8EF407C7F710}" type="presOf" srcId="{943A28B8-6E02-49D5-B475-E95155E136DE}" destId="{BACB2D7A-1604-4B1C-B1FF-ACA12FEFBFD1}" srcOrd="0" destOrd="0" presId="urn:microsoft.com/office/officeart/2005/8/layout/cycle2"/>
    <dgm:cxn modelId="{5FA6C3E9-A423-4A35-A044-615F123CDB78}" type="presOf" srcId="{5E4BE2C6-53C3-496B-8C8C-52E813F65BF8}" destId="{38C8683C-E702-4A02-95CC-E72579F0000A}" srcOrd="0" destOrd="0" presId="urn:microsoft.com/office/officeart/2005/8/layout/cycle2"/>
    <dgm:cxn modelId="{D71415ED-C1B8-4808-8E55-A72C20EAA158}" type="presOf" srcId="{2E59507C-2A31-432D-ADE6-EA074EC579D3}" destId="{FC4BBF98-343D-4908-93A5-7D43A9F5FBFD}" srcOrd="1" destOrd="0" presId="urn:microsoft.com/office/officeart/2005/8/layout/cycle2"/>
    <dgm:cxn modelId="{D5D869F0-7435-4863-8091-E5847891ACDE}" type="presOf" srcId="{E627A7E1-CDA7-4928-98DF-7CF9CFE99E52}" destId="{5BB5226D-D89E-4EEF-A01A-2DF1B2F175D2}" srcOrd="0" destOrd="0" presId="urn:microsoft.com/office/officeart/2005/8/layout/cycle2"/>
    <dgm:cxn modelId="{0B9AC6F7-4481-4735-9BCD-B55E4865EA5C}" type="presOf" srcId="{2E59507C-2A31-432D-ADE6-EA074EC579D3}" destId="{65EE267B-8CBA-4D2D-8A9A-EF272FF0460F}" srcOrd="0" destOrd="0" presId="urn:microsoft.com/office/officeart/2005/8/layout/cycle2"/>
    <dgm:cxn modelId="{896D0EF8-1AC2-4FA5-B469-9E11E409913F}" type="presOf" srcId="{943A28B8-6E02-49D5-B475-E95155E136DE}" destId="{04187AA1-9CBC-41FE-90E6-25F13B89A7C2}" srcOrd="1" destOrd="0" presId="urn:microsoft.com/office/officeart/2005/8/layout/cycle2"/>
    <dgm:cxn modelId="{426D1E60-E843-48A4-B2C8-AB8F97A548FA}" type="presParOf" srcId="{C22A1713-DADA-4E3A-BED3-F46A94750D35}" destId="{5BB5226D-D89E-4EEF-A01A-2DF1B2F175D2}" srcOrd="0" destOrd="0" presId="urn:microsoft.com/office/officeart/2005/8/layout/cycle2"/>
    <dgm:cxn modelId="{21917B49-7ADC-4B6E-BD40-6006265F2C0E}" type="presParOf" srcId="{C22A1713-DADA-4E3A-BED3-F46A94750D35}" destId="{65EE267B-8CBA-4D2D-8A9A-EF272FF0460F}" srcOrd="1" destOrd="0" presId="urn:microsoft.com/office/officeart/2005/8/layout/cycle2"/>
    <dgm:cxn modelId="{2ED7AC2E-72D8-4295-BDFA-A37D099AEA21}" type="presParOf" srcId="{65EE267B-8CBA-4D2D-8A9A-EF272FF0460F}" destId="{FC4BBF98-343D-4908-93A5-7D43A9F5FBFD}" srcOrd="0" destOrd="0" presId="urn:microsoft.com/office/officeart/2005/8/layout/cycle2"/>
    <dgm:cxn modelId="{C29C9931-1B50-4757-A47B-968A24C66D81}" type="presParOf" srcId="{C22A1713-DADA-4E3A-BED3-F46A94750D35}" destId="{38C8683C-E702-4A02-95CC-E72579F0000A}" srcOrd="2" destOrd="0" presId="urn:microsoft.com/office/officeart/2005/8/layout/cycle2"/>
    <dgm:cxn modelId="{AE479C94-52AB-47C3-ABCF-01DAF1F3E0B8}" type="presParOf" srcId="{C22A1713-DADA-4E3A-BED3-F46A94750D35}" destId="{BACB2D7A-1604-4B1C-B1FF-ACA12FEFBFD1}" srcOrd="3" destOrd="0" presId="urn:microsoft.com/office/officeart/2005/8/layout/cycle2"/>
    <dgm:cxn modelId="{48DAC90A-C1E5-4EA0-8473-4B9EB16CAE05}" type="presParOf" srcId="{BACB2D7A-1604-4B1C-B1FF-ACA12FEFBFD1}" destId="{04187AA1-9CBC-41FE-90E6-25F13B89A7C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B72543-22A8-4507-AC3D-3B1510FD474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F1DE3-9ADB-4FE0-9BC0-966BCB1DA654}">
      <dgm:prSet phldrT="[Text]"/>
      <dgm:spPr/>
      <dgm:t>
        <a:bodyPr/>
        <a:lstStyle/>
        <a:p>
          <a:r>
            <a:rPr lang="en-US" dirty="0"/>
            <a:t>Week 2</a:t>
          </a:r>
        </a:p>
      </dgm:t>
    </dgm:pt>
    <dgm:pt modelId="{0DDDF22E-BB17-4A9C-8B8D-8CF7B0FA8BF4}" type="parTrans" cxnId="{1D770939-10DF-4769-99CB-A7B6F8FD9A36}">
      <dgm:prSet/>
      <dgm:spPr/>
      <dgm:t>
        <a:bodyPr/>
        <a:lstStyle/>
        <a:p>
          <a:endParaRPr lang="en-US"/>
        </a:p>
      </dgm:t>
    </dgm:pt>
    <dgm:pt modelId="{B5225AE8-5780-42D4-8877-AFE59B921F54}" type="sibTrans" cxnId="{1D770939-10DF-4769-99CB-A7B6F8FD9A36}">
      <dgm:prSet/>
      <dgm:spPr/>
      <dgm:t>
        <a:bodyPr/>
        <a:lstStyle/>
        <a:p>
          <a:endParaRPr lang="en-US"/>
        </a:p>
      </dgm:t>
    </dgm:pt>
    <dgm:pt modelId="{42D9E23E-4911-42A0-9066-F8C3F636A917}">
      <dgm:prSet phldrT="[Text]"/>
      <dgm:spPr/>
      <dgm:t>
        <a:bodyPr/>
        <a:lstStyle/>
        <a:p>
          <a:r>
            <a:rPr lang="en-US" dirty="0"/>
            <a:t>- Availability Grouping Algorithm</a:t>
          </a:r>
        </a:p>
      </dgm:t>
    </dgm:pt>
    <dgm:pt modelId="{87A3BB8E-24DB-4B1A-9717-1B04D8FE0A1F}" type="parTrans" cxnId="{E4384A67-A0CF-4DCB-8FAD-3EF2A2A596C7}">
      <dgm:prSet/>
      <dgm:spPr/>
      <dgm:t>
        <a:bodyPr/>
        <a:lstStyle/>
        <a:p>
          <a:endParaRPr lang="en-US"/>
        </a:p>
      </dgm:t>
    </dgm:pt>
    <dgm:pt modelId="{460514F8-A8DA-49F7-93DC-57551CCE7F42}" type="sibTrans" cxnId="{E4384A67-A0CF-4DCB-8FAD-3EF2A2A596C7}">
      <dgm:prSet/>
      <dgm:spPr/>
      <dgm:t>
        <a:bodyPr/>
        <a:lstStyle/>
        <a:p>
          <a:endParaRPr lang="en-US"/>
        </a:p>
      </dgm:t>
    </dgm:pt>
    <dgm:pt modelId="{DD6FFA91-6691-4D66-A317-39EB3E2B5196}">
      <dgm:prSet phldrT="[Text]"/>
      <dgm:spPr/>
      <dgm:t>
        <a:bodyPr/>
        <a:lstStyle/>
        <a:p>
          <a:r>
            <a:rPr lang="en-US" dirty="0"/>
            <a:t>Week 3</a:t>
          </a:r>
        </a:p>
      </dgm:t>
    </dgm:pt>
    <dgm:pt modelId="{58947990-7017-4C34-8C1E-10C74E5E82B3}" type="parTrans" cxnId="{37743745-852A-4341-8739-396CEE3A1E31}">
      <dgm:prSet/>
      <dgm:spPr/>
      <dgm:t>
        <a:bodyPr/>
        <a:lstStyle/>
        <a:p>
          <a:endParaRPr lang="en-US"/>
        </a:p>
      </dgm:t>
    </dgm:pt>
    <dgm:pt modelId="{24C0717A-8ABB-4EB5-A7C8-18F49CA0D01D}" type="sibTrans" cxnId="{37743745-852A-4341-8739-396CEE3A1E31}">
      <dgm:prSet/>
      <dgm:spPr/>
      <dgm:t>
        <a:bodyPr/>
        <a:lstStyle/>
        <a:p>
          <a:endParaRPr lang="en-US"/>
        </a:p>
      </dgm:t>
    </dgm:pt>
    <dgm:pt modelId="{B78AD80E-D8D4-41BF-9743-46145AF49643}">
      <dgm:prSet phldrT="[Text]"/>
      <dgm:spPr/>
      <dgm:t>
        <a:bodyPr/>
        <a:lstStyle/>
        <a:p>
          <a:r>
            <a:rPr lang="en-US" dirty="0"/>
            <a:t>- Reevaluate progress</a:t>
          </a:r>
        </a:p>
      </dgm:t>
    </dgm:pt>
    <dgm:pt modelId="{741DDD41-E082-42CA-B3F8-EF5113BCA623}" type="parTrans" cxnId="{D7261B74-1006-4A74-9BEA-49EB0037A2DD}">
      <dgm:prSet/>
      <dgm:spPr/>
      <dgm:t>
        <a:bodyPr/>
        <a:lstStyle/>
        <a:p>
          <a:endParaRPr lang="en-US"/>
        </a:p>
      </dgm:t>
    </dgm:pt>
    <dgm:pt modelId="{56109B71-50EC-465F-B3E3-46953E64FD6C}" type="sibTrans" cxnId="{D7261B74-1006-4A74-9BEA-49EB0037A2DD}">
      <dgm:prSet/>
      <dgm:spPr/>
      <dgm:t>
        <a:bodyPr/>
        <a:lstStyle/>
        <a:p>
          <a:endParaRPr lang="en-US"/>
        </a:p>
      </dgm:t>
    </dgm:pt>
    <dgm:pt modelId="{54F978A5-10FF-4B84-BE76-6E3166667D7F}">
      <dgm:prSet phldrT="[Text]"/>
      <dgm:spPr/>
      <dgm:t>
        <a:bodyPr/>
        <a:lstStyle/>
        <a:p>
          <a:r>
            <a:rPr lang="en-US" dirty="0"/>
            <a:t>Week 4</a:t>
          </a:r>
        </a:p>
      </dgm:t>
    </dgm:pt>
    <dgm:pt modelId="{367AAC8A-28CC-44EF-88CD-A1500845CCD4}" type="parTrans" cxnId="{F11AC791-593D-47DC-9908-24F60C1B80AE}">
      <dgm:prSet/>
      <dgm:spPr/>
      <dgm:t>
        <a:bodyPr/>
        <a:lstStyle/>
        <a:p>
          <a:endParaRPr lang="en-US"/>
        </a:p>
      </dgm:t>
    </dgm:pt>
    <dgm:pt modelId="{FF4EEC3A-6755-4A78-9AD0-CD1B34A81FAA}" type="sibTrans" cxnId="{F11AC791-593D-47DC-9908-24F60C1B80AE}">
      <dgm:prSet/>
      <dgm:spPr/>
      <dgm:t>
        <a:bodyPr/>
        <a:lstStyle/>
        <a:p>
          <a:endParaRPr lang="en-US"/>
        </a:p>
      </dgm:t>
    </dgm:pt>
    <dgm:pt modelId="{FACC2080-FD2A-431A-AD6B-FC28398F7DAF}">
      <dgm:prSet phldrT="[Text]"/>
      <dgm:spPr/>
      <dgm:t>
        <a:bodyPr/>
        <a:lstStyle/>
        <a:p>
          <a:r>
            <a:rPr lang="en-US" dirty="0"/>
            <a:t>- Final Reevaluation</a:t>
          </a:r>
        </a:p>
        <a:p>
          <a:r>
            <a:rPr lang="en-US" dirty="0"/>
            <a:t>- Thoroughly </a:t>
          </a:r>
          <a:r>
            <a:rPr lang="en-US"/>
            <a:t>test Beta</a:t>
          </a:r>
          <a:endParaRPr lang="en-US" dirty="0"/>
        </a:p>
      </dgm:t>
    </dgm:pt>
    <dgm:pt modelId="{9C25E766-1ACC-4DCC-989A-D740483AAA79}" type="parTrans" cxnId="{2E089506-376F-4FC1-B400-D729B0201B29}">
      <dgm:prSet/>
      <dgm:spPr/>
      <dgm:t>
        <a:bodyPr/>
        <a:lstStyle/>
        <a:p>
          <a:endParaRPr lang="en-US"/>
        </a:p>
      </dgm:t>
    </dgm:pt>
    <dgm:pt modelId="{8AB81C54-3EA0-4114-99C9-5ECF924BF818}" type="sibTrans" cxnId="{2E089506-376F-4FC1-B400-D729B0201B29}">
      <dgm:prSet/>
      <dgm:spPr/>
      <dgm:t>
        <a:bodyPr/>
        <a:lstStyle/>
        <a:p>
          <a:endParaRPr lang="en-US"/>
        </a:p>
      </dgm:t>
    </dgm:pt>
    <dgm:pt modelId="{1FD42E3B-4D0E-4D0E-BC0C-311E0C50B2A6}">
      <dgm:prSet/>
      <dgm:spPr/>
      <dgm:t>
        <a:bodyPr/>
        <a:lstStyle/>
        <a:p>
          <a:r>
            <a:rPr lang="en-US" dirty="0"/>
            <a:t>- Develop Interactive GUI</a:t>
          </a:r>
        </a:p>
      </dgm:t>
    </dgm:pt>
    <dgm:pt modelId="{84AB95DC-9FEE-4EC9-B4B9-509B8469EF32}" type="parTrans" cxnId="{4740A37A-C7E3-4F85-8FE7-34C8C8B57C77}">
      <dgm:prSet/>
      <dgm:spPr/>
      <dgm:t>
        <a:bodyPr/>
        <a:lstStyle/>
        <a:p>
          <a:endParaRPr lang="en-US"/>
        </a:p>
      </dgm:t>
    </dgm:pt>
    <dgm:pt modelId="{4A457951-AD2F-49E0-AD76-B2FC16183294}" type="sibTrans" cxnId="{4740A37A-C7E3-4F85-8FE7-34C8C8B57C77}">
      <dgm:prSet/>
      <dgm:spPr/>
      <dgm:t>
        <a:bodyPr/>
        <a:lstStyle/>
        <a:p>
          <a:endParaRPr lang="en-US"/>
        </a:p>
      </dgm:t>
    </dgm:pt>
    <dgm:pt modelId="{DA0A9A77-361A-4C95-AC71-B813F05B3BA9}">
      <dgm:prSet/>
      <dgm:spPr/>
      <dgm:t>
        <a:bodyPr/>
        <a:lstStyle/>
        <a:p>
          <a:r>
            <a:rPr lang="en-US" dirty="0"/>
            <a:t>- Adjust where necessary</a:t>
          </a:r>
        </a:p>
      </dgm:t>
    </dgm:pt>
    <dgm:pt modelId="{A4C9336A-2690-4DB0-ACC7-1007FAD6E588}" type="parTrans" cxnId="{44402262-0707-4082-A9EE-405E00AAFFB0}">
      <dgm:prSet/>
      <dgm:spPr/>
      <dgm:t>
        <a:bodyPr/>
        <a:lstStyle/>
        <a:p>
          <a:endParaRPr lang="en-US"/>
        </a:p>
      </dgm:t>
    </dgm:pt>
    <dgm:pt modelId="{FDD4CEF6-CC44-40F6-A401-91F75D039BA0}" type="sibTrans" cxnId="{44402262-0707-4082-A9EE-405E00AAFFB0}">
      <dgm:prSet/>
      <dgm:spPr/>
      <dgm:t>
        <a:bodyPr/>
        <a:lstStyle/>
        <a:p>
          <a:endParaRPr lang="en-US"/>
        </a:p>
      </dgm:t>
    </dgm:pt>
    <dgm:pt modelId="{D8CA9F13-7DA4-4846-B151-AA51CC298372}">
      <dgm:prSet/>
      <dgm:spPr/>
      <dgm:t>
        <a:bodyPr/>
        <a:lstStyle/>
        <a:p>
          <a:r>
            <a:rPr lang="en-US" dirty="0"/>
            <a:t>- Add additional features</a:t>
          </a:r>
        </a:p>
      </dgm:t>
    </dgm:pt>
    <dgm:pt modelId="{38B059CE-8325-4590-8F80-B929FCCDEB0C}" type="parTrans" cxnId="{710AD71A-47ED-49FF-956E-6DAFC30F075A}">
      <dgm:prSet/>
      <dgm:spPr/>
      <dgm:t>
        <a:bodyPr/>
        <a:lstStyle/>
        <a:p>
          <a:endParaRPr lang="en-US"/>
        </a:p>
      </dgm:t>
    </dgm:pt>
    <dgm:pt modelId="{1004AED8-6407-46B7-8189-F1FEBED4E3A4}" type="sibTrans" cxnId="{710AD71A-47ED-49FF-956E-6DAFC30F075A}">
      <dgm:prSet/>
      <dgm:spPr/>
      <dgm:t>
        <a:bodyPr/>
        <a:lstStyle/>
        <a:p>
          <a:endParaRPr lang="en-US"/>
        </a:p>
      </dgm:t>
    </dgm:pt>
    <dgm:pt modelId="{5F0C45B4-20A0-4B84-97AB-EA6C510104F6}">
      <dgm:prSet/>
      <dgm:spPr/>
      <dgm:t>
        <a:bodyPr/>
        <a:lstStyle/>
        <a:p>
          <a:r>
            <a:rPr lang="en-US" dirty="0"/>
            <a:t>- Final Presentation Prep</a:t>
          </a:r>
        </a:p>
      </dgm:t>
    </dgm:pt>
    <dgm:pt modelId="{E0E57A58-7DD5-437D-B036-E01CD8338784}" type="parTrans" cxnId="{4D76EF9D-81B2-48FC-840B-7E98AAF4AC7C}">
      <dgm:prSet/>
      <dgm:spPr/>
      <dgm:t>
        <a:bodyPr/>
        <a:lstStyle/>
        <a:p>
          <a:endParaRPr lang="en-US"/>
        </a:p>
      </dgm:t>
    </dgm:pt>
    <dgm:pt modelId="{703FED8A-7977-4FD4-9572-14DC76121468}" type="sibTrans" cxnId="{4D76EF9D-81B2-48FC-840B-7E98AAF4AC7C}">
      <dgm:prSet/>
      <dgm:spPr/>
      <dgm:t>
        <a:bodyPr/>
        <a:lstStyle/>
        <a:p>
          <a:endParaRPr lang="en-US"/>
        </a:p>
      </dgm:t>
    </dgm:pt>
    <dgm:pt modelId="{05EC72EE-EFBE-4150-A795-ED88E2D1C085}" type="pres">
      <dgm:prSet presAssocID="{8DB72543-22A8-4507-AC3D-3B1510FD474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0AD8548-0196-4BA5-B51D-8836BCC5B0DD}" type="pres">
      <dgm:prSet presAssocID="{751F1DE3-9ADB-4FE0-9BC0-966BCB1DA65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472E41E7-3F28-4651-AE44-D90F7268509D}" type="pres">
      <dgm:prSet presAssocID="{751F1DE3-9ADB-4FE0-9BC0-966BCB1DA65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8D94043D-4256-4F89-ADA6-443D56A10933}" type="pres">
      <dgm:prSet presAssocID="{DD6FFA91-6691-4D66-A317-39EB3E2B5196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B7499D85-61F0-4A17-8C42-738DB95FBB17}" type="pres">
      <dgm:prSet presAssocID="{DD6FFA91-6691-4D66-A317-39EB3E2B5196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72948C0F-EFD4-4877-BA14-46E9D0FC7D4A}" type="pres">
      <dgm:prSet presAssocID="{54F978A5-10FF-4B84-BE76-6E3166667D7F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3544FCA3-14EE-4E4F-BA8C-DAFF26CB4134}" type="pres">
      <dgm:prSet presAssocID="{54F978A5-10FF-4B84-BE76-6E3166667D7F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E089506-376F-4FC1-B400-D729B0201B29}" srcId="{54F978A5-10FF-4B84-BE76-6E3166667D7F}" destId="{FACC2080-FD2A-431A-AD6B-FC28398F7DAF}" srcOrd="0" destOrd="0" parTransId="{9C25E766-1ACC-4DCC-989A-D740483AAA79}" sibTransId="{8AB81C54-3EA0-4114-99C9-5ECF924BF818}"/>
    <dgm:cxn modelId="{710AD71A-47ED-49FF-956E-6DAFC30F075A}" srcId="{DD6FFA91-6691-4D66-A317-39EB3E2B5196}" destId="{D8CA9F13-7DA4-4846-B151-AA51CC298372}" srcOrd="2" destOrd="0" parTransId="{38B059CE-8325-4590-8F80-B929FCCDEB0C}" sibTransId="{1004AED8-6407-46B7-8189-F1FEBED4E3A4}"/>
    <dgm:cxn modelId="{C4FC561D-072F-40EC-A5F7-DC373D7BE3F2}" type="presOf" srcId="{1FD42E3B-4D0E-4D0E-BC0C-311E0C50B2A6}" destId="{472E41E7-3F28-4651-AE44-D90F7268509D}" srcOrd="0" destOrd="1" presId="urn:microsoft.com/office/officeart/2009/3/layout/IncreasingArrowsProcess"/>
    <dgm:cxn modelId="{97E48329-93C5-4F78-968E-0EBD37D494DF}" type="presOf" srcId="{FACC2080-FD2A-431A-AD6B-FC28398F7DAF}" destId="{3544FCA3-14EE-4E4F-BA8C-DAFF26CB4134}" srcOrd="0" destOrd="0" presId="urn:microsoft.com/office/officeart/2009/3/layout/IncreasingArrowsProcess"/>
    <dgm:cxn modelId="{1D770939-10DF-4769-99CB-A7B6F8FD9A36}" srcId="{8DB72543-22A8-4507-AC3D-3B1510FD474C}" destId="{751F1DE3-9ADB-4FE0-9BC0-966BCB1DA654}" srcOrd="0" destOrd="0" parTransId="{0DDDF22E-BB17-4A9C-8B8D-8CF7B0FA8BF4}" sibTransId="{B5225AE8-5780-42D4-8877-AFE59B921F54}"/>
    <dgm:cxn modelId="{3E032B3C-A2B7-4B22-A47F-FE4B92A0BB9B}" type="presOf" srcId="{54F978A5-10FF-4B84-BE76-6E3166667D7F}" destId="{72948C0F-EFD4-4877-BA14-46E9D0FC7D4A}" srcOrd="0" destOrd="0" presId="urn:microsoft.com/office/officeart/2009/3/layout/IncreasingArrowsProcess"/>
    <dgm:cxn modelId="{840EA25F-35CD-4F0B-92A8-007B2039FC91}" type="presOf" srcId="{8DB72543-22A8-4507-AC3D-3B1510FD474C}" destId="{05EC72EE-EFBE-4150-A795-ED88E2D1C085}" srcOrd="0" destOrd="0" presId="urn:microsoft.com/office/officeart/2009/3/layout/IncreasingArrowsProcess"/>
    <dgm:cxn modelId="{D4659860-B6A9-4247-B924-614C4C3A8AEB}" type="presOf" srcId="{D8CA9F13-7DA4-4846-B151-AA51CC298372}" destId="{B7499D85-61F0-4A17-8C42-738DB95FBB17}" srcOrd="0" destOrd="2" presId="urn:microsoft.com/office/officeart/2009/3/layout/IncreasingArrowsProcess"/>
    <dgm:cxn modelId="{44402262-0707-4082-A9EE-405E00AAFFB0}" srcId="{DD6FFA91-6691-4D66-A317-39EB3E2B5196}" destId="{DA0A9A77-361A-4C95-AC71-B813F05B3BA9}" srcOrd="1" destOrd="0" parTransId="{A4C9336A-2690-4DB0-ACC7-1007FAD6E588}" sibTransId="{FDD4CEF6-CC44-40F6-A401-91F75D039BA0}"/>
    <dgm:cxn modelId="{E0A35D62-7355-45D4-AF0A-08D72BF3169A}" type="presOf" srcId="{42D9E23E-4911-42A0-9066-F8C3F636A917}" destId="{472E41E7-3F28-4651-AE44-D90F7268509D}" srcOrd="0" destOrd="0" presId="urn:microsoft.com/office/officeart/2009/3/layout/IncreasingArrowsProcess"/>
    <dgm:cxn modelId="{37743745-852A-4341-8739-396CEE3A1E31}" srcId="{8DB72543-22A8-4507-AC3D-3B1510FD474C}" destId="{DD6FFA91-6691-4D66-A317-39EB3E2B5196}" srcOrd="1" destOrd="0" parTransId="{58947990-7017-4C34-8C1E-10C74E5E82B3}" sibTransId="{24C0717A-8ABB-4EB5-A7C8-18F49CA0D01D}"/>
    <dgm:cxn modelId="{49719366-5290-480F-BFAC-363A8FF3E4EA}" type="presOf" srcId="{DA0A9A77-361A-4C95-AC71-B813F05B3BA9}" destId="{B7499D85-61F0-4A17-8C42-738DB95FBB17}" srcOrd="0" destOrd="1" presId="urn:microsoft.com/office/officeart/2009/3/layout/IncreasingArrowsProcess"/>
    <dgm:cxn modelId="{E4384A67-A0CF-4DCB-8FAD-3EF2A2A596C7}" srcId="{751F1DE3-9ADB-4FE0-9BC0-966BCB1DA654}" destId="{42D9E23E-4911-42A0-9066-F8C3F636A917}" srcOrd="0" destOrd="0" parTransId="{87A3BB8E-24DB-4B1A-9717-1B04D8FE0A1F}" sibTransId="{460514F8-A8DA-49F7-93DC-57551CCE7F42}"/>
    <dgm:cxn modelId="{D7261B74-1006-4A74-9BEA-49EB0037A2DD}" srcId="{DD6FFA91-6691-4D66-A317-39EB3E2B5196}" destId="{B78AD80E-D8D4-41BF-9743-46145AF49643}" srcOrd="0" destOrd="0" parTransId="{741DDD41-E082-42CA-B3F8-EF5113BCA623}" sibTransId="{56109B71-50EC-465F-B3E3-46953E64FD6C}"/>
    <dgm:cxn modelId="{25B02F57-4FF7-40EF-8A5E-305B69E7DAFF}" type="presOf" srcId="{DD6FFA91-6691-4D66-A317-39EB3E2B5196}" destId="{8D94043D-4256-4F89-ADA6-443D56A10933}" srcOrd="0" destOrd="0" presId="urn:microsoft.com/office/officeart/2009/3/layout/IncreasingArrowsProcess"/>
    <dgm:cxn modelId="{4740A37A-C7E3-4F85-8FE7-34C8C8B57C77}" srcId="{751F1DE3-9ADB-4FE0-9BC0-966BCB1DA654}" destId="{1FD42E3B-4D0E-4D0E-BC0C-311E0C50B2A6}" srcOrd="1" destOrd="0" parTransId="{84AB95DC-9FEE-4EC9-B4B9-509B8469EF32}" sibTransId="{4A457951-AD2F-49E0-AD76-B2FC16183294}"/>
    <dgm:cxn modelId="{9D26A482-C3D1-452E-AA9A-5BAFDE33941C}" type="presOf" srcId="{B78AD80E-D8D4-41BF-9743-46145AF49643}" destId="{B7499D85-61F0-4A17-8C42-738DB95FBB17}" srcOrd="0" destOrd="0" presId="urn:microsoft.com/office/officeart/2009/3/layout/IncreasingArrowsProcess"/>
    <dgm:cxn modelId="{F11AC791-593D-47DC-9908-24F60C1B80AE}" srcId="{8DB72543-22A8-4507-AC3D-3B1510FD474C}" destId="{54F978A5-10FF-4B84-BE76-6E3166667D7F}" srcOrd="2" destOrd="0" parTransId="{367AAC8A-28CC-44EF-88CD-A1500845CCD4}" sibTransId="{FF4EEC3A-6755-4A78-9AD0-CD1B34A81FAA}"/>
    <dgm:cxn modelId="{4D76EF9D-81B2-48FC-840B-7E98AAF4AC7C}" srcId="{54F978A5-10FF-4B84-BE76-6E3166667D7F}" destId="{5F0C45B4-20A0-4B84-97AB-EA6C510104F6}" srcOrd="1" destOrd="0" parTransId="{E0E57A58-7DD5-437D-B036-E01CD8338784}" sibTransId="{703FED8A-7977-4FD4-9572-14DC76121468}"/>
    <dgm:cxn modelId="{48D03EE9-9CBC-443E-8D29-341104B8F03D}" type="presOf" srcId="{751F1DE3-9ADB-4FE0-9BC0-966BCB1DA654}" destId="{E0AD8548-0196-4BA5-B51D-8836BCC5B0DD}" srcOrd="0" destOrd="0" presId="urn:microsoft.com/office/officeart/2009/3/layout/IncreasingArrowsProcess"/>
    <dgm:cxn modelId="{99B7DFEC-4D40-4BC5-B128-4417F149C4B5}" type="presOf" srcId="{5F0C45B4-20A0-4B84-97AB-EA6C510104F6}" destId="{3544FCA3-14EE-4E4F-BA8C-DAFF26CB4134}" srcOrd="0" destOrd="1" presId="urn:microsoft.com/office/officeart/2009/3/layout/IncreasingArrowsProcess"/>
    <dgm:cxn modelId="{6977C48C-6565-47DC-90F2-379E265D0A6F}" type="presParOf" srcId="{05EC72EE-EFBE-4150-A795-ED88E2D1C085}" destId="{E0AD8548-0196-4BA5-B51D-8836BCC5B0DD}" srcOrd="0" destOrd="0" presId="urn:microsoft.com/office/officeart/2009/3/layout/IncreasingArrowsProcess"/>
    <dgm:cxn modelId="{5D6B7DA8-6418-4F74-B5E7-E0E7D199D4A7}" type="presParOf" srcId="{05EC72EE-EFBE-4150-A795-ED88E2D1C085}" destId="{472E41E7-3F28-4651-AE44-D90F7268509D}" srcOrd="1" destOrd="0" presId="urn:microsoft.com/office/officeart/2009/3/layout/IncreasingArrowsProcess"/>
    <dgm:cxn modelId="{FB34295F-42BC-47D8-9271-5A8CD547842B}" type="presParOf" srcId="{05EC72EE-EFBE-4150-A795-ED88E2D1C085}" destId="{8D94043D-4256-4F89-ADA6-443D56A10933}" srcOrd="2" destOrd="0" presId="urn:microsoft.com/office/officeart/2009/3/layout/IncreasingArrowsProcess"/>
    <dgm:cxn modelId="{7464ACD4-5FC4-4234-B238-D48869B0395D}" type="presParOf" srcId="{05EC72EE-EFBE-4150-A795-ED88E2D1C085}" destId="{B7499D85-61F0-4A17-8C42-738DB95FBB17}" srcOrd="3" destOrd="0" presId="urn:microsoft.com/office/officeart/2009/3/layout/IncreasingArrowsProcess"/>
    <dgm:cxn modelId="{CF3DB750-865A-487D-99B8-063621AC6EBD}" type="presParOf" srcId="{05EC72EE-EFBE-4150-A795-ED88E2D1C085}" destId="{72948C0F-EFD4-4877-BA14-46E9D0FC7D4A}" srcOrd="4" destOrd="0" presId="urn:microsoft.com/office/officeart/2009/3/layout/IncreasingArrowsProcess"/>
    <dgm:cxn modelId="{7BC3AEE5-9716-4A92-9D63-026A72D1974B}" type="presParOf" srcId="{05EC72EE-EFBE-4150-A795-ED88E2D1C085}" destId="{3544FCA3-14EE-4E4F-BA8C-DAFF26CB413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5226D-D89E-4EEF-A01A-2DF1B2F175D2}">
      <dsp:nvSpPr>
        <dsp:cNvPr id="0" name=""/>
        <dsp:cNvSpPr/>
      </dsp:nvSpPr>
      <dsp:spPr>
        <a:xfrm>
          <a:off x="-231003" y="984371"/>
          <a:ext cx="2053002" cy="1658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User Interface</a:t>
          </a:r>
          <a:endParaRPr lang="en-US" sz="2200" b="1" kern="1200" dirty="0"/>
        </a:p>
      </dsp:txBody>
      <dsp:txXfrm>
        <a:off x="69652" y="1227262"/>
        <a:ext cx="1451692" cy="1172780"/>
      </dsp:txXfrm>
    </dsp:sp>
    <dsp:sp modelId="{65EE267B-8CBA-4D2D-8A9A-EF272FF0460F}">
      <dsp:nvSpPr>
        <dsp:cNvPr id="0" name=""/>
        <dsp:cNvSpPr/>
      </dsp:nvSpPr>
      <dsp:spPr>
        <a:xfrm rot="166457">
          <a:off x="1561319" y="794418"/>
          <a:ext cx="855679" cy="55976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CSV</a:t>
          </a:r>
          <a:endParaRPr lang="en-US" sz="2300" kern="1200" dirty="0"/>
        </a:p>
      </dsp:txBody>
      <dsp:txXfrm>
        <a:off x="1561417" y="902307"/>
        <a:ext cx="687750" cy="335858"/>
      </dsp:txXfrm>
    </dsp:sp>
    <dsp:sp modelId="{38C8683C-E702-4A02-95CC-E72579F0000A}">
      <dsp:nvSpPr>
        <dsp:cNvPr id="0" name=""/>
        <dsp:cNvSpPr/>
      </dsp:nvSpPr>
      <dsp:spPr>
        <a:xfrm>
          <a:off x="2190840" y="984371"/>
          <a:ext cx="2192653" cy="1658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Team Matcher</a:t>
          </a:r>
          <a:endParaRPr lang="en-US" sz="2200" b="1" kern="1200" dirty="0"/>
        </a:p>
      </dsp:txBody>
      <dsp:txXfrm>
        <a:off x="2511947" y="1227262"/>
        <a:ext cx="1550439" cy="1172780"/>
      </dsp:txXfrm>
    </dsp:sp>
    <dsp:sp modelId="{BACB2D7A-1604-4B1C-B1FF-ACA12FEFBFD1}">
      <dsp:nvSpPr>
        <dsp:cNvPr id="0" name=""/>
        <dsp:cNvSpPr/>
      </dsp:nvSpPr>
      <dsp:spPr>
        <a:xfrm rot="10800000">
          <a:off x="1560571" y="2274660"/>
          <a:ext cx="855679" cy="55976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CSV</a:t>
          </a:r>
          <a:endParaRPr lang="en-US" sz="2300" kern="1200" dirty="0"/>
        </a:p>
      </dsp:txBody>
      <dsp:txXfrm rot="10800000">
        <a:off x="1728500" y="2386613"/>
        <a:ext cx="687750" cy="335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D8548-0196-4BA5-B51D-8836BCC5B0DD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Week 2</a:t>
          </a:r>
        </a:p>
      </dsp:txBody>
      <dsp:txXfrm>
        <a:off x="0" y="1030789"/>
        <a:ext cx="7832064" cy="591873"/>
      </dsp:txXfrm>
    </dsp:sp>
    <dsp:sp modelId="{472E41E7-3F28-4651-AE44-D90F7268509D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Availability Grouping Algorithm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Develop Interactive GUI</a:t>
          </a:r>
        </a:p>
      </dsp:txBody>
      <dsp:txXfrm>
        <a:off x="0" y="1647691"/>
        <a:ext cx="2503424" cy="2280331"/>
      </dsp:txXfrm>
    </dsp:sp>
    <dsp:sp modelId="{8D94043D-4256-4F89-ADA6-443D56A10933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Week 3</a:t>
          </a:r>
        </a:p>
      </dsp:txBody>
      <dsp:txXfrm>
        <a:off x="2503423" y="1425371"/>
        <a:ext cx="5328640" cy="591873"/>
      </dsp:txXfrm>
    </dsp:sp>
    <dsp:sp modelId="{B7499D85-61F0-4A17-8C42-738DB95FBB17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Reevaluate progress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Adjust where necessary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Add additional features</a:t>
          </a:r>
        </a:p>
      </dsp:txBody>
      <dsp:txXfrm>
        <a:off x="2503423" y="2042273"/>
        <a:ext cx="2503424" cy="2280331"/>
      </dsp:txXfrm>
    </dsp:sp>
    <dsp:sp modelId="{72948C0F-EFD4-4877-BA14-46E9D0FC7D4A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Week 4</a:t>
          </a:r>
        </a:p>
      </dsp:txBody>
      <dsp:txXfrm>
        <a:off x="5006848" y="1819953"/>
        <a:ext cx="2825216" cy="591873"/>
      </dsp:txXfrm>
    </dsp:sp>
    <dsp:sp modelId="{3544FCA3-14EE-4E4F-BA8C-DAFF26CB4134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Final Reevaluation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Thoroughly </a:t>
          </a:r>
          <a:r>
            <a:rPr lang="en-US" sz="2100" kern="1200"/>
            <a:t>test Beta</a:t>
          </a: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Final Presentation Prep</a:t>
          </a:r>
        </a:p>
      </dsp:txBody>
      <dsp:txXfrm>
        <a:off x="5006848" y="2436855"/>
        <a:ext cx="2503424" cy="22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Team Builder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Dijkstra’s</a:t>
            </a:r>
            <a:r>
              <a:rPr lang="en-US" b="1" dirty="0"/>
              <a:t> Dynamic Ducks </a:t>
            </a:r>
          </a:p>
          <a:p>
            <a:r>
              <a:rPr lang="en-US" dirty="0"/>
              <a:t>Matt Almenshad || TJ </a:t>
            </a:r>
            <a:r>
              <a:rPr lang="en-US" dirty="0" err="1"/>
              <a:t>LaGrow</a:t>
            </a:r>
            <a:r>
              <a:rPr lang="en-US" dirty="0"/>
              <a:t> || </a:t>
            </a:r>
            <a:r>
              <a:rPr lang="en-US" dirty="0" err="1"/>
              <a:t>Kaiyu</a:t>
            </a:r>
            <a:r>
              <a:rPr lang="en-US" dirty="0"/>
              <a:t> Song || Ryan Collier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2374" y="4404851"/>
            <a:ext cx="1122464" cy="526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Intro</a:t>
            </a:r>
            <a:endParaRPr lang="en-US" sz="2000" b="1" dirty="0"/>
          </a:p>
        </p:txBody>
      </p:sp>
      <p:pic>
        <p:nvPicPr>
          <p:cNvPr id="4098" name="Picture 2" descr="Image result for Employee sche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07" y="395200"/>
            <a:ext cx="3708502" cy="37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8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37417"/>
            <a:ext cx="1397768" cy="43834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Design</a:t>
            </a:r>
            <a:endParaRPr lang="en-US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76457" y="581735"/>
            <a:ext cx="4568671" cy="74970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Data Structure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5148" y="1646078"/>
            <a:ext cx="8811291" cy="46146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Input: CSV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Processing: CSV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Output: CSV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271923"/>
              </p:ext>
            </p:extLst>
          </p:nvPr>
        </p:nvGraphicFramePr>
        <p:xfrm>
          <a:off x="2285998" y="3746898"/>
          <a:ext cx="811161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Name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Available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Team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Potential Team 2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Potential Team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Assigned Team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30009"/>
              </p:ext>
            </p:extLst>
          </p:nvPr>
        </p:nvGraphicFramePr>
        <p:xfrm>
          <a:off x="2310582" y="2370389"/>
          <a:ext cx="258096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Name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Available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71572"/>
              </p:ext>
            </p:extLst>
          </p:nvPr>
        </p:nvGraphicFramePr>
        <p:xfrm>
          <a:off x="2281932" y="5276482"/>
          <a:ext cx="25407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Name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Assigned Team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2" name="Picture 4" descr="Image result for kiss principle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89" y="280680"/>
            <a:ext cx="285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6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37417"/>
            <a:ext cx="1397768" cy="43834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Design</a:t>
            </a:r>
            <a:endParaRPr lang="en-US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76457" y="581735"/>
            <a:ext cx="4568671" cy="74970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Pipeline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5148" y="1646078"/>
            <a:ext cx="8811291" cy="46146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Front End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Back End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1026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59" y="2315295"/>
            <a:ext cx="2598403" cy="121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59" y="4325816"/>
            <a:ext cx="2596161" cy="163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145623107"/>
              </p:ext>
            </p:extLst>
          </p:nvPr>
        </p:nvGraphicFramePr>
        <p:xfrm>
          <a:off x="7148052" y="2212258"/>
          <a:ext cx="4152490" cy="362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8" name="Picture 14" descr="Image result for Pipe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684" y="229871"/>
            <a:ext cx="2385510" cy="23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1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4581" y="2848435"/>
            <a:ext cx="4230616" cy="42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0" y="737417"/>
            <a:ext cx="1397768" cy="43834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Design</a:t>
            </a:r>
            <a:endParaRPr lang="en-US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76457" y="581735"/>
            <a:ext cx="4568671" cy="74970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MVP Features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97768" y="1497770"/>
            <a:ext cx="10322284" cy="46146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/>
              <a:t>Viewing, Importing and exporting team information (Web UI)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/>
              <a:t>Availability-based Grouping Algorithm (Back End)</a:t>
            </a:r>
          </a:p>
          <a:p>
            <a:endParaRPr lang="en-US" sz="2800" b="1" dirty="0"/>
          </a:p>
          <a:p>
            <a:endParaRPr lang="en-US" sz="28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/>
              <a:t>Flexible team-editing (Web UI)</a:t>
            </a:r>
          </a:p>
          <a:p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88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37417"/>
            <a:ext cx="1397768" cy="43834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Design</a:t>
            </a:r>
            <a:endParaRPr lang="en-US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76457" y="581735"/>
            <a:ext cx="4568671" cy="74970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Ideal Features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97768" y="1497770"/>
            <a:ext cx="10322284" cy="46146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/>
              <a:t>Common Programming Language Optimization (Back End)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/>
              <a:t>Mass Group-Based Email Notifications (UI/Back End)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/>
              <a:t>Like/Dislike Peer Rating Optimization (Back End)</a:t>
            </a:r>
          </a:p>
          <a:p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7" name="Picture 2" descr="Image result for featur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02928">
            <a:off x="7983568" y="3517422"/>
            <a:ext cx="2892642" cy="289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7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37417"/>
            <a:ext cx="1397768" cy="43834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Design</a:t>
            </a:r>
            <a:endParaRPr lang="en-US" sz="2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76457" y="581735"/>
            <a:ext cx="4568671" cy="74970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Timeline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97768" y="1497770"/>
            <a:ext cx="10322284" cy="46146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459545">
            <a:off x="9650358" y="257985"/>
            <a:ext cx="2146916" cy="21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78483278"/>
              </p:ext>
            </p:extLst>
          </p:nvPr>
        </p:nvGraphicFramePr>
        <p:xfrm>
          <a:off x="1996792" y="14977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365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838" y="5401973"/>
            <a:ext cx="7934632" cy="999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Dijkstra’s</a:t>
            </a:r>
            <a:r>
              <a:rPr lang="en-US" dirty="0"/>
              <a:t> Dynamic Ducks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6398" y="4365522"/>
            <a:ext cx="1427266" cy="526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Conclusion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91" y="1554354"/>
            <a:ext cx="4584127" cy="38476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15483" y="554845"/>
            <a:ext cx="7577342" cy="85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569992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168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Project Team 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Dynamic Ducks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Team Builder</dc:title>
  <dc:creator>Matthew DeWinter</dc:creator>
  <cp:lastModifiedBy>TJ LaGrow</cp:lastModifiedBy>
  <cp:revision>21</cp:revision>
  <dcterms:created xsi:type="dcterms:W3CDTF">2017-04-09T21:46:21Z</dcterms:created>
  <dcterms:modified xsi:type="dcterms:W3CDTF">2017-04-11T15:50:12Z</dcterms:modified>
</cp:coreProperties>
</file>