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Brough</a:t>
            </a:r>
            <a:r>
              <a:rPr lang="en-US" dirty="0" smtClean="0"/>
              <a:t>t to you by: </a:t>
            </a:r>
            <a:r>
              <a:rPr lang="en-US" dirty="0" smtClean="0"/>
              <a:t>char </a:t>
            </a:r>
            <a:r>
              <a:rPr lang="en-US" dirty="0" smtClean="0"/>
              <a:t>broiled;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570355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sure we could run all of the code on our own computers </a:t>
            </a:r>
          </a:p>
          <a:p>
            <a:r>
              <a:rPr lang="en-US" dirty="0" smtClean="0"/>
              <a:t>Did get everything hooked up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_s_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2" y="1143000"/>
            <a:ext cx="9739522" cy="31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593</TotalTime>
  <Words>225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Meme-Machine</vt:lpstr>
      <vt:lpstr>Overview of Project</vt:lpstr>
      <vt:lpstr>Overview of Project</vt:lpstr>
      <vt:lpstr>PowerPoint Presentation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15</cp:revision>
  <dcterms:created xsi:type="dcterms:W3CDTF">2016-03-08T19:37:09Z</dcterms:created>
  <dcterms:modified xsi:type="dcterms:W3CDTF">2016-03-11T09:29:09Z</dcterms:modified>
</cp:coreProperties>
</file>