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6" r:id="rId4"/>
    <p:sldId id="270" r:id="rId5"/>
    <p:sldId id="271" r:id="rId6"/>
    <p:sldId id="272" r:id="rId7"/>
    <p:sldId id="273" r:id="rId8"/>
    <p:sldId id="274" r:id="rId9"/>
    <p:sldId id="275" r:id="rId10"/>
    <p:sldId id="269" r:id="rId11"/>
    <p:sldId id="258" r:id="rId12"/>
    <p:sldId id="259" r:id="rId13"/>
    <p:sldId id="260" r:id="rId14"/>
    <p:sldId id="261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74336"/>
            <a:ext cx="8228013" cy="1927225"/>
          </a:xfrm>
        </p:spPr>
        <p:txBody>
          <a:bodyPr/>
          <a:lstStyle/>
          <a:p>
            <a:r>
              <a:rPr lang="en-US" dirty="0" smtClean="0"/>
              <a:t>Meme-Machine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473692"/>
            <a:ext cx="8228013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Brough</a:t>
            </a:r>
            <a:r>
              <a:rPr lang="en-US" dirty="0" smtClean="0"/>
              <a:t>t to you by: </a:t>
            </a:r>
            <a:r>
              <a:rPr lang="en-US" dirty="0" smtClean="0"/>
              <a:t>char </a:t>
            </a:r>
            <a:r>
              <a:rPr lang="en-US" dirty="0" smtClean="0"/>
              <a:t>broiled;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roup </a:t>
            </a:r>
            <a:r>
              <a:rPr lang="en-US" dirty="0"/>
              <a:t>M</a:t>
            </a:r>
            <a:r>
              <a:rPr lang="en-US" dirty="0" smtClean="0"/>
              <a:t>embers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Matthew </a:t>
            </a:r>
            <a:r>
              <a:rPr lang="en-US" dirty="0" err="1" smtClean="0"/>
              <a:t>Jagielski</a:t>
            </a:r>
            <a:r>
              <a:rPr lang="en-US" dirty="0" smtClean="0"/>
              <a:t>, Jacob </a:t>
            </a:r>
            <a:r>
              <a:rPr lang="en-US" dirty="0" err="1" smtClean="0"/>
              <a:t>Bieker</a:t>
            </a:r>
            <a:r>
              <a:rPr lang="en-US" dirty="0" smtClean="0"/>
              <a:t>, Ian Garrett, Theodore LaGrow</a:t>
            </a:r>
            <a:endParaRPr lang="en-US" dirty="0"/>
          </a:p>
        </p:txBody>
      </p:sp>
      <p:pic>
        <p:nvPicPr>
          <p:cNvPr id="4" name="Picture 3" descr="161124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91" y="3570355"/>
            <a:ext cx="3100865" cy="31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(Hopefully the code works!)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1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</a:t>
            </a:r>
            <a:r>
              <a:rPr lang="en-US" dirty="0" smtClean="0"/>
              <a:t>Server/Client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 client and server accepting single instance call</a:t>
            </a:r>
          </a:p>
          <a:p>
            <a:r>
              <a:rPr lang="en-US" dirty="0" smtClean="0"/>
              <a:t>Discovered </a:t>
            </a:r>
            <a:r>
              <a:rPr lang="en-US" dirty="0" err="1" smtClean="0"/>
              <a:t>Qt</a:t>
            </a:r>
            <a:r>
              <a:rPr lang="en-US" dirty="0" smtClean="0"/>
              <a:t> supported multithreaded chat client</a:t>
            </a:r>
          </a:p>
          <a:p>
            <a:r>
              <a:rPr lang="en-US" dirty="0" smtClean="0"/>
              <a:t>Build in with the </a:t>
            </a:r>
            <a:r>
              <a:rPr lang="en-US" dirty="0" err="1" smtClean="0"/>
              <a:t>Qt</a:t>
            </a:r>
            <a:r>
              <a:rPr lang="en-US" dirty="0" smtClean="0"/>
              <a:t>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 Creator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1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Frontend: </a:t>
            </a:r>
            <a:r>
              <a:rPr lang="en-US" dirty="0" err="1" smtClean="0"/>
              <a:t>Qt</a:t>
            </a:r>
            <a:r>
              <a:rPr lang="en-US" dirty="0" smtClean="0"/>
              <a:t>,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9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360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08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98" b="-16698"/>
          <a:stretch>
            <a:fillRect/>
          </a:stretch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30187" r="41437" b="11418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560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7" t="14423" r="2232" b="32931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9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1" t="18915" r="6391" b="53740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00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-11562" r="38653" b="40105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9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7515" r="55117" b="68696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01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3" t="-1812" r="65336" b="35071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945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9" t="9005" r="81277" b="56090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32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241</TotalTime>
  <Words>234</Words>
  <Application>Microsoft Macintosh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Genesis</vt:lpstr>
      <vt:lpstr>Meme-Machine</vt:lpstr>
      <vt:lpstr>Overview of Project</vt:lpstr>
      <vt:lpstr>Overview of Project</vt:lpstr>
      <vt:lpstr>Overview of Project</vt:lpstr>
      <vt:lpstr>Overview of Project</vt:lpstr>
      <vt:lpstr>Overview of Project</vt:lpstr>
      <vt:lpstr>Overview of Project</vt:lpstr>
      <vt:lpstr>Overview of Project</vt:lpstr>
      <vt:lpstr>Overview of Project</vt:lpstr>
      <vt:lpstr>Demonstration</vt:lpstr>
      <vt:lpstr>Encryption </vt:lpstr>
      <vt:lpstr>Chat Server/Client</vt:lpstr>
      <vt:lpstr>Meme Creator </vt:lpstr>
      <vt:lpstr>Frontend: Qt, GUI</vt:lpstr>
      <vt:lpstr>Risk Management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Meme-Machine</dc:title>
  <dc:creator>TJ LaGrow</dc:creator>
  <cp:lastModifiedBy>TJ LaGrow</cp:lastModifiedBy>
  <cp:revision>13</cp:revision>
  <dcterms:created xsi:type="dcterms:W3CDTF">2016-03-08T19:37:09Z</dcterms:created>
  <dcterms:modified xsi:type="dcterms:W3CDTF">2016-03-11T03:37:08Z</dcterms:modified>
</cp:coreProperties>
</file>