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 broiled; group members: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5437" y="4636304"/>
            <a:ext cx="485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on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fleek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 Creator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  <a:r>
              <a:rPr lang="en-US" dirty="0" err="1" smtClean="0"/>
              <a:t>Qt</a:t>
            </a:r>
            <a:r>
              <a:rPr lang="en-US" dirty="0" smtClean="0"/>
              <a:t>,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</TotalTime>
  <Words>54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Meme-Machine</vt:lpstr>
      <vt:lpstr>Overview of Project</vt:lpstr>
      <vt:lpstr>Demonstration</vt:lpstr>
      <vt:lpstr>Encryption </vt:lpstr>
      <vt:lpstr>Chat Client</vt:lpstr>
      <vt:lpstr>Meme Creator </vt:lpstr>
      <vt:lpstr>Frontend: Qt, GUI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4</cp:revision>
  <dcterms:created xsi:type="dcterms:W3CDTF">2016-03-08T19:37:09Z</dcterms:created>
  <dcterms:modified xsi:type="dcterms:W3CDTF">2016-03-08T19:51:39Z</dcterms:modified>
</cp:coreProperties>
</file>