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6" r:id="rId4"/>
    <p:sldId id="277" r:id="rId5"/>
    <p:sldId id="270" r:id="rId6"/>
    <p:sldId id="271" r:id="rId7"/>
    <p:sldId id="272" r:id="rId8"/>
    <p:sldId id="273" r:id="rId9"/>
    <p:sldId id="274" r:id="rId10"/>
    <p:sldId id="275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Relationship Id="rId3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74336"/>
            <a:ext cx="8228013" cy="1927225"/>
          </a:xfrm>
        </p:spPr>
        <p:txBody>
          <a:bodyPr/>
          <a:lstStyle/>
          <a:p>
            <a:r>
              <a:rPr lang="en-US" dirty="0" smtClean="0"/>
              <a:t>Meme-Machine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473692"/>
            <a:ext cx="8228013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Brough</a:t>
            </a:r>
            <a:r>
              <a:rPr lang="en-US" dirty="0" smtClean="0"/>
              <a:t>t to you by: </a:t>
            </a:r>
            <a:r>
              <a:rPr lang="en-US" dirty="0" smtClean="0"/>
              <a:t>char </a:t>
            </a:r>
            <a:r>
              <a:rPr lang="en-US" dirty="0" smtClean="0"/>
              <a:t>broiled; 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roup </a:t>
            </a:r>
            <a:r>
              <a:rPr lang="en-US" dirty="0"/>
              <a:t>M</a:t>
            </a:r>
            <a:r>
              <a:rPr lang="en-US" dirty="0" smtClean="0"/>
              <a:t>embers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Matthew </a:t>
            </a:r>
            <a:r>
              <a:rPr lang="en-US" dirty="0" err="1" smtClean="0"/>
              <a:t>Jagielski</a:t>
            </a:r>
            <a:r>
              <a:rPr lang="en-US" dirty="0" smtClean="0"/>
              <a:t>, Jacob </a:t>
            </a:r>
            <a:r>
              <a:rPr lang="en-US" dirty="0" err="1" smtClean="0"/>
              <a:t>Bieker</a:t>
            </a:r>
            <a:r>
              <a:rPr lang="en-US" dirty="0" smtClean="0"/>
              <a:t>, Ian Garrett, Theodore LaGrow</a:t>
            </a:r>
            <a:endParaRPr lang="en-US" dirty="0"/>
          </a:p>
        </p:txBody>
      </p:sp>
      <p:pic>
        <p:nvPicPr>
          <p:cNvPr id="4" name="Picture 3" descr="161124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91" y="3570355"/>
            <a:ext cx="3100865" cy="31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0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9" t="9005" r="81277" b="56090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32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1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we can run all of the code on our own computers </a:t>
            </a:r>
          </a:p>
          <a:p>
            <a:r>
              <a:rPr lang="en-US" dirty="0" smtClean="0"/>
              <a:t>We didn’t get everything hooked up</a:t>
            </a:r>
          </a:p>
          <a:p>
            <a:r>
              <a:rPr lang="en-US" dirty="0" smtClean="0"/>
              <a:t>Server could not take pictures </a:t>
            </a:r>
          </a:p>
          <a:p>
            <a:r>
              <a:rPr lang="en-US" dirty="0" smtClean="0"/>
              <a:t>GUI unexpectedly quits after encrypt class  is called</a:t>
            </a:r>
          </a:p>
          <a:p>
            <a:r>
              <a:rPr lang="en-US" dirty="0" smtClean="0"/>
              <a:t>The styling of the memes can be added upon</a:t>
            </a:r>
            <a:endParaRPr lang="en-US" dirty="0"/>
          </a:p>
        </p:txBody>
      </p:sp>
      <p:pic>
        <p:nvPicPr>
          <p:cNvPr id="5" name="Picture 4" descr="5925345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891981"/>
            <a:ext cx="3449039" cy="34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9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0752" y="1354716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Questions?</a:t>
            </a:r>
            <a:endParaRPr lang="en-US" sz="8000" dirty="0"/>
          </a:p>
        </p:txBody>
      </p:sp>
      <p:pic>
        <p:nvPicPr>
          <p:cNvPr id="2" name="Picture 1" descr="587b434da5dc5edd81412e36f88df60e3e37fac4ff6ecd8c2b22ff5586f0c0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926" y="3380974"/>
            <a:ext cx="3466160" cy="3477026"/>
          </a:xfrm>
          <a:prstGeom prst="rect">
            <a:avLst/>
          </a:prstGeom>
        </p:spPr>
      </p:pic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2" y="3421197"/>
            <a:ext cx="3346266" cy="334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0752" y="1989768"/>
            <a:ext cx="5271254" cy="19201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08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98" b="-16698"/>
          <a:stretch>
            <a:fillRect/>
          </a:stretch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3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30187" r="41437" b="11418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560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30187" r="41437" b="11418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c_s_pi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2" y="1143000"/>
            <a:ext cx="9739522" cy="31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9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7" t="14423" r="2232" b="32931"/>
          <a:stretch/>
        </p:blipFill>
        <p:spPr>
          <a:xfrm>
            <a:off x="92075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9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1" t="18915" r="6391" b="53740"/>
          <a:stretch/>
        </p:blipFill>
        <p:spPr>
          <a:xfrm>
            <a:off x="92075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00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-11562" r="38653" b="40105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9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9" t="7515" r="55117" b="68696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01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pic>
        <p:nvPicPr>
          <p:cNvPr id="5" name="Picture Placeholder 4" descr="d6232682-e0e0-4e01-b792-67cd8fe8ee2f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63" t="-1812" r="65336" b="35071"/>
          <a:stretch/>
        </p:blipFill>
        <p:spPr>
          <a:xfrm>
            <a:off x="91634" y="1143000"/>
            <a:ext cx="4267200" cy="4267200"/>
          </a:xfrm>
        </p:spPr>
      </p:pic>
      <p:sp>
        <p:nvSpPr>
          <p:cNvPr id="6" name="Rectangle 5"/>
          <p:cNvSpPr/>
          <p:nvPr/>
        </p:nvSpPr>
        <p:spPr>
          <a:xfrm>
            <a:off x="289273" y="910147"/>
            <a:ext cx="408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so hard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02" y="4636304"/>
            <a:ext cx="44725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Memes </a:t>
            </a:r>
            <a:r>
              <a:rPr lang="en-US" sz="5400" dirty="0" err="1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wanna</a:t>
            </a:r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>
                <a:ln w="1841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find me</a:t>
            </a:r>
            <a:endParaRPr lang="en-US" sz="5400" dirty="0">
              <a:ln w="1841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Server/Client Chat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Encryption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Meme-</a:t>
            </a:r>
            <a:r>
              <a:rPr lang="en-US" sz="2800" dirty="0" err="1" smtClean="0"/>
              <a:t>afy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Qt</a:t>
            </a:r>
            <a:r>
              <a:rPr lang="en-US" sz="2800" dirty="0" smtClean="0"/>
              <a:t> </a:t>
            </a:r>
            <a:r>
              <a:rPr lang="en-US" sz="2800" dirty="0" err="1" smtClean="0"/>
              <a:t>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945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640</TotalTime>
  <Words>241</Words>
  <Application>Microsoft Macintosh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Genesis</vt:lpstr>
      <vt:lpstr>Meme-Machine</vt:lpstr>
      <vt:lpstr>Overview of Project</vt:lpstr>
      <vt:lpstr>Overview of Project</vt:lpstr>
      <vt:lpstr>PowerPoint Presentation</vt:lpstr>
      <vt:lpstr>Overview of Project</vt:lpstr>
      <vt:lpstr>Overview of Project</vt:lpstr>
      <vt:lpstr>Overview of Project</vt:lpstr>
      <vt:lpstr>Overview of Project</vt:lpstr>
      <vt:lpstr>Overview of Project</vt:lpstr>
      <vt:lpstr>Overview of Project</vt:lpstr>
      <vt:lpstr>Demonstrations</vt:lpstr>
      <vt:lpstr>Risk Management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Meme-Machine</dc:title>
  <dc:creator>TJ LaGrow</dc:creator>
  <cp:lastModifiedBy>TJ LaGrow</cp:lastModifiedBy>
  <cp:revision>18</cp:revision>
  <dcterms:created xsi:type="dcterms:W3CDTF">2016-03-08T19:37:09Z</dcterms:created>
  <dcterms:modified xsi:type="dcterms:W3CDTF">2016-03-11T10:16:26Z</dcterms:modified>
</cp:coreProperties>
</file>