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74336"/>
            <a:ext cx="8228013" cy="1927225"/>
          </a:xfrm>
        </p:spPr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3692"/>
            <a:ext cx="8228013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Brough</a:t>
            </a:r>
            <a:r>
              <a:rPr lang="en-US" dirty="0" smtClean="0"/>
              <a:t>t to you by: </a:t>
            </a:r>
            <a:r>
              <a:rPr lang="en-US" dirty="0" smtClean="0"/>
              <a:t>char </a:t>
            </a:r>
            <a:r>
              <a:rPr lang="en-US" dirty="0" smtClean="0"/>
              <a:t>broiled;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  <p:pic>
        <p:nvPicPr>
          <p:cNvPr id="4" name="Picture 3" descr="16112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1" y="3570355"/>
            <a:ext cx="3100865" cy="31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" t="9005" r="81277" b="56090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(Hopefully the code works!)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sure we could run all of the code on our own computers </a:t>
            </a:r>
          </a:p>
          <a:p>
            <a:r>
              <a:rPr lang="en-US" dirty="0" smtClean="0"/>
              <a:t>Did get everything hooked up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560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c_s_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2" y="1143000"/>
            <a:ext cx="9739522" cy="31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7" t="14423" r="2232" b="32931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1" t="18915" r="6391" b="53740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1562" r="38653" b="40105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7515" r="55117" b="68696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3" t="-1812" r="65336" b="35071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4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446</TotalTime>
  <Words>225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Meme-Machine</vt:lpstr>
      <vt:lpstr>Overview of Project</vt:lpstr>
      <vt:lpstr>Overview of Project</vt:lpstr>
      <vt:lpstr>PowerPoint Presentation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Demonstration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15</cp:revision>
  <dcterms:created xsi:type="dcterms:W3CDTF">2016-03-08T19:37:09Z</dcterms:created>
  <dcterms:modified xsi:type="dcterms:W3CDTF">2016-03-11T07:02:56Z</dcterms:modified>
</cp:coreProperties>
</file>