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8" r:id="rId5"/>
    <p:sldId id="259" r:id="rId6"/>
    <p:sldId id="260" r:id="rId7"/>
    <p:sldId id="261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Meme-Machine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 broiled; group members:</a:t>
            </a:r>
          </a:p>
          <a:p>
            <a:r>
              <a:rPr lang="en-US" dirty="0" smtClean="0"/>
              <a:t>Matthew </a:t>
            </a:r>
            <a:r>
              <a:rPr lang="en-US" dirty="0" err="1" smtClean="0"/>
              <a:t>Jagielski</a:t>
            </a:r>
            <a:r>
              <a:rPr lang="en-US" dirty="0" smtClean="0"/>
              <a:t>, Jacob </a:t>
            </a:r>
            <a:r>
              <a:rPr lang="en-US" dirty="0" err="1" smtClean="0"/>
              <a:t>Bieker</a:t>
            </a:r>
            <a:r>
              <a:rPr lang="en-US" dirty="0" smtClean="0"/>
              <a:t>, Ian Garrett, Theodore LaGrow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0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0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150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(Hopefully the code works!)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 Creator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Frontend: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6002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</TotalTime>
  <Words>46</Words>
  <Application>Microsoft Macintosh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Meme-Machine</vt:lpstr>
      <vt:lpstr>Overview of Project</vt:lpstr>
      <vt:lpstr>Demonstration</vt:lpstr>
      <vt:lpstr>Encryption </vt:lpstr>
      <vt:lpstr>Chat Client</vt:lpstr>
      <vt:lpstr>Meme Creator </vt:lpstr>
      <vt:lpstr>Frontend: Qt</vt:lpstr>
      <vt:lpstr>Risk Management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Meme-Machine</dc:title>
  <dc:creator>TJ LaGrow</dc:creator>
  <cp:lastModifiedBy>TJ LaGrow</cp:lastModifiedBy>
  <cp:revision>1</cp:revision>
  <dcterms:created xsi:type="dcterms:W3CDTF">2016-03-08T19:37:09Z</dcterms:created>
  <dcterms:modified xsi:type="dcterms:W3CDTF">2016-03-08T19:44:34Z</dcterms:modified>
</cp:coreProperties>
</file>