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29" y="78979"/>
            <a:ext cx="8668863" cy="861268"/>
          </a:xfrm>
        </p:spPr>
        <p:txBody>
          <a:bodyPr>
            <a:normAutofit/>
          </a:bodyPr>
          <a:lstStyle/>
          <a:p>
            <a:r>
              <a:rPr lang="en-US" sz="3200" dirty="0"/>
              <a:t>Do You Know Where Your Research Is Being Used?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204" y="705736"/>
            <a:ext cx="7109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 exploration of </a:t>
            </a:r>
            <a:r>
              <a:rPr lang="en-US" sz="1600" dirty="0" smtClean="0"/>
              <a:t>scientific literature databases </a:t>
            </a:r>
            <a:r>
              <a:rPr lang="en-US" sz="1600" dirty="0"/>
              <a:t>using Natural Language Processing.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8295" y="1049641"/>
            <a:ext cx="457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 by: Theodore J. LaGrow, Jacob </a:t>
            </a:r>
            <a:r>
              <a:rPr lang="en-US" dirty="0" err="1" smtClean="0"/>
              <a:t>Bieker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2283" y="141897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Advisor: </a:t>
            </a:r>
            <a:r>
              <a:rPr lang="en-US" dirty="0" err="1" smtClean="0"/>
              <a:t>Boyana</a:t>
            </a:r>
            <a:r>
              <a:rPr lang="en-US" dirty="0" smtClean="0"/>
              <a:t> Norris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781" y="1978181"/>
            <a:ext cx="1034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3449" y="1984049"/>
            <a:ext cx="1417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21154" y="1978181"/>
            <a:ext cx="1522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NLP overview: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8561" y="1978181"/>
            <a:ext cx="100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5878" y="1978181"/>
            <a:ext cx="134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Results/con: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429" y="3565611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Galaxy Evolution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30403" y="3565611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65997" y="3565611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Volcanology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43476" y="287443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Word in </a:t>
            </a:r>
            <a:r>
              <a:rPr lang="en-US" sz="1400" dirty="0" err="1" smtClean="0"/>
              <a:t>interesting_dic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3781" y="5786510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82656" y="5793265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6329" y="5786510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82373" y="5785008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7233" y="6361928"/>
            <a:ext cx="838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Sources: --------------------------------------------------------------------------------------------------------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66416" y="3565611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cell receptor genomes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1204" y="31822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67757" y="3182215"/>
            <a:ext cx="140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Biochemistry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91463" y="3196279"/>
            <a:ext cx="188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98541" y="3196279"/>
            <a:ext cx="95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1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416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 You Know Where Your Research Is Being Used?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Where Your Research Is Being Used? </dc:title>
  <dc:creator>TJ LaGrow</dc:creator>
  <cp:lastModifiedBy>TJ LaGrow</cp:lastModifiedBy>
  <cp:revision>3</cp:revision>
  <dcterms:created xsi:type="dcterms:W3CDTF">2016-05-17T18:03:18Z</dcterms:created>
  <dcterms:modified xsi:type="dcterms:W3CDTF">2016-05-17T18:17:41Z</dcterms:modified>
</cp:coreProperties>
</file>