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F7AB-CF00-5545-8C7A-5B74043FCB3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2E7-83A7-C045-B7B5-BB10844B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7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F7AB-CF00-5545-8C7A-5B74043FCB3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2E7-83A7-C045-B7B5-BB10844B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5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F7AB-CF00-5545-8C7A-5B74043FCB3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2E7-83A7-C045-B7B5-BB10844B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1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F7AB-CF00-5545-8C7A-5B74043FCB3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2E7-83A7-C045-B7B5-BB10844B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4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F7AB-CF00-5545-8C7A-5B74043FCB3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2E7-83A7-C045-B7B5-BB10844B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2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F7AB-CF00-5545-8C7A-5B74043FCB3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2E7-83A7-C045-B7B5-BB10844B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1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F7AB-CF00-5545-8C7A-5B74043FCB3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2E7-83A7-C045-B7B5-BB10844B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3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F7AB-CF00-5545-8C7A-5B74043FCB3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2E7-83A7-C045-B7B5-BB10844B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2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F7AB-CF00-5545-8C7A-5B74043FCB3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2E7-83A7-C045-B7B5-BB10844B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2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F7AB-CF00-5545-8C7A-5B74043FCB3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2E7-83A7-C045-B7B5-BB10844B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2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F7AB-CF00-5545-8C7A-5B74043FCB3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2E7-83A7-C045-B7B5-BB10844B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4F7AB-CF00-5545-8C7A-5B74043FCB3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6A2E7-83A7-C045-B7B5-BB10844B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3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429" y="78979"/>
            <a:ext cx="8668863" cy="861268"/>
          </a:xfrm>
        </p:spPr>
        <p:txBody>
          <a:bodyPr>
            <a:normAutofit/>
          </a:bodyPr>
          <a:lstStyle/>
          <a:p>
            <a:r>
              <a:rPr lang="en-US" sz="3200" dirty="0"/>
              <a:t>Do You Know Where Your Research Is Being Used?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1204" y="705736"/>
            <a:ext cx="710983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An exploration of </a:t>
            </a:r>
            <a:r>
              <a:rPr lang="en-US" sz="1600" dirty="0" smtClean="0"/>
              <a:t>scientific literature databases </a:t>
            </a:r>
            <a:r>
              <a:rPr lang="en-US" sz="1600" dirty="0"/>
              <a:t>using Natural Language Processing.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3781" y="1091774"/>
            <a:ext cx="457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Research by: Theodore J. LaGrow, Jacob </a:t>
            </a:r>
            <a:r>
              <a:rPr lang="en-US" dirty="0" err="1" smtClean="0"/>
              <a:t>Bieker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11709" y="1105486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Advisor: </a:t>
            </a:r>
            <a:r>
              <a:rPr lang="en-US" dirty="0" err="1" smtClean="0"/>
              <a:t>Boyana</a:t>
            </a:r>
            <a:r>
              <a:rPr lang="en-US" dirty="0" smtClean="0"/>
              <a:t> Norris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4665" y="1418973"/>
            <a:ext cx="1034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Abstract:</a:t>
            </a:r>
          </a:p>
          <a:p>
            <a:r>
              <a:rPr lang="en-US" dirty="0" smtClean="0"/>
              <a:t>-----------</a:t>
            </a:r>
          </a:p>
          <a:p>
            <a:r>
              <a:rPr lang="en-US" dirty="0" smtClean="0"/>
              <a:t>-----------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941" y="2901511"/>
            <a:ext cx="1417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Introduction:</a:t>
            </a:r>
          </a:p>
          <a:p>
            <a:r>
              <a:rPr lang="en-US" dirty="0" smtClean="0"/>
              <a:t>-----------</a:t>
            </a:r>
          </a:p>
          <a:p>
            <a:r>
              <a:rPr lang="en-US" dirty="0" smtClean="0"/>
              <a:t>-----------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3781" y="4291914"/>
            <a:ext cx="15223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NLP overview:</a:t>
            </a:r>
          </a:p>
          <a:p>
            <a:r>
              <a:rPr lang="en-US" dirty="0" smtClean="0"/>
              <a:t>-----------</a:t>
            </a:r>
          </a:p>
          <a:p>
            <a:r>
              <a:rPr lang="en-US" dirty="0" smtClean="0"/>
              <a:t>-----------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90921" y="1474818"/>
            <a:ext cx="1000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Method:</a:t>
            </a:r>
          </a:p>
          <a:p>
            <a:r>
              <a:rPr lang="en-US" dirty="0" smtClean="0"/>
              <a:t>-----------</a:t>
            </a:r>
          </a:p>
          <a:p>
            <a:r>
              <a:rPr lang="en-US" dirty="0" smtClean="0"/>
              <a:t>-----------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6782" y="4640178"/>
            <a:ext cx="1348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Results/con:</a:t>
            </a:r>
          </a:p>
          <a:p>
            <a:r>
              <a:rPr lang="en-US" dirty="0" smtClean="0"/>
              <a:t>-----------</a:t>
            </a:r>
          </a:p>
          <a:p>
            <a:r>
              <a:rPr lang="en-US" dirty="0" smtClean="0"/>
              <a:t>-----------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66416" y="1443395"/>
            <a:ext cx="1978402" cy="21735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Galaxy Evolution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722314" y="1443395"/>
            <a:ext cx="1978402" cy="21735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Natural Language Processing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03971" y="3881243"/>
            <a:ext cx="1978402" cy="21735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Hawkes Processes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39500" y="2747622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Word in </a:t>
            </a:r>
            <a:r>
              <a:rPr lang="en-US" sz="1400" dirty="0" err="1" smtClean="0"/>
              <a:t>interesting_dic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466416" y="3563231"/>
            <a:ext cx="183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Summary/description:</a:t>
            </a:r>
          </a:p>
          <a:p>
            <a:r>
              <a:rPr lang="en-US" sz="1400" dirty="0" smtClean="0"/>
              <a:t>------------------------------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582656" y="5793265"/>
            <a:ext cx="183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Summary/description:</a:t>
            </a:r>
          </a:p>
          <a:p>
            <a:r>
              <a:rPr lang="en-US" sz="1400" dirty="0" smtClean="0"/>
              <a:t>------------------------------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726329" y="5786510"/>
            <a:ext cx="183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Summary/description:</a:t>
            </a:r>
          </a:p>
          <a:p>
            <a:r>
              <a:rPr lang="en-US" sz="1400" dirty="0" smtClean="0"/>
              <a:t>------------------------------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782373" y="5785008"/>
            <a:ext cx="183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Summary/description:</a:t>
            </a:r>
          </a:p>
          <a:p>
            <a:r>
              <a:rPr lang="en-US" sz="1400" dirty="0" smtClean="0"/>
              <a:t>------------------------------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17233" y="6361928"/>
            <a:ext cx="838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Sources: --------------------------------------------------------------------------------------------------------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437884" y="3883096"/>
            <a:ext cx="1978402" cy="21735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 cell receptor genome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50113" y="197297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33288" y="3935942"/>
            <a:ext cx="140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Biochemistry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22314" y="1788305"/>
            <a:ext cx="188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 Science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41364" y="3985935"/>
            <a:ext cx="141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Mathematics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11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419</Words>
  <Application>Microsoft Macintosh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Do You Know Where Your Research Is Being Used?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Know Where Your Research Is Being Used? </dc:title>
  <dc:creator>TJ LaGrow</dc:creator>
  <cp:lastModifiedBy>TJ LaGrow</cp:lastModifiedBy>
  <cp:revision>6</cp:revision>
  <dcterms:created xsi:type="dcterms:W3CDTF">2016-05-17T18:03:18Z</dcterms:created>
  <dcterms:modified xsi:type="dcterms:W3CDTF">2016-05-18T04:53:39Z</dcterms:modified>
</cp:coreProperties>
</file>