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notesMasterIdLst>
    <p:notesMasterId r:id="rId32"/>
  </p:notesMasterIdLst>
  <p:handoutMasterIdLst>
    <p:handoutMasterId r:id="rId33"/>
  </p:handoutMasterIdLst>
  <p:sldIdLst>
    <p:sldId id="553" r:id="rId2"/>
    <p:sldId id="572" r:id="rId3"/>
    <p:sldId id="571" r:id="rId4"/>
    <p:sldId id="432" r:id="rId5"/>
    <p:sldId id="579" r:id="rId6"/>
    <p:sldId id="532" r:id="rId7"/>
    <p:sldId id="578" r:id="rId8"/>
    <p:sldId id="574" r:id="rId9"/>
    <p:sldId id="580" r:id="rId10"/>
    <p:sldId id="576" r:id="rId11"/>
    <p:sldId id="575" r:id="rId12"/>
    <p:sldId id="577" r:id="rId13"/>
    <p:sldId id="581" r:id="rId14"/>
    <p:sldId id="573" r:id="rId15"/>
    <p:sldId id="570" r:id="rId16"/>
    <p:sldId id="503" r:id="rId17"/>
    <p:sldId id="533" r:id="rId18"/>
    <p:sldId id="456" r:id="rId19"/>
    <p:sldId id="534" r:id="rId20"/>
    <p:sldId id="433" r:id="rId21"/>
    <p:sldId id="535" r:id="rId22"/>
    <p:sldId id="435" r:id="rId23"/>
    <p:sldId id="562" r:id="rId24"/>
    <p:sldId id="563" r:id="rId25"/>
    <p:sldId id="564" r:id="rId26"/>
    <p:sldId id="565" r:id="rId27"/>
    <p:sldId id="451" r:id="rId28"/>
    <p:sldId id="441" r:id="rId29"/>
    <p:sldId id="455" r:id="rId30"/>
    <p:sldId id="566" r:id="rId3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9B8BB"/>
    <a:srgbClr val="E5E8E8"/>
    <a:srgbClr val="822980"/>
    <a:srgbClr val="B9B9BB"/>
    <a:srgbClr val="B6B8BB"/>
    <a:srgbClr val="87898B"/>
    <a:srgbClr val="CCCCCC"/>
    <a:srgbClr val="999999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66" autoAdjust="0"/>
    <p:restoredTop sz="88727" autoAdjust="0"/>
  </p:normalViewPr>
  <p:slideViewPr>
    <p:cSldViewPr snapToGrid="0">
      <p:cViewPr>
        <p:scale>
          <a:sx n="66" d="100"/>
          <a:sy n="66" d="100"/>
        </p:scale>
        <p:origin x="-1140" y="-522"/>
      </p:cViewPr>
      <p:guideLst>
        <p:guide orient="horz" pos="3083"/>
        <p:guide orient="horz" pos="743"/>
        <p:guide orient="horz" pos="893"/>
        <p:guide orient="horz" pos="438"/>
        <p:guide orient="horz" pos="1671"/>
        <p:guide orient="horz" pos="2236"/>
        <p:guide orient="horz" pos="146"/>
        <p:guide orient="horz" pos="2443"/>
        <p:guide pos="1794"/>
        <p:guide pos="2736"/>
        <p:guide pos="202"/>
        <p:guide pos="5322"/>
        <p:guide pos="5625"/>
        <p:guide pos="2878"/>
        <p:guide pos="3555"/>
        <p:guide pos="1965"/>
        <p:guide pos="3723"/>
      </p:guideLst>
    </p:cSldViewPr>
  </p:slideViewPr>
  <p:outlineViewPr>
    <p:cViewPr>
      <p:scale>
        <a:sx n="33" d="100"/>
        <a:sy n="33" d="100"/>
      </p:scale>
      <p:origin x="0" y="198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 showGuides="1">
      <p:cViewPr varScale="1">
        <p:scale>
          <a:sx n="117" d="100"/>
          <a:sy n="117" d="100"/>
        </p:scale>
        <p:origin x="-4024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</c:dPt>
          <c:dLbls>
            <c:dLbl>
              <c:idx val="1"/>
              <c:layout>
                <c:manualLayout>
                  <c:x val="4.1752061138167824E-2"/>
                  <c:y val="0.16635484230128605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</c:dLbl>
            <c:txPr>
              <a:bodyPr/>
              <a:lstStyle/>
              <a:p>
                <a:pPr>
                  <a:defRPr sz="1400"/>
                </a:pPr>
                <a:endParaRPr lang="zh-CN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HP blue</c:v>
                </c:pt>
                <c:pt idx="1">
                  <c:v>Value of black</c:v>
                </c:pt>
                <c:pt idx="2">
                  <c:v>Value of black</c:v>
                </c:pt>
                <c:pt idx="3">
                  <c:v>Value of black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r"/>
      <c:layout>
        <c:manualLayout>
          <c:xMode val="edge"/>
          <c:yMode val="edge"/>
          <c:x val="0.68457517734620021"/>
          <c:y val="8.1967029056583637E-2"/>
          <c:w val="0.2817898111382231"/>
          <c:h val="0.34029202229666411"/>
        </c:manualLayout>
      </c:layout>
      <c:overlay val="0"/>
      <c:txPr>
        <a:bodyPr/>
        <a:lstStyle/>
        <a:p>
          <a:pPr>
            <a:defRPr sz="1400"/>
          </a:pPr>
          <a:endParaRPr lang="zh-CN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>
        <c:manualLayout>
          <c:layoutTarget val="inner"/>
          <c:xMode val="edge"/>
          <c:yMode val="edge"/>
          <c:x val="6.1867755501831198E-2"/>
          <c:y val="8.9577398122762025E-2"/>
          <c:w val="0.91934179662404425"/>
          <c:h val="0.645460130056862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HP blue (14 pt. HP Simplified)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1.4</c:v>
                </c:pt>
                <c:pt idx="1">
                  <c:v>2.8</c:v>
                </c:pt>
                <c:pt idx="2">
                  <c:v>4.0999999999999996</c:v>
                </c:pt>
                <c:pt idx="3">
                  <c:v>4.8</c:v>
                </c:pt>
                <c:pt idx="4">
                  <c:v>2.8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% of black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2.2000000000000002</c:v>
                </c:pt>
                <c:pt idx="1">
                  <c:v>1.8</c:v>
                </c:pt>
                <c:pt idx="2">
                  <c:v>3.3</c:v>
                </c:pt>
                <c:pt idx="3">
                  <c:v>3.7</c:v>
                </c:pt>
                <c:pt idx="4">
                  <c:v>4.2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Another % of black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3.7</c:v>
                </c:pt>
                <c:pt idx="1">
                  <c:v>2.1</c:v>
                </c:pt>
                <c:pt idx="2">
                  <c:v>0.8</c:v>
                </c:pt>
                <c:pt idx="3">
                  <c:v>4.2</c:v>
                </c:pt>
                <c:pt idx="4">
                  <c:v>3.5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15"/>
        <c:axId val="25660416"/>
        <c:axId val="25666304"/>
      </c:barChart>
      <c:catAx>
        <c:axId val="25660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zh-CN"/>
          </a:p>
        </c:txPr>
        <c:crossAx val="25666304"/>
        <c:crosses val="autoZero"/>
        <c:auto val="1"/>
        <c:lblAlgn val="ctr"/>
        <c:lblOffset val="0"/>
        <c:noMultiLvlLbl val="0"/>
      </c:catAx>
      <c:valAx>
        <c:axId val="25666304"/>
        <c:scaling>
          <c:orientation val="minMax"/>
          <c:max val="5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zh-CN"/>
          </a:p>
        </c:txPr>
        <c:crossAx val="25660416"/>
        <c:crosses val="autoZero"/>
        <c:crossBetween val="between"/>
        <c:majorUnit val="1"/>
      </c:valAx>
    </c:plotArea>
    <c:legend>
      <c:legendPos val="b"/>
      <c:layout>
        <c:manualLayout>
          <c:xMode val="edge"/>
          <c:yMode val="edge"/>
          <c:x val="4.0209330142816413E-2"/>
          <c:y val="0.87070767059916543"/>
          <c:w val="0.7666795803563532"/>
          <c:h val="0.106253612159054"/>
        </c:manualLayout>
      </c:layout>
      <c:overlay val="0"/>
      <c:txPr>
        <a:bodyPr/>
        <a:lstStyle/>
        <a:p>
          <a:pPr>
            <a:defRPr sz="1400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78B55-319B-2D4F-AE49-6C1B6E1A4DDA}" type="datetimeFigureOut">
              <a:rPr lang="en-US" smtClean="0">
                <a:latin typeface="HP Simplified"/>
                <a:cs typeface="HP Simplified"/>
              </a:rPr>
              <a:pPr/>
              <a:t>11/13/2013</a:t>
            </a:fld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27340-60F0-7D46-BC5B-91B08A318A82}" type="slidenum">
              <a:rPr lang="en-GB" smtClean="0">
                <a:latin typeface="HP Simplified"/>
                <a:cs typeface="HP Simplified"/>
              </a:rPr>
              <a:pPr/>
              <a:t>‹#›</a:t>
            </a:fld>
            <a:endParaRPr lang="en-GB" dirty="0"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493217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D9CAF8C-0805-8440-B43D-DCCAAA4D80CE}" type="datetimeFigureOut">
              <a:rPr lang="en-US" smtClean="0"/>
              <a:pPr/>
              <a:t>11/13/2013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2A853E8-D85F-5D49-95D2-E1D96ABFE2B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80798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ftwarepreservation.org/projects/c_plus_plus/MeetTheAuthor-1985.jpg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http://isocpp.org/std/the-committee</a:t>
            </a:r>
          </a:p>
          <a:p>
            <a:r>
              <a:rPr lang="en-US" altLang="zh-CN" dirty="0" smtClean="0"/>
              <a:t>Hans Boehm</a:t>
            </a:r>
            <a:r>
              <a:rPr lang="en-US" altLang="zh-CN" baseline="0" dirty="0" smtClean="0"/>
              <a:t> from HP leads SG1 Concurrency Study Group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5766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C++ is 27 years old, if you count it as the day that </a:t>
            </a:r>
            <a:r>
              <a:rPr lang="en-US" altLang="zh-CN" dirty="0" err="1" smtClean="0"/>
              <a:t>Stroustrup’s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3"/>
              </a:rPr>
              <a:t>original C++ book</a:t>
            </a:r>
            <a:r>
              <a:rPr lang="en-US" altLang="zh-CN" dirty="0" smtClean="0"/>
              <a:t> was published on Oct 14, 1985 based on this picture.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5829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4720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2012 Hewlett-Packard Development Company, L.P. </a:t>
            </a:r>
            <a:r>
              <a:rPr lang="en-US" sz="700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2276755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1" y="235063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32330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5864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4705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lf-page text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8721"/>
            <a:ext cx="3878263" cy="3219794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09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6047"/>
            <a:ext cx="3878263" cy="3222441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0519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2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9039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9039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9039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69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2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9039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9039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9039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351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8328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 baseline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2012 Hewlett-Packard Development Company, L.P. </a:t>
            </a:r>
            <a:r>
              <a:rPr lang="en-US" sz="700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2320338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7744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© Copyright 2012 Hewlett-Packard Development Company, L.P. </a:t>
            </a:r>
            <a:r>
              <a:rPr lang="en-US" sz="700" b="0" i="0" baseline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3574790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19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2012 Hewlett-Packard Development Company, L.P. </a:t>
            </a:r>
            <a:r>
              <a:rPr lang="en-US" sz="700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1480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8848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5252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8117904" cy="3219768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214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099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1pPr marL="171450" indent="-171450">
              <a:buFont typeface="HP Simplified" pitchFamily="34" charset="0"/>
              <a:buChar char="•"/>
              <a:defRPr sz="1400" b="0">
                <a:solidFill>
                  <a:schemeClr val="tx1"/>
                </a:solidFill>
              </a:defRPr>
            </a:lvl1pPr>
            <a:lvl2pPr marL="342900" indent="-171450">
              <a:buSzPct val="80000"/>
              <a:buFont typeface="HP Simplified" pitchFamily="34" charset="0"/>
              <a:buChar char="–"/>
              <a:defRPr sz="1400">
                <a:solidFill>
                  <a:srgbClr val="000000"/>
                </a:solidFill>
              </a:defRPr>
            </a:lvl2pPr>
            <a:lvl3pPr marL="512763" indent="-169863">
              <a:defRPr sz="1400">
                <a:solidFill>
                  <a:srgbClr val="000000"/>
                </a:solidFill>
              </a:defRPr>
            </a:lvl3pPr>
            <a:lvl4pPr marL="690563" indent="-180975">
              <a:defRPr sz="1400">
                <a:solidFill>
                  <a:srgbClr val="000000"/>
                </a:solidFill>
              </a:defRPr>
            </a:lvl4pPr>
            <a:lvl5pPr marL="833438" indent="-150813"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099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32330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5864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757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8614" y="235064"/>
            <a:ext cx="812323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1188720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1" y="4758803"/>
            <a:ext cx="8012545" cy="22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© Copyright 2012 Hewlett-Packard Development Company, L.P. </a:t>
            </a:r>
            <a:r>
              <a:rPr lang="en-US" sz="700" b="0" i="0" baseline="0" dirty="0" smtClean="0">
                <a:solidFill>
                  <a:srgbClr val="B9B8BB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4" y="4788485"/>
            <a:ext cx="323009" cy="149332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marL="0" algn="l" defTabSz="914400" rtl="0" eaLnBrk="1" latinLnBrk="0" hangingPunct="1"/>
            <a:fld id="{6C5AF65D-6854-49AF-ABC5-48B5BA0EA842}" type="slidenum">
              <a:rPr lang="en-US" sz="700" b="0" i="0" kern="1200" smtClean="0">
                <a:solidFill>
                  <a:srgbClr val="B9B8BB"/>
                </a:solidFill>
                <a:latin typeface="HP Simplified"/>
                <a:ea typeface="+mn-ea"/>
                <a:cs typeface="HP Simplified"/>
              </a:rPr>
              <a:pPr marL="0" algn="l" defTabSz="914400" rtl="0" eaLnBrk="1" latinLnBrk="0" hangingPunct="1"/>
              <a:t>‹#›</a:t>
            </a:fld>
            <a:endParaRPr lang="en-US" sz="700" b="0" i="0" kern="1200" dirty="0" smtClean="0">
              <a:solidFill>
                <a:srgbClr val="B9B8BB"/>
              </a:solidFill>
              <a:latin typeface="HP Simplified"/>
              <a:ea typeface="+mn-ea"/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7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19" r:id="rId2"/>
    <p:sldLayoutId id="2147483834" r:id="rId3"/>
    <p:sldLayoutId id="2147483833" r:id="rId4"/>
    <p:sldLayoutId id="2147483837" r:id="rId5"/>
    <p:sldLayoutId id="2147483818" r:id="rId6"/>
    <p:sldLayoutId id="2147483809" r:id="rId7"/>
    <p:sldLayoutId id="2147483839" r:id="rId8"/>
    <p:sldLayoutId id="2147483820" r:id="rId9"/>
    <p:sldLayoutId id="2147483823" r:id="rId10"/>
    <p:sldLayoutId id="2147483821" r:id="rId11"/>
    <p:sldLayoutId id="2147483824" r:id="rId12"/>
    <p:sldLayoutId id="2147483822" r:id="rId13"/>
    <p:sldLayoutId id="2147483825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accent1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HP Simplified" pitchFamily="34" charset="0"/>
        <a:buChar char="–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C++11 and …… 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14670" y="3664971"/>
            <a:ext cx="6858000" cy="399029"/>
          </a:xfrm>
        </p:spPr>
        <p:txBody>
          <a:bodyPr/>
          <a:lstStyle/>
          <a:p>
            <a:r>
              <a:rPr lang="en-US" dirty="0" smtClean="0"/>
              <a:t>Liu </a:t>
            </a:r>
            <a:r>
              <a:rPr lang="en-US" dirty="0" err="1" smtClean="0"/>
              <a:t>Peng</a:t>
            </a: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263372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1470" y="235064"/>
            <a:ext cx="5401673" cy="430887"/>
          </a:xfrm>
        </p:spPr>
        <p:txBody>
          <a:bodyPr/>
          <a:lstStyle/>
          <a:p>
            <a:r>
              <a:rPr lang="en-US" altLang="zh-CN" dirty="0"/>
              <a:t>C++ Standard meeting </a:t>
            </a:r>
            <a:r>
              <a:rPr lang="en-US" altLang="zh-CN" dirty="0" smtClean="0"/>
              <a:t>Oct 2012</a:t>
            </a:r>
            <a:endParaRPr lang="en-US" altLang="zh-CN" dirty="0"/>
          </a:p>
        </p:txBody>
      </p:sp>
      <p:sp>
        <p:nvSpPr>
          <p:cNvPr id="7" name="Text Placeholder 6"/>
          <p:cNvSpPr>
            <a:spLocks noGrp="1"/>
          </p:cNvSpPr>
          <p:nvPr>
            <p:ph sz="quarter" idx="10"/>
          </p:nvPr>
        </p:nvSpPr>
        <p:spPr>
          <a:xfrm>
            <a:off x="329184" y="754743"/>
            <a:ext cx="8117904" cy="3653745"/>
          </a:xfrm>
        </p:spPr>
        <p:txBody>
          <a:bodyPr/>
          <a:lstStyle/>
          <a:p>
            <a:endParaRPr lang="en-GB" dirty="0"/>
          </a:p>
          <a:p>
            <a:pPr lvl="2"/>
            <a:r>
              <a:rPr lang="en-US" altLang="zh-CN" sz="1600" dirty="0"/>
              <a:t>C++ is technically 27 years old </a:t>
            </a:r>
            <a:endParaRPr lang="en-US" altLang="zh-CN" sz="1600" dirty="0" smtClean="0"/>
          </a:p>
          <a:p>
            <a:pPr lvl="2"/>
            <a:r>
              <a:rPr lang="en-US" altLang="zh-CN" sz="1600" dirty="0"/>
              <a:t>C++</a:t>
            </a:r>
            <a:r>
              <a:rPr lang="en-US" altLang="zh-CN" sz="1600" dirty="0" smtClean="0"/>
              <a:t>14 is proposed </a:t>
            </a:r>
            <a:r>
              <a:rPr lang="en-US" altLang="zh-CN" sz="1600" dirty="0"/>
              <a:t>to address C++11 annoyances and a bug fix </a:t>
            </a:r>
            <a:r>
              <a:rPr lang="en-US" altLang="zh-CN" sz="1600" dirty="0" smtClean="0"/>
              <a:t>release</a:t>
            </a:r>
            <a:endParaRPr lang="en-US" altLang="zh-CN" sz="1600" dirty="0"/>
          </a:p>
          <a:p>
            <a:pPr lvl="2"/>
            <a:r>
              <a:rPr lang="en-US" sz="1600" dirty="0" smtClean="0"/>
              <a:t>Pick up some drafts dropped in C++11 due to time constraint</a:t>
            </a:r>
          </a:p>
          <a:p>
            <a:pPr lvl="2"/>
            <a:r>
              <a:rPr lang="en-US" altLang="zh-CN" sz="1600" dirty="0" smtClean="0"/>
              <a:t>Processes over 120 defects, discuss some issues</a:t>
            </a:r>
          </a:p>
          <a:p>
            <a:pPr lvl="2"/>
            <a:r>
              <a:rPr lang="en-US" altLang="zh-CN" sz="1600" dirty="0" smtClean="0"/>
              <a:t>Potential features for future standard</a:t>
            </a:r>
          </a:p>
          <a:p>
            <a:pPr lvl="2"/>
            <a:r>
              <a:rPr lang="en-US" altLang="zh-CN" sz="1600" dirty="0"/>
              <a:t>A</a:t>
            </a:r>
            <a:r>
              <a:rPr lang="en-US" altLang="zh-CN" sz="1600" dirty="0" smtClean="0"/>
              <a:t>dvanced </a:t>
            </a:r>
            <a:r>
              <a:rPr lang="en-US" altLang="zh-CN" sz="1600" dirty="0"/>
              <a:t>abstractions of </a:t>
            </a:r>
            <a:r>
              <a:rPr lang="en-US" altLang="zh-CN" sz="1600" dirty="0" smtClean="0"/>
              <a:t>concurrency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52412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1470" y="235064"/>
            <a:ext cx="1119959" cy="430887"/>
          </a:xfrm>
        </p:spPr>
        <p:txBody>
          <a:bodyPr/>
          <a:lstStyle/>
          <a:p>
            <a:r>
              <a:rPr lang="en-GB" dirty="0" smtClean="0"/>
              <a:t>C++14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sz="quarter" idx="10"/>
          </p:nvPr>
        </p:nvSpPr>
        <p:spPr>
          <a:xfrm>
            <a:off x="329184" y="754743"/>
            <a:ext cx="8117904" cy="3653745"/>
          </a:xfrm>
        </p:spPr>
        <p:txBody>
          <a:bodyPr/>
          <a:lstStyle/>
          <a:p>
            <a:r>
              <a:rPr lang="en-US" dirty="0" smtClean="0"/>
              <a:t>C++14 Committee Draft (CD) published at isocpp.org in May, 2013</a:t>
            </a:r>
          </a:p>
          <a:p>
            <a:endParaRPr lang="en-GB" dirty="0"/>
          </a:p>
          <a:p>
            <a:pPr lvl="2"/>
            <a:r>
              <a:rPr lang="en-US" sz="1600" dirty="0" smtClean="0"/>
              <a:t>National Body (NB) Balloting at SC22 level: 3 months</a:t>
            </a:r>
          </a:p>
          <a:p>
            <a:pPr lvl="2"/>
            <a:r>
              <a:rPr lang="en-US" sz="1600" dirty="0" smtClean="0"/>
              <a:t>Many issues are solved at C++ Standard Meeting, </a:t>
            </a:r>
            <a:r>
              <a:rPr lang="en-US" sz="1600" dirty="0" err="1" smtClean="0"/>
              <a:t>Chigago</a:t>
            </a:r>
            <a:r>
              <a:rPr lang="en-US" sz="1600" dirty="0" smtClean="0"/>
              <a:t> in </a:t>
            </a:r>
            <a:r>
              <a:rPr lang="en-US" altLang="zh-CN" sz="1600" dirty="0" smtClean="0"/>
              <a:t>Sept. 2013</a:t>
            </a:r>
            <a:endParaRPr lang="en-US" sz="1600" dirty="0" smtClean="0"/>
          </a:p>
          <a:p>
            <a:pPr lvl="2"/>
            <a:r>
              <a:rPr lang="en-US" altLang="zh-CN" sz="1600" dirty="0" smtClean="0"/>
              <a:t>Draft International Standard (DIS) balloting at the JTC level: 5 months</a:t>
            </a:r>
          </a:p>
          <a:p>
            <a:pPr lvl="2"/>
            <a:r>
              <a:rPr lang="en-US" altLang="zh-CN" sz="1600" dirty="0" smtClean="0"/>
              <a:t>Valid International Standard (IS) balloting at the JTC level: 2 months</a:t>
            </a:r>
          </a:p>
          <a:p>
            <a:pPr lvl="2"/>
            <a:r>
              <a:rPr lang="en-US" altLang="zh-CN" sz="1600" dirty="0" smtClean="0"/>
              <a:t>A ratified C++14 will be released summer 2014, likely at the </a:t>
            </a:r>
            <a:r>
              <a:rPr lang="en-US" altLang="zh-CN" sz="1600" dirty="0" err="1" smtClean="0"/>
              <a:t>Rapperswill</a:t>
            </a:r>
            <a:r>
              <a:rPr lang="en-US" altLang="zh-CN" sz="1600" dirty="0" smtClean="0"/>
              <a:t>, Switzerland meeting</a:t>
            </a:r>
            <a:endParaRPr lang="en-US" sz="1600" dirty="0" smtClean="0"/>
          </a:p>
          <a:p>
            <a:pPr lvl="3"/>
            <a:r>
              <a:rPr lang="en-US" altLang="zh-CN" sz="1600" dirty="0" smtClean="0"/>
              <a:t>If any of the step fails because some NB comment could not be addressed, then a second CD may need to be issued, which would push the process back, likely until end of 2014, or even past it.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0499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1470" y="235064"/>
            <a:ext cx="1119959" cy="430887"/>
          </a:xfrm>
        </p:spPr>
        <p:txBody>
          <a:bodyPr/>
          <a:lstStyle/>
          <a:p>
            <a:r>
              <a:rPr lang="en-GB" dirty="0" smtClean="0"/>
              <a:t>C++14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sz="quarter" idx="10"/>
          </p:nvPr>
        </p:nvSpPr>
        <p:spPr>
          <a:xfrm>
            <a:off x="503356" y="1480458"/>
            <a:ext cx="7784302" cy="1524000"/>
          </a:xfrm>
        </p:spPr>
        <p:txBody>
          <a:bodyPr/>
          <a:lstStyle/>
          <a:p>
            <a:r>
              <a:rPr lang="en-US" altLang="zh-CN" dirty="0"/>
              <a:t>Clang is (draft) C++14 </a:t>
            </a:r>
            <a:r>
              <a:rPr lang="en-US" altLang="zh-CN" dirty="0" smtClean="0"/>
              <a:t>feature-complete at Nov. 7 2013</a:t>
            </a:r>
            <a:endParaRPr lang="en-US" altLang="zh-CN" dirty="0"/>
          </a:p>
          <a:p>
            <a:endParaRPr lang="en-GB" dirty="0"/>
          </a:p>
          <a:p>
            <a:pPr marL="0" lvl="2" indent="0">
              <a:buNone/>
            </a:pPr>
            <a:r>
              <a:rPr lang="en-US" altLang="zh-CN" sz="1800" dirty="0" smtClean="0"/>
              <a:t>It</a:t>
            </a:r>
            <a:r>
              <a:rPr lang="en-US" altLang="zh-CN" sz="1800" dirty="0"/>
              <a:t> appears that the next release of Clang and LLVM, expected in December or January, will be draft C++14 feature-complete</a:t>
            </a:r>
            <a:r>
              <a:rPr lang="en-US" altLang="zh-CN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5502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1469" y="235064"/>
            <a:ext cx="5212988" cy="430887"/>
          </a:xfrm>
        </p:spPr>
        <p:txBody>
          <a:bodyPr/>
          <a:lstStyle/>
          <a:p>
            <a:r>
              <a:rPr lang="en-GB" dirty="0" smtClean="0"/>
              <a:t>What will C</a:t>
            </a:r>
            <a:r>
              <a:rPr lang="en-GB" dirty="0" smtClean="0"/>
              <a:t>++</a:t>
            </a:r>
            <a:r>
              <a:rPr lang="en-GB" dirty="0" smtClean="0"/>
              <a:t>14 look like?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sz="quarter" idx="10"/>
          </p:nvPr>
        </p:nvSpPr>
        <p:spPr>
          <a:xfrm>
            <a:off x="503356" y="1480458"/>
            <a:ext cx="7784302" cy="1524000"/>
          </a:xfrm>
        </p:spPr>
        <p:txBody>
          <a:bodyPr/>
          <a:lstStyle/>
          <a:p>
            <a:r>
              <a:rPr lang="en-US" altLang="zh-CN" dirty="0"/>
              <a:t>Clang is (draft) C++14 </a:t>
            </a:r>
            <a:r>
              <a:rPr lang="en-US" altLang="zh-CN" dirty="0" smtClean="0"/>
              <a:t>feature-complete at Nov. 7 2013</a:t>
            </a:r>
            <a:endParaRPr lang="en-US" altLang="zh-CN" dirty="0"/>
          </a:p>
          <a:p>
            <a:endParaRPr lang="en-GB" dirty="0"/>
          </a:p>
          <a:p>
            <a:pPr marL="0" lvl="2" indent="0">
              <a:buNone/>
            </a:pPr>
            <a:r>
              <a:rPr lang="en-US" altLang="zh-CN" sz="1800" dirty="0" smtClean="0"/>
              <a:t>It</a:t>
            </a:r>
            <a:r>
              <a:rPr lang="en-US" altLang="zh-CN" sz="1800" dirty="0"/>
              <a:t> appears that the next release of Clang and LLVM, expected in December or January, will be draft C++14 feature-complete</a:t>
            </a:r>
            <a:r>
              <a:rPr lang="en-US" altLang="zh-CN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9968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938"/>
            <a:ext cx="9191625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529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 (18 pt. HP Simplified)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Title (28 pt. HP Simplified bold)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Put your first-level bullet here. Try to keep bullet lists simple. (14 pt. HP Simplified)</a:t>
            </a:r>
          </a:p>
          <a:p>
            <a:pPr lvl="1"/>
            <a:r>
              <a:rPr lang="en-US" dirty="0" smtClean="0"/>
              <a:t>Put your second-level bullet here. Use no more than you need to explain your point. </a:t>
            </a:r>
            <a:br>
              <a:rPr lang="en-US" dirty="0" smtClean="0"/>
            </a:br>
            <a:r>
              <a:rPr lang="en-US" dirty="0" smtClean="0"/>
              <a:t>(14 pt. HP Simplified)</a:t>
            </a:r>
          </a:p>
          <a:p>
            <a:pPr lvl="2"/>
            <a:r>
              <a:rPr lang="en-US" dirty="0" smtClean="0"/>
              <a:t>Put your third-level of copy here. Use no more than you need to explain your point. </a:t>
            </a:r>
            <a:br>
              <a:rPr lang="en-US" dirty="0" smtClean="0"/>
            </a:br>
            <a:r>
              <a:rPr lang="en-US" dirty="0" smtClean="0"/>
              <a:t>(14 pt. HP Simplified) </a:t>
            </a:r>
          </a:p>
          <a:p>
            <a:pPr lvl="3"/>
            <a:r>
              <a:rPr lang="en-US" dirty="0" smtClean="0"/>
              <a:t>Put your fourth-level of copy here. Use no more than you need to explain your point. </a:t>
            </a:r>
            <a:br>
              <a:rPr lang="en-US" dirty="0" smtClean="0"/>
            </a:br>
            <a:r>
              <a:rPr lang="en-US" dirty="0" smtClean="0"/>
              <a:t>(14 pt. HP Simplified)</a:t>
            </a:r>
          </a:p>
          <a:p>
            <a:pPr lvl="4"/>
            <a:r>
              <a:rPr lang="en-US" dirty="0" smtClean="0"/>
              <a:t>Put your fifth-level of copy here. Use no more than you need to explain your point. </a:t>
            </a:r>
            <a:br>
              <a:rPr lang="en-US" dirty="0" smtClean="0"/>
            </a:br>
            <a:r>
              <a:rPr lang="en-US" dirty="0" smtClean="0"/>
              <a:t>(14 pt. HP Simplified)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Title (28 pt. HP Simplified bold)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Heading (18 pt. HP Simplified</a:t>
            </a:r>
            <a:r>
              <a:rPr lang="en-US" dirty="0" smtClean="0"/>
              <a:t> bold </a:t>
            </a:r>
            <a:br>
              <a:rPr lang="en-US" dirty="0" smtClean="0"/>
            </a:br>
            <a:r>
              <a:rPr lang="en-US" dirty="0" smtClean="0"/>
              <a:t>HP </a:t>
            </a:r>
            <a:r>
              <a:rPr lang="en-US" dirty="0"/>
              <a:t>blue)</a:t>
            </a:r>
            <a:endParaRPr lang="en-GB" dirty="0"/>
          </a:p>
          <a:p>
            <a:pPr lvl="1"/>
            <a:r>
              <a:rPr lang="en-US" dirty="0"/>
              <a:t>Body copy (16 pt. HP Simplified)</a:t>
            </a:r>
          </a:p>
          <a:p>
            <a:pPr lvl="2"/>
            <a:r>
              <a:rPr lang="en-US" dirty="0"/>
              <a:t>Put your first-level bullet here. </a:t>
            </a:r>
            <a:br>
              <a:rPr lang="en-US" dirty="0"/>
            </a:br>
            <a:r>
              <a:rPr lang="en-US" dirty="0"/>
              <a:t>(14 pt. HP Simplified)</a:t>
            </a:r>
          </a:p>
          <a:p>
            <a:pPr lvl="3"/>
            <a:r>
              <a:rPr lang="en-US" dirty="0"/>
              <a:t>Put your second-level bullet here. </a:t>
            </a:r>
            <a:br>
              <a:rPr lang="en-US" dirty="0"/>
            </a:br>
            <a:r>
              <a:rPr lang="en-US" dirty="0"/>
              <a:t>(14 pt. HP Simplified)</a:t>
            </a:r>
          </a:p>
          <a:p>
            <a:pPr lvl="4"/>
            <a:r>
              <a:rPr lang="en-US" dirty="0"/>
              <a:t>Put your third-level of copy here. </a:t>
            </a:r>
            <a:br>
              <a:rPr lang="en-US" dirty="0"/>
            </a:br>
            <a:r>
              <a:rPr lang="en-US" dirty="0"/>
              <a:t>(14 pt. HP Simplified)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Heading (18 pt. HP Simplified</a:t>
            </a:r>
            <a:r>
              <a:rPr lang="en-US" dirty="0" smtClean="0"/>
              <a:t> bold </a:t>
            </a:r>
            <a:br>
              <a:rPr lang="en-US" dirty="0" smtClean="0"/>
            </a:br>
            <a:r>
              <a:rPr lang="en-US" dirty="0" smtClean="0"/>
              <a:t>HP </a:t>
            </a:r>
            <a:r>
              <a:rPr lang="en-US" dirty="0"/>
              <a:t>blue)</a:t>
            </a:r>
            <a:endParaRPr lang="en-GB" dirty="0"/>
          </a:p>
          <a:p>
            <a:pPr lvl="1"/>
            <a:r>
              <a:rPr lang="en-US" dirty="0"/>
              <a:t>Body copy (16 pt. HP Simplified)</a:t>
            </a:r>
          </a:p>
          <a:p>
            <a:pPr lvl="2"/>
            <a:r>
              <a:rPr lang="en-US" dirty="0"/>
              <a:t>Put your first-level bullet here. </a:t>
            </a:r>
            <a:br>
              <a:rPr lang="en-US" dirty="0"/>
            </a:br>
            <a:r>
              <a:rPr lang="en-US" dirty="0"/>
              <a:t>(14 pt. HP Simplified)</a:t>
            </a:r>
          </a:p>
          <a:p>
            <a:pPr lvl="3"/>
            <a:r>
              <a:rPr lang="en-US" dirty="0"/>
              <a:t>Put your second-level bullet here. </a:t>
            </a:r>
            <a:br>
              <a:rPr lang="en-US" dirty="0"/>
            </a:br>
            <a:r>
              <a:rPr lang="en-US" dirty="0"/>
              <a:t>(14 pt. HP Simplified)</a:t>
            </a:r>
          </a:p>
          <a:p>
            <a:pPr lvl="4"/>
            <a:r>
              <a:rPr lang="en-US" dirty="0"/>
              <a:t>Put your third-level of copy here. </a:t>
            </a:r>
            <a:br>
              <a:rPr lang="en-US" dirty="0"/>
            </a:br>
            <a:r>
              <a:rPr lang="en-US" dirty="0"/>
              <a:t>(14 pt. HP Simplified)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 (18 pt. HP Simplified)</a:t>
            </a:r>
          </a:p>
        </p:txBody>
      </p:sp>
    </p:spTree>
    <p:extLst>
      <p:ext uri="{BB962C8B-B14F-4D97-AF65-F5344CB8AC3E}">
        <p14:creationId xmlns:p14="http://schemas.microsoft.com/office/powerpoint/2010/main" val="177494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Title (28 pt. HP Simplified bold)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Heading (18 pt. HP Simplified</a:t>
            </a:r>
            <a:r>
              <a:rPr lang="en-US" dirty="0" smtClean="0"/>
              <a:t> bold </a:t>
            </a:r>
            <a:br>
              <a:rPr lang="en-US" dirty="0" smtClean="0"/>
            </a:br>
            <a:r>
              <a:rPr lang="en-US" dirty="0" smtClean="0"/>
              <a:t>HP </a:t>
            </a:r>
            <a:r>
              <a:rPr lang="en-US" dirty="0"/>
              <a:t>blue)</a:t>
            </a:r>
            <a:endParaRPr lang="en-GB" dirty="0"/>
          </a:p>
          <a:p>
            <a:pPr lvl="1"/>
            <a:r>
              <a:rPr lang="en-US" dirty="0"/>
              <a:t>Body copy (16 pt. HP Simplified)</a:t>
            </a:r>
          </a:p>
          <a:p>
            <a:pPr lvl="2"/>
            <a:r>
              <a:rPr lang="en-US" dirty="0"/>
              <a:t>Put your first-level bullet here. </a:t>
            </a:r>
            <a:br>
              <a:rPr lang="en-US" dirty="0"/>
            </a:br>
            <a:r>
              <a:rPr lang="en-US" dirty="0"/>
              <a:t>(14 pt. HP Simplified)</a:t>
            </a:r>
          </a:p>
          <a:p>
            <a:pPr lvl="3"/>
            <a:r>
              <a:rPr lang="en-US" dirty="0"/>
              <a:t>Put your second-level bullet here. </a:t>
            </a:r>
            <a:br>
              <a:rPr lang="en-US" dirty="0"/>
            </a:br>
            <a:r>
              <a:rPr lang="en-US" dirty="0"/>
              <a:t>(14 pt. HP Simplified)</a:t>
            </a:r>
          </a:p>
          <a:p>
            <a:pPr lvl="4"/>
            <a:r>
              <a:rPr lang="en-US" dirty="0"/>
              <a:t>Put your third-level of copy here. </a:t>
            </a:r>
            <a:br>
              <a:rPr lang="en-US" dirty="0"/>
            </a:br>
            <a:r>
              <a:rPr lang="en-US" dirty="0"/>
              <a:t>(14 pt. HP Simplified)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Heading (18 pt. HP Simplified</a:t>
            </a:r>
            <a:r>
              <a:rPr lang="en-US" dirty="0" smtClean="0"/>
              <a:t> bold </a:t>
            </a:r>
            <a:br>
              <a:rPr lang="en-US" dirty="0" smtClean="0"/>
            </a:br>
            <a:r>
              <a:rPr lang="en-US" dirty="0" smtClean="0"/>
              <a:t>HP </a:t>
            </a:r>
            <a:r>
              <a:rPr lang="en-US" dirty="0"/>
              <a:t>blue)</a:t>
            </a:r>
            <a:endParaRPr lang="en-GB" dirty="0"/>
          </a:p>
          <a:p>
            <a:pPr lvl="1"/>
            <a:r>
              <a:rPr lang="en-US" dirty="0"/>
              <a:t>Body copy (16 pt. HP Simplified)</a:t>
            </a:r>
          </a:p>
          <a:p>
            <a:pPr lvl="2"/>
            <a:r>
              <a:rPr lang="en-US" dirty="0"/>
              <a:t>Put your first-level bullet here. </a:t>
            </a:r>
            <a:br>
              <a:rPr lang="en-US" dirty="0"/>
            </a:br>
            <a:r>
              <a:rPr lang="en-US" dirty="0"/>
              <a:t>(14 pt. HP Simplified)</a:t>
            </a:r>
          </a:p>
          <a:p>
            <a:pPr lvl="3"/>
            <a:r>
              <a:rPr lang="en-US" dirty="0"/>
              <a:t>Put your second-level bullet here. </a:t>
            </a:r>
            <a:br>
              <a:rPr lang="en-US" dirty="0"/>
            </a:br>
            <a:r>
              <a:rPr lang="en-US" dirty="0"/>
              <a:t>(14 pt. HP Simplified)</a:t>
            </a:r>
          </a:p>
          <a:p>
            <a:pPr lvl="4"/>
            <a:r>
              <a:rPr lang="en-US" dirty="0"/>
              <a:t>Put your third-level of copy here. </a:t>
            </a:r>
            <a:br>
              <a:rPr lang="en-US" dirty="0"/>
            </a:br>
            <a:r>
              <a:rPr lang="en-US" dirty="0"/>
              <a:t>(14 pt. HP Simplified)</a:t>
            </a:r>
          </a:p>
        </p:txBody>
      </p:sp>
    </p:spTree>
    <p:extLst>
      <p:ext uri="{BB962C8B-B14F-4D97-AF65-F5344CB8AC3E}">
        <p14:creationId xmlns:p14="http://schemas.microsoft.com/office/powerpoint/2010/main" val="371613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_P1K4056.jpg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Title (28 pt. HP Simplified bold)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Heading (18 pt. HP Simplified</a:t>
            </a:r>
            <a:r>
              <a:rPr lang="en-US" dirty="0" smtClean="0"/>
              <a:t> bold </a:t>
            </a:r>
            <a:br>
              <a:rPr lang="en-US" dirty="0" smtClean="0"/>
            </a:br>
            <a:r>
              <a:rPr lang="en-US" dirty="0" smtClean="0"/>
              <a:t>HP </a:t>
            </a:r>
            <a:r>
              <a:rPr lang="en-US" dirty="0"/>
              <a:t>blue)</a:t>
            </a:r>
            <a:endParaRPr lang="en-GB" dirty="0"/>
          </a:p>
          <a:p>
            <a:pPr lvl="1"/>
            <a:r>
              <a:rPr lang="en-US" dirty="0"/>
              <a:t>Body copy (16 pt. HP Simplified)</a:t>
            </a:r>
          </a:p>
          <a:p>
            <a:pPr lvl="2"/>
            <a:r>
              <a:rPr lang="en-US" dirty="0"/>
              <a:t>Put your first-level bullet here. </a:t>
            </a:r>
            <a:br>
              <a:rPr lang="en-US" dirty="0"/>
            </a:br>
            <a:r>
              <a:rPr lang="en-US" dirty="0"/>
              <a:t>(14 pt. HP Simplified)</a:t>
            </a:r>
          </a:p>
          <a:p>
            <a:pPr lvl="3"/>
            <a:r>
              <a:rPr lang="en-US" dirty="0"/>
              <a:t>Put your second-level bullet here. </a:t>
            </a:r>
            <a:br>
              <a:rPr lang="en-US" dirty="0"/>
            </a:br>
            <a:r>
              <a:rPr lang="en-US" dirty="0"/>
              <a:t>(14 pt. HP Simplified)</a:t>
            </a:r>
          </a:p>
          <a:p>
            <a:pPr lvl="4"/>
            <a:r>
              <a:rPr lang="en-US" dirty="0"/>
              <a:t>Put your third-level of copy here. </a:t>
            </a:r>
            <a:br>
              <a:rPr lang="en-US" dirty="0"/>
            </a:br>
            <a:r>
              <a:rPr lang="en-US" dirty="0"/>
              <a:t>(14 pt. HP Simplified)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 (18 pt. HP Simplified)</a:t>
            </a:r>
          </a:p>
        </p:txBody>
      </p:sp>
    </p:spTree>
    <p:extLst>
      <p:ext uri="{BB962C8B-B14F-4D97-AF65-F5344CB8AC3E}">
        <p14:creationId xmlns:p14="http://schemas.microsoft.com/office/powerpoint/2010/main" val="230705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_P1K4056.jpg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Title (28 pt. HP Simplified bold)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Heading (18 pt. HP Simplified</a:t>
            </a:r>
            <a:r>
              <a:rPr lang="en-US" dirty="0" smtClean="0"/>
              <a:t> bold </a:t>
            </a:r>
            <a:br>
              <a:rPr lang="en-US" dirty="0" smtClean="0"/>
            </a:br>
            <a:r>
              <a:rPr lang="en-US" dirty="0" smtClean="0"/>
              <a:t>HP </a:t>
            </a:r>
            <a:r>
              <a:rPr lang="en-US" dirty="0"/>
              <a:t>blue)</a:t>
            </a:r>
            <a:endParaRPr lang="en-GB" dirty="0"/>
          </a:p>
          <a:p>
            <a:pPr lvl="1"/>
            <a:r>
              <a:rPr lang="en-US" dirty="0"/>
              <a:t>Body copy (16 pt. HP Simplified)</a:t>
            </a:r>
          </a:p>
          <a:p>
            <a:pPr lvl="2"/>
            <a:r>
              <a:rPr lang="en-US" dirty="0"/>
              <a:t>Put your first-level bullet here. </a:t>
            </a:r>
            <a:br>
              <a:rPr lang="en-US" dirty="0"/>
            </a:br>
            <a:r>
              <a:rPr lang="en-US" dirty="0"/>
              <a:t>(14 pt. HP Simplified)</a:t>
            </a:r>
          </a:p>
          <a:p>
            <a:pPr lvl="3"/>
            <a:r>
              <a:rPr lang="en-US" dirty="0"/>
              <a:t>Put your second-level bullet here. </a:t>
            </a:r>
            <a:br>
              <a:rPr lang="en-US" dirty="0"/>
            </a:br>
            <a:r>
              <a:rPr lang="en-US" dirty="0"/>
              <a:t>(14 pt. HP Simplified)</a:t>
            </a:r>
          </a:p>
          <a:p>
            <a:pPr lvl="4"/>
            <a:r>
              <a:rPr lang="en-US" dirty="0"/>
              <a:t>Put your third-level of copy here. </a:t>
            </a:r>
            <a:br>
              <a:rPr lang="en-US" dirty="0"/>
            </a:br>
            <a:r>
              <a:rPr lang="en-US" dirty="0"/>
              <a:t>(14 pt. HP Simplified)</a:t>
            </a:r>
          </a:p>
        </p:txBody>
      </p:sp>
    </p:spTree>
    <p:extLst>
      <p:ext uri="{BB962C8B-B14F-4D97-AF65-F5344CB8AC3E}">
        <p14:creationId xmlns:p14="http://schemas.microsoft.com/office/powerpoint/2010/main" val="246612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sz="quarter" idx="10"/>
          </p:nvPr>
        </p:nvSpPr>
        <p:spPr>
          <a:xfrm>
            <a:off x="329184" y="1188722"/>
            <a:ext cx="8119872" cy="286076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Pre C++11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C++11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Post C++11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4573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Title (28 pt. HP Simplified bold)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r>
              <a:rPr lang="en-US" dirty="0"/>
              <a:t>Heading (18 pt. HP Simplified</a:t>
            </a:r>
            <a:r>
              <a:rPr lang="en-US" dirty="0" smtClean="0"/>
              <a:t> bold HP </a:t>
            </a:r>
            <a:r>
              <a:rPr lang="en-US" dirty="0"/>
              <a:t>blue)</a:t>
            </a:r>
            <a:endParaRPr lang="en-GB" dirty="0"/>
          </a:p>
          <a:p>
            <a:pPr lvl="1"/>
            <a:r>
              <a:rPr lang="en-US" dirty="0"/>
              <a:t>Body copy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16 pt. HP Simplified)</a:t>
            </a:r>
          </a:p>
          <a:p>
            <a:pPr lvl="2"/>
            <a:r>
              <a:rPr lang="en-US" dirty="0"/>
              <a:t>14 pt. HP Simplified</a:t>
            </a:r>
          </a:p>
          <a:p>
            <a:pPr lvl="3"/>
            <a:r>
              <a:rPr lang="en-US" dirty="0"/>
              <a:t>14 pt. HP Simplified</a:t>
            </a:r>
          </a:p>
          <a:p>
            <a:pPr lvl="4"/>
            <a:r>
              <a:rPr lang="en-US" dirty="0"/>
              <a:t>14 pt. HP Simplified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Heading (18 pt. HP Simplified</a:t>
            </a:r>
            <a:r>
              <a:rPr lang="en-US" dirty="0" smtClean="0"/>
              <a:t> bold HP </a:t>
            </a:r>
            <a:r>
              <a:rPr lang="en-US" dirty="0"/>
              <a:t>blue)</a:t>
            </a:r>
            <a:endParaRPr lang="en-GB" dirty="0"/>
          </a:p>
          <a:p>
            <a:pPr lvl="1"/>
            <a:r>
              <a:rPr lang="en-US" dirty="0"/>
              <a:t>Body copy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16 pt. HP Simplified)</a:t>
            </a:r>
          </a:p>
          <a:p>
            <a:pPr lvl="2"/>
            <a:r>
              <a:rPr lang="en-US" dirty="0"/>
              <a:t>14 pt. HP Simplified</a:t>
            </a:r>
          </a:p>
          <a:p>
            <a:pPr lvl="3"/>
            <a:r>
              <a:rPr lang="en-US" dirty="0"/>
              <a:t>14 pt. HP Simplified</a:t>
            </a:r>
          </a:p>
          <a:p>
            <a:pPr lvl="4"/>
            <a:r>
              <a:rPr lang="en-US" dirty="0"/>
              <a:t>14 pt. HP Simplified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/>
              <a:t>Heading (18 pt. HP Simplified</a:t>
            </a:r>
            <a:r>
              <a:rPr lang="en-US" dirty="0" smtClean="0"/>
              <a:t> bold HP </a:t>
            </a:r>
            <a:r>
              <a:rPr lang="en-US" dirty="0"/>
              <a:t>blue)</a:t>
            </a:r>
            <a:endParaRPr lang="en-GB" dirty="0"/>
          </a:p>
          <a:p>
            <a:pPr lvl="1"/>
            <a:r>
              <a:rPr lang="en-US" dirty="0"/>
              <a:t>Body </a:t>
            </a:r>
            <a:r>
              <a:rPr lang="en-US"/>
              <a:t>copy</a:t>
            </a:r>
            <a:r>
              <a:rPr lang="en-US" smtClean="0"/>
              <a:t> </a:t>
            </a:r>
            <a:br>
              <a:rPr lang="en-US" smtClean="0"/>
            </a:br>
            <a:r>
              <a:rPr lang="en-US" smtClean="0"/>
              <a:t>(</a:t>
            </a:r>
            <a:r>
              <a:rPr lang="en-US" dirty="0"/>
              <a:t>16 pt. HP Simplified)</a:t>
            </a:r>
          </a:p>
          <a:p>
            <a:pPr lvl="2"/>
            <a:r>
              <a:rPr lang="en-US" dirty="0"/>
              <a:t>14 pt. HP Simplified</a:t>
            </a:r>
          </a:p>
          <a:p>
            <a:pPr lvl="3"/>
            <a:r>
              <a:rPr lang="en-US" dirty="0"/>
              <a:t>14 pt. HP Simplified</a:t>
            </a:r>
          </a:p>
          <a:p>
            <a:pPr lvl="4"/>
            <a:r>
              <a:rPr lang="en-US" dirty="0"/>
              <a:t>14 pt. HP Simplified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 (18 pt. HP Simplified)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Title (28 pt. HP Simplified bold)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r>
              <a:rPr lang="en-US" dirty="0"/>
              <a:t>Heading (18 pt. HP Simplified</a:t>
            </a:r>
            <a:r>
              <a:rPr lang="en-US" dirty="0" smtClean="0"/>
              <a:t> bold HP blue</a:t>
            </a:r>
            <a:r>
              <a:rPr lang="en-US" dirty="0"/>
              <a:t>)</a:t>
            </a:r>
            <a:endParaRPr lang="en-GB" dirty="0"/>
          </a:p>
          <a:p>
            <a:pPr lvl="1"/>
            <a:r>
              <a:rPr lang="en-US" dirty="0"/>
              <a:t>Body copy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16 pt. HP Simplified)</a:t>
            </a:r>
          </a:p>
          <a:p>
            <a:pPr lvl="2"/>
            <a:r>
              <a:rPr lang="en-US" dirty="0"/>
              <a:t>14 pt. HP Simplified</a:t>
            </a:r>
          </a:p>
          <a:p>
            <a:pPr lvl="3"/>
            <a:r>
              <a:rPr lang="en-US" dirty="0"/>
              <a:t>14 pt. HP Simplified</a:t>
            </a:r>
          </a:p>
          <a:p>
            <a:pPr lvl="4"/>
            <a:r>
              <a:rPr lang="en-US" dirty="0"/>
              <a:t>14 pt. HP Simplified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Heading (18 pt. HP Simplified</a:t>
            </a:r>
            <a:r>
              <a:rPr lang="en-US" dirty="0" smtClean="0"/>
              <a:t> bold HP </a:t>
            </a:r>
            <a:r>
              <a:rPr lang="en-US" dirty="0"/>
              <a:t>blue)</a:t>
            </a:r>
            <a:endParaRPr lang="en-GB" dirty="0"/>
          </a:p>
          <a:p>
            <a:pPr lvl="1"/>
            <a:r>
              <a:rPr lang="en-US" dirty="0"/>
              <a:t>Body copy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16 pt. HP Simplified)</a:t>
            </a:r>
          </a:p>
          <a:p>
            <a:pPr lvl="2"/>
            <a:r>
              <a:rPr lang="en-US" dirty="0"/>
              <a:t>14 pt. HP Simplified</a:t>
            </a:r>
          </a:p>
          <a:p>
            <a:pPr lvl="3"/>
            <a:r>
              <a:rPr lang="en-US" dirty="0"/>
              <a:t>14 pt. HP Simplified</a:t>
            </a:r>
          </a:p>
          <a:p>
            <a:pPr lvl="4"/>
            <a:r>
              <a:rPr lang="en-US" dirty="0"/>
              <a:t>14 pt. HP Simplified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/>
              <a:t>Heading (18 pt. HP Simplified</a:t>
            </a:r>
            <a:r>
              <a:rPr lang="en-US" dirty="0" smtClean="0"/>
              <a:t> bold HP </a:t>
            </a:r>
            <a:r>
              <a:rPr lang="en-US" dirty="0"/>
              <a:t>blue)</a:t>
            </a:r>
            <a:endParaRPr lang="en-GB" dirty="0"/>
          </a:p>
          <a:p>
            <a:pPr lvl="1"/>
            <a:r>
              <a:rPr lang="en-US" dirty="0"/>
              <a:t>Body copy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16 pt. HP Simplified)</a:t>
            </a:r>
          </a:p>
          <a:p>
            <a:pPr lvl="2"/>
            <a:r>
              <a:rPr lang="en-US" dirty="0"/>
              <a:t>14 pt. HP Simplified</a:t>
            </a:r>
          </a:p>
          <a:p>
            <a:pPr lvl="3"/>
            <a:r>
              <a:rPr lang="en-US" dirty="0"/>
              <a:t>14 pt. HP Simplified</a:t>
            </a:r>
          </a:p>
          <a:p>
            <a:pPr lvl="4"/>
            <a:r>
              <a:rPr lang="en-US" dirty="0"/>
              <a:t>14 pt. HP Simplified</a:t>
            </a:r>
          </a:p>
        </p:txBody>
      </p:sp>
    </p:spTree>
    <p:extLst>
      <p:ext uri="{BB962C8B-B14F-4D97-AF65-F5344CB8AC3E}">
        <p14:creationId xmlns:p14="http://schemas.microsoft.com/office/powerpoint/2010/main" val="219399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627485"/>
              </p:ext>
            </p:extLst>
          </p:nvPr>
        </p:nvGraphicFramePr>
        <p:xfrm>
          <a:off x="315514" y="1608138"/>
          <a:ext cx="8133162" cy="26659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72126"/>
                <a:gridCol w="1090259"/>
                <a:gridCol w="1090259"/>
                <a:gridCol w="1090259"/>
                <a:gridCol w="1090259"/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 </a:t>
                      </a:r>
                      <a:endParaRPr lang="en-US" sz="1200" b="0" i="0" dirty="0">
                        <a:latin typeface="HP Simplified"/>
                        <a:cs typeface="HP Simplified"/>
                      </a:endParaRPr>
                    </a:p>
                  </a:txBody>
                  <a:tcPr marT="9144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Heading</a:t>
                      </a:r>
                      <a:endParaRPr lang="en-US" sz="1200" b="0" i="0" dirty="0">
                        <a:latin typeface="HP Simplified"/>
                        <a:cs typeface="HP Simplified"/>
                      </a:endParaRPr>
                    </a:p>
                  </a:txBody>
                  <a:tcPr marR="180000" marT="9144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Heading</a:t>
                      </a:r>
                      <a:endParaRPr lang="en-US" sz="1200" b="0" i="0" dirty="0">
                        <a:latin typeface="+mn-lt"/>
                        <a:cs typeface="HP Simplified"/>
                      </a:endParaRPr>
                    </a:p>
                  </a:txBody>
                  <a:tcPr marR="180000" marT="9144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Heading</a:t>
                      </a:r>
                      <a:endParaRPr lang="en-US" sz="1200" b="0" i="0" dirty="0">
                        <a:latin typeface="+mn-lt"/>
                        <a:cs typeface="HP Simplified"/>
                      </a:endParaRPr>
                    </a:p>
                  </a:txBody>
                  <a:tcPr marR="180000" marT="9144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Heading</a:t>
                      </a:r>
                      <a:endParaRPr lang="en-US" sz="1200" b="0" i="0" dirty="0">
                        <a:latin typeface="+mn-lt"/>
                        <a:cs typeface="HP Simplified"/>
                      </a:endParaRPr>
                    </a:p>
                  </a:txBody>
                  <a:tcPr marR="180000" marT="91440">
                    <a:solidFill>
                      <a:schemeClr val="accent1"/>
                    </a:solidFill>
                  </a:tcPr>
                </a:tc>
              </a:tr>
              <a:tr h="38252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kern="1200" baseline="0" dirty="0" smtClean="0"/>
                        <a:t>12 pt. HP Simplified</a:t>
                      </a:r>
                      <a:endParaRPr lang="en-US" sz="1200" b="0" i="0" u="none" strike="noStrike" kern="1200" baseline="0" dirty="0" smtClean="0">
                        <a:solidFill>
                          <a:schemeClr val="dk1"/>
                        </a:solidFill>
                        <a:latin typeface="HP Simplified"/>
                        <a:ea typeface="+mn-ea"/>
                        <a:cs typeface="HP Simplified"/>
                      </a:endParaRPr>
                    </a:p>
                  </a:txBody>
                  <a:tcPr marR="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dirty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HP Simplified"/>
                        <a:cs typeface="HP Simplified"/>
                      </a:endParaRPr>
                    </a:p>
                  </a:txBody>
                  <a:tcPr marR="18000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dirty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+mn-lt"/>
                        <a:cs typeface="HP Simplified"/>
                      </a:endParaRPr>
                    </a:p>
                  </a:txBody>
                  <a:tcPr marR="18000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dirty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+mn-lt"/>
                        <a:cs typeface="HP Simplified"/>
                      </a:endParaRPr>
                    </a:p>
                  </a:txBody>
                  <a:tcPr marR="18000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dirty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+mn-lt"/>
                        <a:cs typeface="HP Simplified"/>
                      </a:endParaRPr>
                    </a:p>
                  </a:txBody>
                  <a:tcPr marR="180000" marT="91440" marB="0" anchor="ctr"/>
                </a:tc>
              </a:tr>
              <a:tr h="38252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kern="1200" baseline="0" dirty="0" smtClean="0"/>
                        <a:t>Content</a:t>
                      </a:r>
                      <a:endParaRPr lang="en-US" sz="1200" b="0" i="0" u="none" strike="noStrike" kern="1200" baseline="0" dirty="0" smtClean="0">
                        <a:solidFill>
                          <a:schemeClr val="dk1"/>
                        </a:solidFill>
                        <a:latin typeface="HP Simplified"/>
                        <a:ea typeface="+mn-ea"/>
                        <a:cs typeface="HP Simplified"/>
                      </a:endParaRPr>
                    </a:p>
                  </a:txBody>
                  <a:tcPr marR="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dirty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+mn-lt"/>
                        <a:cs typeface="HP Simplified"/>
                      </a:endParaRPr>
                    </a:p>
                  </a:txBody>
                  <a:tcPr marR="18000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dirty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+mn-lt"/>
                        <a:cs typeface="HP Simplified"/>
                      </a:endParaRPr>
                    </a:p>
                  </a:txBody>
                  <a:tcPr marR="18000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dirty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+mn-lt"/>
                        <a:cs typeface="HP Simplified"/>
                      </a:endParaRPr>
                    </a:p>
                  </a:txBody>
                  <a:tcPr marR="18000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dirty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+mn-lt"/>
                        <a:cs typeface="HP Simplified"/>
                      </a:endParaRPr>
                    </a:p>
                  </a:txBody>
                  <a:tcPr marR="180000" marT="91440" marB="0" anchor="ctr"/>
                </a:tc>
              </a:tr>
              <a:tr h="38252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kern="1200" baseline="0" dirty="0" smtClean="0"/>
                        <a:t>Content</a:t>
                      </a:r>
                      <a:endParaRPr lang="en-US" sz="1200" b="0" i="0" u="none" strike="noStrike" kern="1200" baseline="0" dirty="0" smtClean="0">
                        <a:solidFill>
                          <a:schemeClr val="dk1"/>
                        </a:solidFill>
                        <a:latin typeface="HP Simplified"/>
                        <a:ea typeface="+mn-ea"/>
                        <a:cs typeface="HP Simplified"/>
                      </a:endParaRPr>
                    </a:p>
                  </a:txBody>
                  <a:tcPr marR="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dirty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+mn-lt"/>
                        <a:cs typeface="HP Simplified"/>
                      </a:endParaRPr>
                    </a:p>
                  </a:txBody>
                  <a:tcPr marR="18000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HP Simplified"/>
                        <a:cs typeface="HP Simplified"/>
                      </a:endParaRPr>
                    </a:p>
                  </a:txBody>
                  <a:tcPr marR="18000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dirty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HP Simplified"/>
                        <a:cs typeface="HP Simplified"/>
                      </a:endParaRPr>
                    </a:p>
                  </a:txBody>
                  <a:tcPr marR="18000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dirty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+mn-lt"/>
                        <a:cs typeface="HP Simplified"/>
                      </a:endParaRPr>
                    </a:p>
                  </a:txBody>
                  <a:tcPr marR="180000" marT="91440" marB="0" anchor="ctr"/>
                </a:tc>
              </a:tr>
              <a:tr h="38252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kern="1200" baseline="0" dirty="0" smtClean="0"/>
                        <a:t>Content</a:t>
                      </a:r>
                      <a:endParaRPr lang="en-US" sz="1200" b="0" i="0" u="none" strike="noStrike" kern="1200" baseline="0" dirty="0" smtClean="0">
                        <a:solidFill>
                          <a:schemeClr val="dk1"/>
                        </a:solidFill>
                        <a:latin typeface="HP Simplified"/>
                        <a:ea typeface="+mn-ea"/>
                        <a:cs typeface="HP Simplified"/>
                      </a:endParaRPr>
                    </a:p>
                  </a:txBody>
                  <a:tcPr marR="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dirty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+mn-lt"/>
                        <a:cs typeface="HP Simplified"/>
                      </a:endParaRPr>
                    </a:p>
                  </a:txBody>
                  <a:tcPr marR="18000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HP Simplified"/>
                        <a:cs typeface="HP Simplified"/>
                      </a:endParaRPr>
                    </a:p>
                  </a:txBody>
                  <a:tcPr marR="18000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dirty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HP Simplified"/>
                        <a:cs typeface="HP Simplified"/>
                      </a:endParaRPr>
                    </a:p>
                  </a:txBody>
                  <a:tcPr marR="18000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dirty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+mn-lt"/>
                        <a:cs typeface="HP Simplified"/>
                      </a:endParaRPr>
                    </a:p>
                  </a:txBody>
                  <a:tcPr marR="180000" marT="91440" marB="0" anchor="ctr"/>
                </a:tc>
              </a:tr>
              <a:tr h="38252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12 pt. HP Simplified bold HP blue</a:t>
                      </a:r>
                      <a:endParaRPr lang="en-US" sz="1200" b="1" i="0" u="none" strike="noStrike" kern="1200" baseline="0" dirty="0" smtClean="0">
                        <a:solidFill>
                          <a:schemeClr val="accent1"/>
                        </a:solidFill>
                        <a:latin typeface="HP Simplified"/>
                        <a:ea typeface="+mn-ea"/>
                        <a:cs typeface="HP Simplified"/>
                      </a:endParaRPr>
                    </a:p>
                  </a:txBody>
                  <a:tcPr marR="0" marT="9144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accent1"/>
                          </a:solidFill>
                        </a:rPr>
                        <a:t>Content</a:t>
                      </a:r>
                    </a:p>
                  </a:txBody>
                  <a:tcPr marR="180000" marT="9144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accent1"/>
                          </a:solidFill>
                        </a:rPr>
                        <a:t>Content</a:t>
                      </a:r>
                    </a:p>
                  </a:txBody>
                  <a:tcPr marR="180000" marT="9144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accent1"/>
                          </a:solidFill>
                        </a:rPr>
                        <a:t>Content</a:t>
                      </a:r>
                    </a:p>
                  </a:txBody>
                  <a:tcPr marR="180000" marT="9144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accent1"/>
                          </a:solidFill>
                        </a:rPr>
                        <a:t>Content</a:t>
                      </a:r>
                    </a:p>
                  </a:txBody>
                  <a:tcPr marR="180000" marT="91440" marB="0" anchor="ctr"/>
                </a:tc>
              </a:tr>
              <a:tr h="38252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kern="1200" baseline="0" dirty="0" smtClean="0"/>
                        <a:t>Content</a:t>
                      </a:r>
                      <a:endParaRPr lang="en-US" sz="1200" b="0" i="0" u="none" strike="noStrike" kern="1200" baseline="0" dirty="0" smtClean="0">
                        <a:solidFill>
                          <a:schemeClr val="dk1"/>
                        </a:solidFill>
                        <a:latin typeface="HP Simplified"/>
                        <a:ea typeface="+mn-ea"/>
                        <a:cs typeface="HP Simplified"/>
                      </a:endParaRPr>
                    </a:p>
                  </a:txBody>
                  <a:tcPr marR="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dirty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+mn-lt"/>
                        <a:cs typeface="HP Simplified"/>
                      </a:endParaRPr>
                    </a:p>
                  </a:txBody>
                  <a:tcPr marR="18000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HP Simplified"/>
                        <a:cs typeface="HP Simplified"/>
                      </a:endParaRPr>
                    </a:p>
                  </a:txBody>
                  <a:tcPr marR="18000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HP Simplified"/>
                        <a:cs typeface="HP Simplified"/>
                      </a:endParaRPr>
                    </a:p>
                  </a:txBody>
                  <a:tcPr marR="180000" marT="9144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dirty="0" smtClean="0">
                          <a:latin typeface="+mn-lt"/>
                          <a:cs typeface="+mn-cs"/>
                        </a:rPr>
                        <a:t>Content</a:t>
                      </a:r>
                      <a:endParaRPr lang="en-US" sz="1200" b="0" i="0" dirty="0">
                        <a:latin typeface="HP Simplified"/>
                        <a:cs typeface="HP Simplified"/>
                      </a:endParaRPr>
                    </a:p>
                  </a:txBody>
                  <a:tcPr marR="180000" marT="91440" marB="0" anchor="ctr"/>
                </a:tc>
              </a:tr>
            </a:tbl>
          </a:graphicData>
        </a:graphic>
      </p:graphicFrame>
      <p:sp>
        <p:nvSpPr>
          <p:cNvPr id="9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Table style</a:t>
            </a:r>
            <a:endParaRPr lang="en-US" dirty="0"/>
          </a:p>
        </p:txBody>
      </p:sp>
      <p:sp>
        <p:nvSpPr>
          <p:cNvPr id="10" name="Sub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dirty="0" smtClean="0"/>
              <a:t>Columns and rows may be added, but colors must be maintained.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32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</a:t>
            </a:r>
            <a:r>
              <a:rPr lang="en-GB" dirty="0" smtClean="0"/>
              <a:t>rganization chart style (condensed)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dirty="0" smtClean="0"/>
              <a:t>Boxes size and quantity may vary, but </a:t>
            </a:r>
            <a:r>
              <a:rPr lang="en-US" dirty="0"/>
              <a:t>colors must be </a:t>
            </a:r>
            <a:r>
              <a:rPr lang="en-US" dirty="0" smtClean="0"/>
              <a:t>maintained.</a:t>
            </a:r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873311" y="1924128"/>
            <a:ext cx="6926348" cy="446965"/>
            <a:chOff x="873311" y="1924128"/>
            <a:chExt cx="7046356" cy="446965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591564" y="1924128"/>
              <a:ext cx="0" cy="228933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873311" y="2142160"/>
              <a:ext cx="0" cy="228933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2698681" y="2142160"/>
              <a:ext cx="0" cy="228933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370093" y="2142160"/>
              <a:ext cx="0" cy="228933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6101127" y="2142160"/>
              <a:ext cx="0" cy="228933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7908433" y="2142160"/>
              <a:ext cx="0" cy="228933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877541" y="2147610"/>
              <a:ext cx="7042126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Rectangle 69"/>
          <p:cNvSpPr/>
          <p:nvPr/>
        </p:nvSpPr>
        <p:spPr>
          <a:xfrm>
            <a:off x="238924" y="1608139"/>
            <a:ext cx="6552484" cy="2765931"/>
          </a:xfrm>
          <a:prstGeom prst="rect">
            <a:avLst/>
          </a:prstGeom>
          <a:ln>
            <a:noFill/>
          </a:ln>
        </p:spPr>
      </p:sp>
      <p:sp>
        <p:nvSpPr>
          <p:cNvPr id="71" name="Freeform 70"/>
          <p:cNvSpPr/>
          <p:nvPr/>
        </p:nvSpPr>
        <p:spPr>
          <a:xfrm>
            <a:off x="332341" y="1608139"/>
            <a:ext cx="2788920" cy="424927"/>
          </a:xfrm>
          <a:custGeom>
            <a:avLst/>
            <a:gdLst>
              <a:gd name="connsiteX0" fmla="*/ 0 w 2604984"/>
              <a:gd name="connsiteY0" fmla="*/ 0 h 424927"/>
              <a:gd name="connsiteX1" fmla="*/ 2604984 w 2604984"/>
              <a:gd name="connsiteY1" fmla="*/ 0 h 424927"/>
              <a:gd name="connsiteX2" fmla="*/ 2604984 w 2604984"/>
              <a:gd name="connsiteY2" fmla="*/ 424927 h 424927"/>
              <a:gd name="connsiteX3" fmla="*/ 0 w 2604984"/>
              <a:gd name="connsiteY3" fmla="*/ 424927 h 424927"/>
              <a:gd name="connsiteX4" fmla="*/ 0 w 2604984"/>
              <a:gd name="connsiteY4" fmla="*/ 0 h 42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04984" h="424927">
                <a:moveTo>
                  <a:pt x="0" y="0"/>
                </a:moveTo>
                <a:lnTo>
                  <a:pt x="2604984" y="0"/>
                </a:lnTo>
                <a:lnTo>
                  <a:pt x="2604984" y="424927"/>
                </a:lnTo>
                <a:lnTo>
                  <a:pt x="0" y="424927"/>
                </a:lnTo>
                <a:lnTo>
                  <a:pt x="0" y="0"/>
                </a:lnTo>
                <a:close/>
              </a:path>
            </a:pathLst>
          </a:custGeom>
          <a:solidFill>
            <a:srgbClr val="0096D6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7620" rIns="91440" bIns="7620" numCol="1" spcCol="1270" anchor="ctr" anchorCtr="0">
            <a:noAutofit/>
          </a:bodyPr>
          <a:lstStyle/>
          <a:p>
            <a:pPr marL="53975" lvl="0" indent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0" i="0" kern="1200" dirty="0" smtClean="0">
                <a:solidFill>
                  <a:srgbClr val="FFFFFF"/>
                </a:solidFill>
                <a:cs typeface="Arial"/>
              </a:rPr>
              <a:t>Insert Name</a:t>
            </a:r>
            <a:br>
              <a:rPr lang="en-US" sz="1200" b="0" i="0" kern="1200" dirty="0" smtClean="0">
                <a:solidFill>
                  <a:srgbClr val="FFFFFF"/>
                </a:solidFill>
                <a:cs typeface="Arial"/>
              </a:rPr>
            </a:br>
            <a:r>
              <a:rPr lang="en-US" sz="1200" b="0" i="0" kern="1200" dirty="0" smtClean="0">
                <a:solidFill>
                  <a:srgbClr val="FFFFFF"/>
                </a:solidFill>
                <a:cs typeface="Arial"/>
              </a:rPr>
              <a:t>Title goes here (12 pt. HP Simplified)</a:t>
            </a:r>
            <a:endParaRPr lang="en-US" sz="1600" b="0" i="0" kern="1200" dirty="0">
              <a:solidFill>
                <a:srgbClr val="FFFFFF"/>
              </a:solidFill>
              <a:cs typeface="Arial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324024" y="2307629"/>
            <a:ext cx="1371600" cy="1853840"/>
            <a:chOff x="324025" y="2307629"/>
            <a:chExt cx="1098573" cy="1853840"/>
          </a:xfrm>
        </p:grpSpPr>
        <p:sp>
          <p:nvSpPr>
            <p:cNvPr id="73" name="Freeform 72"/>
            <p:cNvSpPr/>
            <p:nvPr/>
          </p:nvSpPr>
          <p:spPr>
            <a:xfrm>
              <a:off x="433882" y="2659699"/>
              <a:ext cx="206700" cy="150177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501770"/>
                  </a:lnTo>
                  <a:lnTo>
                    <a:pt x="206700" y="1501770"/>
                  </a:lnTo>
                </a:path>
              </a:pathLst>
            </a:custGeom>
            <a:noFill/>
            <a:ln w="6350" cmpd="sng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4" name="Freeform 73"/>
            <p:cNvSpPr/>
            <p:nvPr/>
          </p:nvSpPr>
          <p:spPr>
            <a:xfrm>
              <a:off x="433882" y="2659699"/>
              <a:ext cx="206700" cy="89837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898373"/>
                  </a:lnTo>
                  <a:lnTo>
                    <a:pt x="206700" y="898373"/>
                  </a:lnTo>
                </a:path>
              </a:pathLst>
            </a:custGeom>
            <a:noFill/>
            <a:ln w="6350" cmpd="sng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5" name="Freeform 74"/>
            <p:cNvSpPr/>
            <p:nvPr/>
          </p:nvSpPr>
          <p:spPr>
            <a:xfrm>
              <a:off x="433882" y="2659699"/>
              <a:ext cx="206700" cy="29497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94976"/>
                  </a:lnTo>
                  <a:lnTo>
                    <a:pt x="206700" y="294976"/>
                  </a:lnTo>
                </a:path>
              </a:pathLst>
            </a:custGeom>
            <a:noFill/>
            <a:ln w="6350" cmpd="sng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6" name="Freeform 75"/>
            <p:cNvSpPr/>
            <p:nvPr/>
          </p:nvSpPr>
          <p:spPr>
            <a:xfrm>
              <a:off x="324025" y="2307629"/>
              <a:ext cx="1098573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b="0" i="0" kern="1200" dirty="0" smtClean="0">
                  <a:solidFill>
                    <a:schemeClr val="bg1"/>
                  </a:solidFill>
                  <a:cs typeface="Arial"/>
                </a:rPr>
                <a:t>This level is all the same color</a:t>
              </a:r>
              <a:endParaRPr lang="en-US" sz="1100" b="0" i="0" kern="1200" dirty="0">
                <a:solidFill>
                  <a:schemeClr val="bg1"/>
                </a:solidFill>
                <a:cs typeface="Arial"/>
              </a:endParaRPr>
            </a:p>
          </p:txBody>
        </p:sp>
      </p:grpSp>
      <p:sp>
        <p:nvSpPr>
          <p:cNvPr id="77" name="Freeform 76"/>
          <p:cNvSpPr/>
          <p:nvPr/>
        </p:nvSpPr>
        <p:spPr>
          <a:xfrm>
            <a:off x="640583" y="2742211"/>
            <a:ext cx="914180" cy="424927"/>
          </a:xfrm>
          <a:custGeom>
            <a:avLst/>
            <a:gdLst>
              <a:gd name="connsiteX0" fmla="*/ 0 w 914180"/>
              <a:gd name="connsiteY0" fmla="*/ 0 h 424927"/>
              <a:gd name="connsiteX1" fmla="*/ 914180 w 914180"/>
              <a:gd name="connsiteY1" fmla="*/ 0 h 424927"/>
              <a:gd name="connsiteX2" fmla="*/ 914180 w 914180"/>
              <a:gd name="connsiteY2" fmla="*/ 424927 h 424927"/>
              <a:gd name="connsiteX3" fmla="*/ 0 w 914180"/>
              <a:gd name="connsiteY3" fmla="*/ 424927 h 424927"/>
              <a:gd name="connsiteX4" fmla="*/ 0 w 914180"/>
              <a:gd name="connsiteY4" fmla="*/ 0 h 42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180" h="424927">
                <a:moveTo>
                  <a:pt x="0" y="0"/>
                </a:moveTo>
                <a:lnTo>
                  <a:pt x="914180" y="0"/>
                </a:lnTo>
                <a:lnTo>
                  <a:pt x="914180" y="424927"/>
                </a:lnTo>
                <a:lnTo>
                  <a:pt x="0" y="424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t" anchorCtr="0">
            <a:noAutofit/>
          </a:bodyPr>
          <a:lstStyle/>
          <a:p>
            <a:pPr marL="53975" lvl="0" indent="0" algn="l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0" i="0" kern="1200" dirty="0" smtClean="0">
                <a:solidFill>
                  <a:srgbClr val="000000"/>
                </a:solidFill>
                <a:cs typeface="Arial"/>
              </a:rPr>
              <a:t>Insert Name</a:t>
            </a:r>
            <a:br>
              <a:rPr lang="en-US" sz="1100" b="0" i="0" kern="1200" dirty="0" smtClean="0">
                <a:solidFill>
                  <a:srgbClr val="000000"/>
                </a:solidFill>
                <a:cs typeface="Arial"/>
              </a:rPr>
            </a:br>
            <a:r>
              <a:rPr lang="en-US" sz="1100" b="0" i="0" kern="1200" dirty="0" smtClean="0">
                <a:solidFill>
                  <a:srgbClr val="000000"/>
                </a:solidFill>
                <a:cs typeface="Arial"/>
              </a:rPr>
              <a:t>Title Goes Here</a:t>
            </a:r>
            <a:endParaRPr lang="en-US" sz="1100" b="0" i="0" kern="120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78" name="Freeform 77"/>
          <p:cNvSpPr/>
          <p:nvPr/>
        </p:nvSpPr>
        <p:spPr>
          <a:xfrm>
            <a:off x="640583" y="3345608"/>
            <a:ext cx="891736" cy="424927"/>
          </a:xfrm>
          <a:custGeom>
            <a:avLst/>
            <a:gdLst>
              <a:gd name="connsiteX0" fmla="*/ 0 w 891736"/>
              <a:gd name="connsiteY0" fmla="*/ 0 h 424927"/>
              <a:gd name="connsiteX1" fmla="*/ 891736 w 891736"/>
              <a:gd name="connsiteY1" fmla="*/ 0 h 424927"/>
              <a:gd name="connsiteX2" fmla="*/ 891736 w 891736"/>
              <a:gd name="connsiteY2" fmla="*/ 424927 h 424927"/>
              <a:gd name="connsiteX3" fmla="*/ 0 w 891736"/>
              <a:gd name="connsiteY3" fmla="*/ 424927 h 424927"/>
              <a:gd name="connsiteX4" fmla="*/ 0 w 891736"/>
              <a:gd name="connsiteY4" fmla="*/ 0 h 42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1736" h="424927">
                <a:moveTo>
                  <a:pt x="0" y="0"/>
                </a:moveTo>
                <a:lnTo>
                  <a:pt x="891736" y="0"/>
                </a:lnTo>
                <a:lnTo>
                  <a:pt x="891736" y="424927"/>
                </a:lnTo>
                <a:lnTo>
                  <a:pt x="0" y="424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t" anchorCtr="0">
            <a:noAutofit/>
          </a:bodyPr>
          <a:lstStyle/>
          <a:p>
            <a:pPr marL="53975" lvl="0" indent="0" algn="l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0" i="0" kern="1200" dirty="0" smtClean="0">
                <a:solidFill>
                  <a:srgbClr val="000000"/>
                </a:solidFill>
                <a:cs typeface="Arial"/>
              </a:rPr>
              <a:t>Insert Name</a:t>
            </a:r>
            <a:br>
              <a:rPr lang="en-US" sz="1100" b="0" i="0" kern="1200" dirty="0" smtClean="0">
                <a:solidFill>
                  <a:srgbClr val="000000"/>
                </a:solidFill>
                <a:cs typeface="Arial"/>
              </a:rPr>
            </a:br>
            <a:r>
              <a:rPr lang="en-US" sz="1100" b="0" i="0" kern="1200" dirty="0" smtClean="0">
                <a:solidFill>
                  <a:srgbClr val="000000"/>
                </a:solidFill>
                <a:cs typeface="Arial"/>
              </a:rPr>
              <a:t>Title Goes Here</a:t>
            </a:r>
            <a:endParaRPr lang="en-US" sz="1100" b="0" i="0" kern="120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79" name="Freeform 78"/>
          <p:cNvSpPr/>
          <p:nvPr/>
        </p:nvSpPr>
        <p:spPr>
          <a:xfrm>
            <a:off x="640583" y="3949006"/>
            <a:ext cx="925407" cy="424927"/>
          </a:xfrm>
          <a:custGeom>
            <a:avLst/>
            <a:gdLst>
              <a:gd name="connsiteX0" fmla="*/ 0 w 925407"/>
              <a:gd name="connsiteY0" fmla="*/ 0 h 424927"/>
              <a:gd name="connsiteX1" fmla="*/ 925407 w 925407"/>
              <a:gd name="connsiteY1" fmla="*/ 0 h 424927"/>
              <a:gd name="connsiteX2" fmla="*/ 925407 w 925407"/>
              <a:gd name="connsiteY2" fmla="*/ 424927 h 424927"/>
              <a:gd name="connsiteX3" fmla="*/ 0 w 925407"/>
              <a:gd name="connsiteY3" fmla="*/ 424927 h 424927"/>
              <a:gd name="connsiteX4" fmla="*/ 0 w 925407"/>
              <a:gd name="connsiteY4" fmla="*/ 0 h 42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407" h="424927">
                <a:moveTo>
                  <a:pt x="0" y="0"/>
                </a:moveTo>
                <a:lnTo>
                  <a:pt x="925407" y="0"/>
                </a:lnTo>
                <a:lnTo>
                  <a:pt x="925407" y="424927"/>
                </a:lnTo>
                <a:lnTo>
                  <a:pt x="0" y="424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anchor="t" anchorCtr="0">
            <a:noAutofit/>
          </a:bodyPr>
          <a:lstStyle/>
          <a:p>
            <a:pPr marL="53975" lvl="0" indent="0" algn="l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0" i="0" kern="1200" dirty="0" smtClean="0">
                <a:solidFill>
                  <a:srgbClr val="000000"/>
                </a:solidFill>
                <a:cs typeface="Arial"/>
              </a:rPr>
              <a:t>Insert Name</a:t>
            </a:r>
            <a:br>
              <a:rPr lang="en-US" sz="1100" b="0" i="0" kern="1200" dirty="0" smtClean="0">
                <a:solidFill>
                  <a:srgbClr val="000000"/>
                </a:solidFill>
                <a:cs typeface="Arial"/>
              </a:rPr>
            </a:br>
            <a:r>
              <a:rPr lang="en-US" sz="1100" b="0" i="0" kern="1200" dirty="0" smtClean="0">
                <a:solidFill>
                  <a:srgbClr val="000000"/>
                </a:solidFill>
                <a:cs typeface="Arial"/>
              </a:rPr>
              <a:t>Title Goes Here</a:t>
            </a:r>
            <a:endParaRPr lang="en-US" sz="1100" b="0" i="0" kern="1200" dirty="0">
              <a:solidFill>
                <a:srgbClr val="000000"/>
              </a:solidFill>
              <a:cs typeface="Arial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012287" y="2307629"/>
            <a:ext cx="1371600" cy="2066304"/>
            <a:chOff x="1650401" y="2307629"/>
            <a:chExt cx="1371600" cy="2066304"/>
          </a:xfrm>
        </p:grpSpPr>
        <p:sp>
          <p:nvSpPr>
            <p:cNvPr id="81" name="Freeform 80"/>
            <p:cNvSpPr/>
            <p:nvPr/>
          </p:nvSpPr>
          <p:spPr>
            <a:xfrm>
              <a:off x="1760260" y="2659699"/>
              <a:ext cx="190256" cy="150177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501770"/>
                  </a:lnTo>
                  <a:lnTo>
                    <a:pt x="190256" y="1501770"/>
                  </a:lnTo>
                </a:path>
              </a:pathLst>
            </a:custGeom>
            <a:noFill/>
            <a:ln w="6350" cmpd="sng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2" name="Freeform 81"/>
            <p:cNvSpPr/>
            <p:nvPr/>
          </p:nvSpPr>
          <p:spPr>
            <a:xfrm>
              <a:off x="1760260" y="2659699"/>
              <a:ext cx="190256" cy="89837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898373"/>
                  </a:lnTo>
                  <a:lnTo>
                    <a:pt x="190256" y="898373"/>
                  </a:lnTo>
                </a:path>
              </a:pathLst>
            </a:custGeom>
            <a:noFill/>
            <a:ln w="6350" cmpd="sng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3" name="Freeform 82"/>
            <p:cNvSpPr/>
            <p:nvPr/>
          </p:nvSpPr>
          <p:spPr>
            <a:xfrm>
              <a:off x="1760260" y="2659699"/>
              <a:ext cx="194913" cy="29497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94976"/>
                  </a:lnTo>
                  <a:lnTo>
                    <a:pt x="194913" y="294976"/>
                  </a:lnTo>
                </a:path>
              </a:pathLst>
            </a:custGeom>
            <a:noFill/>
            <a:ln w="6350" cmpd="sng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4" name="Freeform 83"/>
            <p:cNvSpPr/>
            <p:nvPr/>
          </p:nvSpPr>
          <p:spPr>
            <a:xfrm>
              <a:off x="1650401" y="2307629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98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lvl="0" algn="l" defTabSz="4889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b="0" i="0" kern="1200" dirty="0" smtClean="0">
                  <a:solidFill>
                    <a:schemeClr val="bg1"/>
                  </a:solidFill>
                  <a:cs typeface="Arial"/>
                </a:rPr>
                <a:t>11 pt. </a:t>
              </a:r>
              <a:br>
                <a:rPr lang="en-US" sz="1100" b="0" i="0" kern="1200" dirty="0" smtClean="0">
                  <a:solidFill>
                    <a:schemeClr val="bg1"/>
                  </a:solidFill>
                  <a:cs typeface="Arial"/>
                </a:rPr>
              </a:br>
              <a:r>
                <a:rPr lang="en-US" sz="1100" b="0" i="0" kern="1200" dirty="0" smtClean="0">
                  <a:solidFill>
                    <a:schemeClr val="bg1"/>
                  </a:solidFill>
                  <a:cs typeface="Arial"/>
                </a:rPr>
                <a:t>HP Simplified</a:t>
              </a:r>
              <a:endParaRPr lang="en-US" sz="1100" b="0" i="0" kern="1200" dirty="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85" name="Freeform 84"/>
            <p:cNvSpPr/>
            <p:nvPr/>
          </p:nvSpPr>
          <p:spPr>
            <a:xfrm>
              <a:off x="1955173" y="2742211"/>
              <a:ext cx="849855" cy="424927"/>
            </a:xfrm>
            <a:custGeom>
              <a:avLst/>
              <a:gdLst>
                <a:gd name="connsiteX0" fmla="*/ 0 w 849855"/>
                <a:gd name="connsiteY0" fmla="*/ 0 h 424927"/>
                <a:gd name="connsiteX1" fmla="*/ 849855 w 849855"/>
                <a:gd name="connsiteY1" fmla="*/ 0 h 424927"/>
                <a:gd name="connsiteX2" fmla="*/ 849855 w 849855"/>
                <a:gd name="connsiteY2" fmla="*/ 424927 h 424927"/>
                <a:gd name="connsiteX3" fmla="*/ 0 w 849855"/>
                <a:gd name="connsiteY3" fmla="*/ 424927 h 424927"/>
                <a:gd name="connsiteX4" fmla="*/ 0 w 849855"/>
                <a:gd name="connsiteY4" fmla="*/ 0 h 42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855" h="424927">
                  <a:moveTo>
                    <a:pt x="0" y="0"/>
                  </a:moveTo>
                  <a:lnTo>
                    <a:pt x="849855" y="0"/>
                  </a:lnTo>
                  <a:lnTo>
                    <a:pt x="849855" y="424927"/>
                  </a:lnTo>
                  <a:lnTo>
                    <a:pt x="0" y="42492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t" anchorCtr="0">
              <a:noAutofit/>
            </a:bodyPr>
            <a:lstStyle/>
            <a:p>
              <a:pPr marL="55563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Insert Name</a:t>
              </a:r>
              <a:b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</a:b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Title Goes Here</a:t>
              </a:r>
              <a:endParaRPr lang="en-US" sz="1100" b="0" i="0" kern="1200" dirty="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86" name="Freeform 85"/>
            <p:cNvSpPr/>
            <p:nvPr/>
          </p:nvSpPr>
          <p:spPr>
            <a:xfrm>
              <a:off x="1950516" y="3345608"/>
              <a:ext cx="849855" cy="424927"/>
            </a:xfrm>
            <a:custGeom>
              <a:avLst/>
              <a:gdLst>
                <a:gd name="connsiteX0" fmla="*/ 0 w 849855"/>
                <a:gd name="connsiteY0" fmla="*/ 0 h 424927"/>
                <a:gd name="connsiteX1" fmla="*/ 849855 w 849855"/>
                <a:gd name="connsiteY1" fmla="*/ 0 h 424927"/>
                <a:gd name="connsiteX2" fmla="*/ 849855 w 849855"/>
                <a:gd name="connsiteY2" fmla="*/ 424927 h 424927"/>
                <a:gd name="connsiteX3" fmla="*/ 0 w 849855"/>
                <a:gd name="connsiteY3" fmla="*/ 424927 h 424927"/>
                <a:gd name="connsiteX4" fmla="*/ 0 w 849855"/>
                <a:gd name="connsiteY4" fmla="*/ 0 h 42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855" h="424927">
                  <a:moveTo>
                    <a:pt x="0" y="0"/>
                  </a:moveTo>
                  <a:lnTo>
                    <a:pt x="849855" y="0"/>
                  </a:lnTo>
                  <a:lnTo>
                    <a:pt x="849855" y="424927"/>
                  </a:lnTo>
                  <a:lnTo>
                    <a:pt x="0" y="42492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t" anchorCtr="0">
              <a:noAutofit/>
            </a:bodyPr>
            <a:lstStyle/>
            <a:p>
              <a:pPr marL="55563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11 pt.</a:t>
              </a:r>
              <a:b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</a:b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HP Simplified</a:t>
              </a:r>
              <a:endParaRPr lang="en-US" sz="1100" b="0" i="0" kern="1200" dirty="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87" name="Freeform 86"/>
            <p:cNvSpPr/>
            <p:nvPr/>
          </p:nvSpPr>
          <p:spPr>
            <a:xfrm>
              <a:off x="1950516" y="3949006"/>
              <a:ext cx="849855" cy="424927"/>
            </a:xfrm>
            <a:custGeom>
              <a:avLst/>
              <a:gdLst>
                <a:gd name="connsiteX0" fmla="*/ 0 w 849855"/>
                <a:gd name="connsiteY0" fmla="*/ 0 h 424927"/>
                <a:gd name="connsiteX1" fmla="*/ 849855 w 849855"/>
                <a:gd name="connsiteY1" fmla="*/ 0 h 424927"/>
                <a:gd name="connsiteX2" fmla="*/ 849855 w 849855"/>
                <a:gd name="connsiteY2" fmla="*/ 424927 h 424927"/>
                <a:gd name="connsiteX3" fmla="*/ 0 w 849855"/>
                <a:gd name="connsiteY3" fmla="*/ 424927 h 424927"/>
                <a:gd name="connsiteX4" fmla="*/ 0 w 849855"/>
                <a:gd name="connsiteY4" fmla="*/ 0 h 42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855" h="424927">
                  <a:moveTo>
                    <a:pt x="0" y="0"/>
                  </a:moveTo>
                  <a:lnTo>
                    <a:pt x="849855" y="0"/>
                  </a:lnTo>
                  <a:lnTo>
                    <a:pt x="849855" y="424927"/>
                  </a:lnTo>
                  <a:lnTo>
                    <a:pt x="0" y="42492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t" anchorCtr="0">
              <a:noAutofit/>
            </a:bodyPr>
            <a:lstStyle/>
            <a:p>
              <a:pPr marL="55563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11 pt.</a:t>
              </a:r>
              <a:b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</a:b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HP Simplified</a:t>
              </a:r>
              <a:endParaRPr lang="en-US" sz="1100" b="0" i="0" kern="1200" dirty="0">
                <a:solidFill>
                  <a:srgbClr val="000000"/>
                </a:solidFill>
                <a:cs typeface="Arial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3700550" y="2307629"/>
            <a:ext cx="1371600" cy="2066304"/>
            <a:chOff x="2927445" y="2307629"/>
            <a:chExt cx="1371600" cy="2066304"/>
          </a:xfrm>
        </p:grpSpPr>
        <p:sp>
          <p:nvSpPr>
            <p:cNvPr id="89" name="Freeform 88"/>
            <p:cNvSpPr/>
            <p:nvPr/>
          </p:nvSpPr>
          <p:spPr>
            <a:xfrm>
              <a:off x="3037303" y="2659699"/>
              <a:ext cx="190256" cy="150177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501770"/>
                  </a:lnTo>
                  <a:lnTo>
                    <a:pt x="190256" y="1501770"/>
                  </a:lnTo>
                </a:path>
              </a:pathLst>
            </a:custGeom>
            <a:noFill/>
            <a:ln w="6350" cmpd="sng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0" name="Freeform 89"/>
            <p:cNvSpPr/>
            <p:nvPr/>
          </p:nvSpPr>
          <p:spPr>
            <a:xfrm>
              <a:off x="3037303" y="2659699"/>
              <a:ext cx="190256" cy="89837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898373"/>
                  </a:lnTo>
                  <a:lnTo>
                    <a:pt x="190256" y="898373"/>
                  </a:lnTo>
                </a:path>
              </a:pathLst>
            </a:custGeom>
            <a:noFill/>
            <a:ln w="6350" cmpd="sng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1" name="Freeform 90"/>
            <p:cNvSpPr/>
            <p:nvPr/>
          </p:nvSpPr>
          <p:spPr>
            <a:xfrm>
              <a:off x="3037303" y="2659699"/>
              <a:ext cx="190256" cy="29497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94976"/>
                  </a:lnTo>
                  <a:lnTo>
                    <a:pt x="190256" y="294976"/>
                  </a:lnTo>
                </a:path>
              </a:pathLst>
            </a:custGeom>
            <a:noFill/>
            <a:ln w="6350" cmpd="sng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2" name="Freeform 91"/>
            <p:cNvSpPr/>
            <p:nvPr/>
          </p:nvSpPr>
          <p:spPr>
            <a:xfrm>
              <a:off x="2927445" y="2307629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98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bg1"/>
                  </a:solidFill>
                  <a:cs typeface="Arial"/>
                </a:rPr>
                <a:t>This level is all the same color</a:t>
              </a:r>
            </a:p>
          </p:txBody>
        </p:sp>
        <p:sp>
          <p:nvSpPr>
            <p:cNvPr id="93" name="Freeform 92"/>
            <p:cNvSpPr/>
            <p:nvPr/>
          </p:nvSpPr>
          <p:spPr>
            <a:xfrm>
              <a:off x="3227560" y="2742211"/>
              <a:ext cx="849855" cy="424927"/>
            </a:xfrm>
            <a:custGeom>
              <a:avLst/>
              <a:gdLst>
                <a:gd name="connsiteX0" fmla="*/ 0 w 849855"/>
                <a:gd name="connsiteY0" fmla="*/ 0 h 424927"/>
                <a:gd name="connsiteX1" fmla="*/ 849855 w 849855"/>
                <a:gd name="connsiteY1" fmla="*/ 0 h 424927"/>
                <a:gd name="connsiteX2" fmla="*/ 849855 w 849855"/>
                <a:gd name="connsiteY2" fmla="*/ 424927 h 424927"/>
                <a:gd name="connsiteX3" fmla="*/ 0 w 849855"/>
                <a:gd name="connsiteY3" fmla="*/ 424927 h 424927"/>
                <a:gd name="connsiteX4" fmla="*/ 0 w 849855"/>
                <a:gd name="connsiteY4" fmla="*/ 0 h 42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855" h="424927">
                  <a:moveTo>
                    <a:pt x="0" y="0"/>
                  </a:moveTo>
                  <a:lnTo>
                    <a:pt x="849855" y="0"/>
                  </a:lnTo>
                  <a:lnTo>
                    <a:pt x="849855" y="424927"/>
                  </a:lnTo>
                  <a:lnTo>
                    <a:pt x="0" y="42492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t" anchorCtr="0">
              <a:noAutofit/>
            </a:bodyPr>
            <a:lstStyle/>
            <a:p>
              <a:pPr marL="55563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Insert Name</a:t>
              </a:r>
              <a:b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</a:b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Title Goes Here</a:t>
              </a:r>
              <a:endParaRPr lang="en-US" sz="1100" b="0" i="0" kern="1200" dirty="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94" name="Freeform 93"/>
            <p:cNvSpPr/>
            <p:nvPr/>
          </p:nvSpPr>
          <p:spPr>
            <a:xfrm>
              <a:off x="3227560" y="3345608"/>
              <a:ext cx="849855" cy="424927"/>
            </a:xfrm>
            <a:custGeom>
              <a:avLst/>
              <a:gdLst>
                <a:gd name="connsiteX0" fmla="*/ 0 w 849855"/>
                <a:gd name="connsiteY0" fmla="*/ 0 h 424927"/>
                <a:gd name="connsiteX1" fmla="*/ 849855 w 849855"/>
                <a:gd name="connsiteY1" fmla="*/ 0 h 424927"/>
                <a:gd name="connsiteX2" fmla="*/ 849855 w 849855"/>
                <a:gd name="connsiteY2" fmla="*/ 424927 h 424927"/>
                <a:gd name="connsiteX3" fmla="*/ 0 w 849855"/>
                <a:gd name="connsiteY3" fmla="*/ 424927 h 424927"/>
                <a:gd name="connsiteX4" fmla="*/ 0 w 849855"/>
                <a:gd name="connsiteY4" fmla="*/ 0 h 42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855" h="424927">
                  <a:moveTo>
                    <a:pt x="0" y="0"/>
                  </a:moveTo>
                  <a:lnTo>
                    <a:pt x="849855" y="0"/>
                  </a:lnTo>
                  <a:lnTo>
                    <a:pt x="849855" y="424927"/>
                  </a:lnTo>
                  <a:lnTo>
                    <a:pt x="0" y="42492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t" anchorCtr="0">
              <a:noAutofit/>
            </a:bodyPr>
            <a:lstStyle/>
            <a:p>
              <a:pPr marL="55563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Insert Name</a:t>
              </a:r>
              <a:b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</a:b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Title Goes Here</a:t>
              </a:r>
              <a:endParaRPr lang="en-US" sz="1100" b="0" i="0" kern="1200" dirty="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3227560" y="3949006"/>
              <a:ext cx="849855" cy="424927"/>
            </a:xfrm>
            <a:custGeom>
              <a:avLst/>
              <a:gdLst>
                <a:gd name="connsiteX0" fmla="*/ 0 w 849855"/>
                <a:gd name="connsiteY0" fmla="*/ 0 h 424927"/>
                <a:gd name="connsiteX1" fmla="*/ 849855 w 849855"/>
                <a:gd name="connsiteY1" fmla="*/ 0 h 424927"/>
                <a:gd name="connsiteX2" fmla="*/ 849855 w 849855"/>
                <a:gd name="connsiteY2" fmla="*/ 424927 h 424927"/>
                <a:gd name="connsiteX3" fmla="*/ 0 w 849855"/>
                <a:gd name="connsiteY3" fmla="*/ 424927 h 424927"/>
                <a:gd name="connsiteX4" fmla="*/ 0 w 849855"/>
                <a:gd name="connsiteY4" fmla="*/ 0 h 42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855" h="424927">
                  <a:moveTo>
                    <a:pt x="0" y="0"/>
                  </a:moveTo>
                  <a:lnTo>
                    <a:pt x="849855" y="0"/>
                  </a:lnTo>
                  <a:lnTo>
                    <a:pt x="849855" y="424927"/>
                  </a:lnTo>
                  <a:lnTo>
                    <a:pt x="0" y="42492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t" anchorCtr="0">
              <a:noAutofit/>
            </a:bodyPr>
            <a:lstStyle/>
            <a:p>
              <a:pPr marL="55563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Insert Name</a:t>
              </a:r>
              <a:b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</a:b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Title Goes Here</a:t>
              </a:r>
              <a:endParaRPr lang="en-US" sz="1100" b="0" i="0" kern="1200" dirty="0">
                <a:solidFill>
                  <a:srgbClr val="000000"/>
                </a:solidFill>
                <a:cs typeface="Arial"/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388813" y="2307629"/>
            <a:ext cx="1371600" cy="2066304"/>
            <a:chOff x="5651499" y="2307629"/>
            <a:chExt cx="1371600" cy="2066304"/>
          </a:xfrm>
        </p:grpSpPr>
        <p:sp>
          <p:nvSpPr>
            <p:cNvPr id="97" name="Freeform 96"/>
            <p:cNvSpPr/>
            <p:nvPr/>
          </p:nvSpPr>
          <p:spPr>
            <a:xfrm>
              <a:off x="5761358" y="2659699"/>
              <a:ext cx="190256" cy="150177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501770"/>
                  </a:lnTo>
                  <a:lnTo>
                    <a:pt x="190256" y="1501770"/>
                  </a:lnTo>
                </a:path>
              </a:pathLst>
            </a:custGeom>
            <a:noFill/>
            <a:ln w="6350" cmpd="sng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8" name="Freeform 97"/>
            <p:cNvSpPr/>
            <p:nvPr/>
          </p:nvSpPr>
          <p:spPr>
            <a:xfrm>
              <a:off x="5761358" y="2659699"/>
              <a:ext cx="190256" cy="89837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898373"/>
                  </a:lnTo>
                  <a:lnTo>
                    <a:pt x="190256" y="898373"/>
                  </a:lnTo>
                </a:path>
              </a:pathLst>
            </a:custGeom>
            <a:noFill/>
            <a:ln w="6350" cmpd="sng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9" name="Freeform 98"/>
            <p:cNvSpPr/>
            <p:nvPr/>
          </p:nvSpPr>
          <p:spPr>
            <a:xfrm>
              <a:off x="5761358" y="2659699"/>
              <a:ext cx="190256" cy="29497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94976"/>
                  </a:lnTo>
                  <a:lnTo>
                    <a:pt x="190256" y="294976"/>
                  </a:lnTo>
                </a:path>
              </a:pathLst>
            </a:custGeom>
            <a:noFill/>
            <a:ln w="6350" cmpd="sng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0" name="Freeform 99"/>
            <p:cNvSpPr/>
            <p:nvPr/>
          </p:nvSpPr>
          <p:spPr>
            <a:xfrm>
              <a:off x="5651499" y="2307629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98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lvl="0" algn="l" defTabSz="4889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b="0" i="0" kern="1200" dirty="0" smtClean="0">
                  <a:solidFill>
                    <a:schemeClr val="bg1"/>
                  </a:solidFill>
                  <a:cs typeface="Arial"/>
                </a:rPr>
                <a:t>11 pt. </a:t>
              </a:r>
              <a:br>
                <a:rPr lang="en-US" sz="1100" b="0" i="0" kern="1200" dirty="0" smtClean="0">
                  <a:solidFill>
                    <a:schemeClr val="bg1"/>
                  </a:solidFill>
                  <a:cs typeface="Arial"/>
                </a:rPr>
              </a:br>
              <a:r>
                <a:rPr lang="en-US" sz="1100" b="0" i="0" kern="1200" dirty="0" smtClean="0">
                  <a:solidFill>
                    <a:schemeClr val="bg1"/>
                  </a:solidFill>
                  <a:cs typeface="Arial"/>
                </a:rPr>
                <a:t>HP Simplified</a:t>
              </a:r>
              <a:endParaRPr lang="en-US" sz="1100" b="0" i="0" kern="1200" dirty="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101" name="Freeform 100"/>
            <p:cNvSpPr/>
            <p:nvPr/>
          </p:nvSpPr>
          <p:spPr>
            <a:xfrm>
              <a:off x="5951614" y="2742211"/>
              <a:ext cx="849855" cy="424927"/>
            </a:xfrm>
            <a:custGeom>
              <a:avLst/>
              <a:gdLst>
                <a:gd name="connsiteX0" fmla="*/ 0 w 849855"/>
                <a:gd name="connsiteY0" fmla="*/ 0 h 424927"/>
                <a:gd name="connsiteX1" fmla="*/ 849855 w 849855"/>
                <a:gd name="connsiteY1" fmla="*/ 0 h 424927"/>
                <a:gd name="connsiteX2" fmla="*/ 849855 w 849855"/>
                <a:gd name="connsiteY2" fmla="*/ 424927 h 424927"/>
                <a:gd name="connsiteX3" fmla="*/ 0 w 849855"/>
                <a:gd name="connsiteY3" fmla="*/ 424927 h 424927"/>
                <a:gd name="connsiteX4" fmla="*/ 0 w 849855"/>
                <a:gd name="connsiteY4" fmla="*/ 0 h 42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855" h="424927">
                  <a:moveTo>
                    <a:pt x="0" y="0"/>
                  </a:moveTo>
                  <a:lnTo>
                    <a:pt x="849855" y="0"/>
                  </a:lnTo>
                  <a:lnTo>
                    <a:pt x="849855" y="424927"/>
                  </a:lnTo>
                  <a:lnTo>
                    <a:pt x="0" y="42492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t" anchorCtr="0">
              <a:noAutofit/>
            </a:bodyPr>
            <a:lstStyle/>
            <a:p>
              <a:pPr marL="55563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11 pt.</a:t>
              </a:r>
              <a:b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</a:b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HP Simplified</a:t>
              </a:r>
              <a:endParaRPr lang="en-US" sz="1100" b="0" i="0" kern="1200" dirty="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102" name="Freeform 101"/>
            <p:cNvSpPr/>
            <p:nvPr/>
          </p:nvSpPr>
          <p:spPr>
            <a:xfrm>
              <a:off x="5951614" y="3345608"/>
              <a:ext cx="849855" cy="424927"/>
            </a:xfrm>
            <a:custGeom>
              <a:avLst/>
              <a:gdLst>
                <a:gd name="connsiteX0" fmla="*/ 0 w 849855"/>
                <a:gd name="connsiteY0" fmla="*/ 0 h 424927"/>
                <a:gd name="connsiteX1" fmla="*/ 849855 w 849855"/>
                <a:gd name="connsiteY1" fmla="*/ 0 h 424927"/>
                <a:gd name="connsiteX2" fmla="*/ 849855 w 849855"/>
                <a:gd name="connsiteY2" fmla="*/ 424927 h 424927"/>
                <a:gd name="connsiteX3" fmla="*/ 0 w 849855"/>
                <a:gd name="connsiteY3" fmla="*/ 424927 h 424927"/>
                <a:gd name="connsiteX4" fmla="*/ 0 w 849855"/>
                <a:gd name="connsiteY4" fmla="*/ 0 h 42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855" h="424927">
                  <a:moveTo>
                    <a:pt x="0" y="0"/>
                  </a:moveTo>
                  <a:lnTo>
                    <a:pt x="849855" y="0"/>
                  </a:lnTo>
                  <a:lnTo>
                    <a:pt x="849855" y="424927"/>
                  </a:lnTo>
                  <a:lnTo>
                    <a:pt x="0" y="42492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t" anchorCtr="0">
              <a:noAutofit/>
            </a:bodyPr>
            <a:lstStyle/>
            <a:p>
              <a:pPr marL="55563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11 pt.</a:t>
              </a:r>
              <a:b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</a:b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HP Simplified</a:t>
              </a:r>
              <a:endParaRPr lang="en-US" sz="1100" b="0" i="0" kern="1200" dirty="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103" name="Freeform 102"/>
            <p:cNvSpPr/>
            <p:nvPr/>
          </p:nvSpPr>
          <p:spPr>
            <a:xfrm>
              <a:off x="5951614" y="3949006"/>
              <a:ext cx="849855" cy="424927"/>
            </a:xfrm>
            <a:custGeom>
              <a:avLst/>
              <a:gdLst>
                <a:gd name="connsiteX0" fmla="*/ 0 w 849855"/>
                <a:gd name="connsiteY0" fmla="*/ 0 h 424927"/>
                <a:gd name="connsiteX1" fmla="*/ 849855 w 849855"/>
                <a:gd name="connsiteY1" fmla="*/ 0 h 424927"/>
                <a:gd name="connsiteX2" fmla="*/ 849855 w 849855"/>
                <a:gd name="connsiteY2" fmla="*/ 424927 h 424927"/>
                <a:gd name="connsiteX3" fmla="*/ 0 w 849855"/>
                <a:gd name="connsiteY3" fmla="*/ 424927 h 424927"/>
                <a:gd name="connsiteX4" fmla="*/ 0 w 849855"/>
                <a:gd name="connsiteY4" fmla="*/ 0 h 42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855" h="424927">
                  <a:moveTo>
                    <a:pt x="0" y="0"/>
                  </a:moveTo>
                  <a:lnTo>
                    <a:pt x="849855" y="0"/>
                  </a:lnTo>
                  <a:lnTo>
                    <a:pt x="849855" y="424927"/>
                  </a:lnTo>
                  <a:lnTo>
                    <a:pt x="0" y="42492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t" anchorCtr="0">
              <a:noAutofit/>
            </a:bodyPr>
            <a:lstStyle/>
            <a:p>
              <a:pPr marL="55563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11 pt.</a:t>
              </a:r>
              <a:b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</a:b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HP Simplified</a:t>
              </a:r>
              <a:endParaRPr lang="en-US" sz="1100" b="0" i="0" kern="1200" dirty="0">
                <a:solidFill>
                  <a:srgbClr val="000000"/>
                </a:solidFill>
                <a:cs typeface="Arial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077075" y="2307629"/>
            <a:ext cx="1371600" cy="2066304"/>
            <a:chOff x="7350101" y="2307629"/>
            <a:chExt cx="1371600" cy="2066304"/>
          </a:xfrm>
        </p:grpSpPr>
        <p:sp>
          <p:nvSpPr>
            <p:cNvPr id="105" name="Freeform 104"/>
            <p:cNvSpPr/>
            <p:nvPr/>
          </p:nvSpPr>
          <p:spPr>
            <a:xfrm>
              <a:off x="7459959" y="2659699"/>
              <a:ext cx="190256" cy="150177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501770"/>
                  </a:lnTo>
                  <a:lnTo>
                    <a:pt x="190256" y="1501770"/>
                  </a:lnTo>
                </a:path>
              </a:pathLst>
            </a:custGeom>
            <a:noFill/>
            <a:ln w="6350" cmpd="sng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6" name="Freeform 105"/>
            <p:cNvSpPr/>
            <p:nvPr/>
          </p:nvSpPr>
          <p:spPr>
            <a:xfrm>
              <a:off x="7459959" y="2659699"/>
              <a:ext cx="190256" cy="89837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898373"/>
                  </a:lnTo>
                  <a:lnTo>
                    <a:pt x="190256" y="898373"/>
                  </a:lnTo>
                </a:path>
              </a:pathLst>
            </a:custGeom>
            <a:noFill/>
            <a:ln w="6350" cmpd="sng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7" name="Freeform 106"/>
            <p:cNvSpPr/>
            <p:nvPr/>
          </p:nvSpPr>
          <p:spPr>
            <a:xfrm>
              <a:off x="7459959" y="2659699"/>
              <a:ext cx="190256" cy="29497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94976"/>
                  </a:lnTo>
                  <a:lnTo>
                    <a:pt x="190256" y="294976"/>
                  </a:lnTo>
                </a:path>
              </a:pathLst>
            </a:custGeom>
            <a:noFill/>
            <a:ln w="6350" cmpd="sng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8" name="Freeform 107"/>
            <p:cNvSpPr/>
            <p:nvPr/>
          </p:nvSpPr>
          <p:spPr>
            <a:xfrm>
              <a:off x="7350101" y="2307629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98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bg1"/>
                  </a:solidFill>
                  <a:cs typeface="Arial"/>
                </a:rPr>
                <a:t>This level is all the same color</a:t>
              </a:r>
            </a:p>
          </p:txBody>
        </p:sp>
        <p:sp>
          <p:nvSpPr>
            <p:cNvPr id="109" name="Freeform 108"/>
            <p:cNvSpPr/>
            <p:nvPr/>
          </p:nvSpPr>
          <p:spPr>
            <a:xfrm>
              <a:off x="7650216" y="2742211"/>
              <a:ext cx="849855" cy="424927"/>
            </a:xfrm>
            <a:custGeom>
              <a:avLst/>
              <a:gdLst>
                <a:gd name="connsiteX0" fmla="*/ 0 w 849855"/>
                <a:gd name="connsiteY0" fmla="*/ 0 h 424927"/>
                <a:gd name="connsiteX1" fmla="*/ 849855 w 849855"/>
                <a:gd name="connsiteY1" fmla="*/ 0 h 424927"/>
                <a:gd name="connsiteX2" fmla="*/ 849855 w 849855"/>
                <a:gd name="connsiteY2" fmla="*/ 424927 h 424927"/>
                <a:gd name="connsiteX3" fmla="*/ 0 w 849855"/>
                <a:gd name="connsiteY3" fmla="*/ 424927 h 424927"/>
                <a:gd name="connsiteX4" fmla="*/ 0 w 849855"/>
                <a:gd name="connsiteY4" fmla="*/ 0 h 42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855" h="424927">
                  <a:moveTo>
                    <a:pt x="0" y="0"/>
                  </a:moveTo>
                  <a:lnTo>
                    <a:pt x="849855" y="0"/>
                  </a:lnTo>
                  <a:lnTo>
                    <a:pt x="849855" y="424927"/>
                  </a:lnTo>
                  <a:lnTo>
                    <a:pt x="0" y="42492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t" anchorCtr="0">
              <a:noAutofit/>
            </a:bodyPr>
            <a:lstStyle/>
            <a:p>
              <a:pPr marL="55563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Insert Name</a:t>
              </a:r>
              <a:b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</a:b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Title Goes Here</a:t>
              </a:r>
              <a:endParaRPr lang="en-US" sz="1100" b="0" i="0" kern="1200" dirty="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110" name="Freeform 109"/>
            <p:cNvSpPr/>
            <p:nvPr/>
          </p:nvSpPr>
          <p:spPr>
            <a:xfrm>
              <a:off x="7650216" y="3345608"/>
              <a:ext cx="849855" cy="424927"/>
            </a:xfrm>
            <a:custGeom>
              <a:avLst/>
              <a:gdLst>
                <a:gd name="connsiteX0" fmla="*/ 0 w 849855"/>
                <a:gd name="connsiteY0" fmla="*/ 0 h 424927"/>
                <a:gd name="connsiteX1" fmla="*/ 849855 w 849855"/>
                <a:gd name="connsiteY1" fmla="*/ 0 h 424927"/>
                <a:gd name="connsiteX2" fmla="*/ 849855 w 849855"/>
                <a:gd name="connsiteY2" fmla="*/ 424927 h 424927"/>
                <a:gd name="connsiteX3" fmla="*/ 0 w 849855"/>
                <a:gd name="connsiteY3" fmla="*/ 424927 h 424927"/>
                <a:gd name="connsiteX4" fmla="*/ 0 w 849855"/>
                <a:gd name="connsiteY4" fmla="*/ 0 h 42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855" h="424927">
                  <a:moveTo>
                    <a:pt x="0" y="0"/>
                  </a:moveTo>
                  <a:lnTo>
                    <a:pt x="849855" y="0"/>
                  </a:lnTo>
                  <a:lnTo>
                    <a:pt x="849855" y="424927"/>
                  </a:lnTo>
                  <a:lnTo>
                    <a:pt x="0" y="42492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t" anchorCtr="0">
              <a:noAutofit/>
            </a:bodyPr>
            <a:lstStyle/>
            <a:p>
              <a:pPr marL="55563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Insert Name</a:t>
              </a:r>
              <a:b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</a:b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Title Goes Here</a:t>
              </a:r>
              <a:endParaRPr lang="en-US" sz="1100" b="0" i="0" kern="1200" dirty="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111" name="Freeform 110"/>
            <p:cNvSpPr/>
            <p:nvPr/>
          </p:nvSpPr>
          <p:spPr>
            <a:xfrm>
              <a:off x="7650216" y="3949006"/>
              <a:ext cx="849855" cy="424927"/>
            </a:xfrm>
            <a:custGeom>
              <a:avLst/>
              <a:gdLst>
                <a:gd name="connsiteX0" fmla="*/ 0 w 849855"/>
                <a:gd name="connsiteY0" fmla="*/ 0 h 424927"/>
                <a:gd name="connsiteX1" fmla="*/ 849855 w 849855"/>
                <a:gd name="connsiteY1" fmla="*/ 0 h 424927"/>
                <a:gd name="connsiteX2" fmla="*/ 849855 w 849855"/>
                <a:gd name="connsiteY2" fmla="*/ 424927 h 424927"/>
                <a:gd name="connsiteX3" fmla="*/ 0 w 849855"/>
                <a:gd name="connsiteY3" fmla="*/ 424927 h 424927"/>
                <a:gd name="connsiteX4" fmla="*/ 0 w 849855"/>
                <a:gd name="connsiteY4" fmla="*/ 0 h 42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855" h="424927">
                  <a:moveTo>
                    <a:pt x="0" y="0"/>
                  </a:moveTo>
                  <a:lnTo>
                    <a:pt x="849855" y="0"/>
                  </a:lnTo>
                  <a:lnTo>
                    <a:pt x="849855" y="424927"/>
                  </a:lnTo>
                  <a:lnTo>
                    <a:pt x="0" y="42492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t" anchorCtr="0">
              <a:noAutofit/>
            </a:bodyPr>
            <a:lstStyle/>
            <a:p>
              <a:pPr marL="55563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Insert Name</a:t>
              </a:r>
              <a:b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</a:br>
              <a:r>
                <a:rPr lang="en-US" sz="1100" b="0" i="0" kern="1200" dirty="0" smtClean="0">
                  <a:solidFill>
                    <a:srgbClr val="000000"/>
                  </a:solidFill>
                  <a:cs typeface="Arial"/>
                </a:rPr>
                <a:t>Title Goes Here</a:t>
              </a:r>
              <a:endParaRPr lang="en-US" sz="1100" b="0" i="0" kern="1200" dirty="0">
                <a:solidFill>
                  <a:srgbClr val="000000"/>
                </a:solidFill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403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</a:t>
            </a:r>
            <a:r>
              <a:rPr lang="en-GB" dirty="0" smtClean="0"/>
              <a:t>rganization chart style (expanded)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dirty="0" smtClean="0"/>
              <a:t>Boxes size and quantity may vary, but </a:t>
            </a:r>
            <a:r>
              <a:rPr lang="en-US" dirty="0"/>
              <a:t>colors must be </a:t>
            </a:r>
            <a:r>
              <a:rPr lang="en-US" dirty="0" smtClean="0"/>
              <a:t>maintained.</a:t>
            </a:r>
            <a:endParaRPr lang="en-US" dirty="0"/>
          </a:p>
        </p:txBody>
      </p:sp>
      <p:cxnSp>
        <p:nvCxnSpPr>
          <p:cNvPr id="64" name="Straight Connector 63"/>
          <p:cNvCxnSpPr/>
          <p:nvPr/>
        </p:nvCxnSpPr>
        <p:spPr>
          <a:xfrm>
            <a:off x="1591564" y="1924128"/>
            <a:ext cx="0" cy="228933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873311" y="2142160"/>
            <a:ext cx="0" cy="286328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349236" y="2142160"/>
            <a:ext cx="0" cy="228933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088802" y="2142160"/>
            <a:ext cx="0" cy="228933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925086" y="2142160"/>
            <a:ext cx="0" cy="228933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877541" y="2147610"/>
            <a:ext cx="7042126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238924" y="1608139"/>
            <a:ext cx="6552484" cy="2765931"/>
          </a:xfrm>
          <a:prstGeom prst="rect">
            <a:avLst/>
          </a:prstGeom>
          <a:ln>
            <a:noFill/>
          </a:ln>
        </p:spPr>
      </p:sp>
      <p:sp>
        <p:nvSpPr>
          <p:cNvPr id="71" name="Freeform 70"/>
          <p:cNvSpPr/>
          <p:nvPr/>
        </p:nvSpPr>
        <p:spPr>
          <a:xfrm>
            <a:off x="332341" y="1608139"/>
            <a:ext cx="2788920" cy="424927"/>
          </a:xfrm>
          <a:custGeom>
            <a:avLst/>
            <a:gdLst>
              <a:gd name="connsiteX0" fmla="*/ 0 w 2604984"/>
              <a:gd name="connsiteY0" fmla="*/ 0 h 424927"/>
              <a:gd name="connsiteX1" fmla="*/ 2604984 w 2604984"/>
              <a:gd name="connsiteY1" fmla="*/ 0 h 424927"/>
              <a:gd name="connsiteX2" fmla="*/ 2604984 w 2604984"/>
              <a:gd name="connsiteY2" fmla="*/ 424927 h 424927"/>
              <a:gd name="connsiteX3" fmla="*/ 0 w 2604984"/>
              <a:gd name="connsiteY3" fmla="*/ 424927 h 424927"/>
              <a:gd name="connsiteX4" fmla="*/ 0 w 2604984"/>
              <a:gd name="connsiteY4" fmla="*/ 0 h 42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04984" h="424927">
                <a:moveTo>
                  <a:pt x="0" y="0"/>
                </a:moveTo>
                <a:lnTo>
                  <a:pt x="2604984" y="0"/>
                </a:lnTo>
                <a:lnTo>
                  <a:pt x="2604984" y="424927"/>
                </a:lnTo>
                <a:lnTo>
                  <a:pt x="0" y="424927"/>
                </a:lnTo>
                <a:lnTo>
                  <a:pt x="0" y="0"/>
                </a:lnTo>
                <a:close/>
              </a:path>
            </a:pathLst>
          </a:custGeom>
          <a:solidFill>
            <a:srgbClr val="0096D6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7620" rIns="91440" bIns="7620" numCol="1" spcCol="1270" anchor="ctr" anchorCtr="0">
            <a:noAutofit/>
          </a:bodyPr>
          <a:lstStyle/>
          <a:p>
            <a:pPr marL="53975" lvl="0" indent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i="0" kern="1200" dirty="0" smtClean="0">
                <a:solidFill>
                  <a:srgbClr val="FFFFFF"/>
                </a:solidFill>
                <a:cs typeface="Arial"/>
              </a:rPr>
              <a:t>Insert Name</a:t>
            </a:r>
            <a:br>
              <a:rPr lang="en-US" sz="1200" i="0" kern="1200" dirty="0" smtClean="0">
                <a:solidFill>
                  <a:srgbClr val="FFFFFF"/>
                </a:solidFill>
                <a:cs typeface="Arial"/>
              </a:rPr>
            </a:br>
            <a:r>
              <a:rPr lang="en-US" sz="1200" i="0" kern="1200" dirty="0" smtClean="0">
                <a:solidFill>
                  <a:srgbClr val="FFFFFF"/>
                </a:solidFill>
                <a:cs typeface="Arial"/>
              </a:rPr>
              <a:t>Title goes here (12 pt. HP Simplified)</a:t>
            </a:r>
            <a:endParaRPr lang="en-US" sz="1600" i="0" kern="1200" dirty="0">
              <a:solidFill>
                <a:srgbClr val="FFFFFF"/>
              </a:solidFill>
              <a:cs typeface="Arial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3705003" y="2142160"/>
            <a:ext cx="0" cy="228933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453765" y="2142160"/>
            <a:ext cx="0" cy="228933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324024" y="2307629"/>
            <a:ext cx="1280160" cy="2332545"/>
            <a:chOff x="324024" y="2307629"/>
            <a:chExt cx="1371600" cy="2332545"/>
          </a:xfrm>
        </p:grpSpPr>
        <p:sp>
          <p:nvSpPr>
            <p:cNvPr id="75" name="Freeform 74"/>
            <p:cNvSpPr/>
            <p:nvPr/>
          </p:nvSpPr>
          <p:spPr>
            <a:xfrm>
              <a:off x="324024" y="2307629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98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i="0" kern="1200" dirty="0" smtClean="0">
                  <a:solidFill>
                    <a:schemeClr val="bg1"/>
                  </a:solidFill>
                  <a:cs typeface="Arial"/>
                </a:rPr>
                <a:t>This level is all the same color</a:t>
              </a:r>
              <a:endParaRPr lang="en-US" sz="1100" i="0" kern="1200" dirty="0">
                <a:solidFill>
                  <a:schemeClr val="bg1"/>
                </a:solidFill>
                <a:cs typeface="Arial"/>
              </a:endParaRPr>
            </a:p>
          </p:txBody>
        </p:sp>
        <p:sp>
          <p:nvSpPr>
            <p:cNvPr id="76" name="Freeform 75"/>
            <p:cNvSpPr/>
            <p:nvPr/>
          </p:nvSpPr>
          <p:spPr>
            <a:xfrm>
              <a:off x="324024" y="2710438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b="0" i="0" kern="1200" dirty="0" smtClean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schemeClr val="tx1"/>
                  </a:solidFill>
                  <a:cs typeface="Arial"/>
                </a:rPr>
                <a:t>Title here</a:t>
              </a:r>
              <a:endParaRPr lang="en-US" sz="1100" b="0" i="0" kern="1200" dirty="0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77" name="Freeform 76"/>
            <p:cNvSpPr/>
            <p:nvPr/>
          </p:nvSpPr>
          <p:spPr>
            <a:xfrm>
              <a:off x="324024" y="3107652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Title here</a:t>
              </a:r>
            </a:p>
          </p:txBody>
        </p:sp>
        <p:sp>
          <p:nvSpPr>
            <p:cNvPr id="78" name="Freeform 77"/>
            <p:cNvSpPr/>
            <p:nvPr/>
          </p:nvSpPr>
          <p:spPr>
            <a:xfrm>
              <a:off x="324024" y="3499271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Title here</a:t>
              </a:r>
            </a:p>
          </p:txBody>
        </p:sp>
        <p:sp>
          <p:nvSpPr>
            <p:cNvPr id="80" name="Freeform 79"/>
            <p:cNvSpPr/>
            <p:nvPr/>
          </p:nvSpPr>
          <p:spPr>
            <a:xfrm>
              <a:off x="324024" y="3896485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Title here</a:t>
              </a:r>
            </a:p>
          </p:txBody>
        </p:sp>
        <p:sp>
          <p:nvSpPr>
            <p:cNvPr id="81" name="Freeform 80"/>
            <p:cNvSpPr/>
            <p:nvPr/>
          </p:nvSpPr>
          <p:spPr>
            <a:xfrm>
              <a:off x="324024" y="4288105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Title here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692922" y="2307629"/>
            <a:ext cx="1280160" cy="2332545"/>
            <a:chOff x="1495202" y="2307629"/>
            <a:chExt cx="1380924" cy="2332545"/>
          </a:xfrm>
        </p:grpSpPr>
        <p:sp>
          <p:nvSpPr>
            <p:cNvPr id="83" name="Freeform 82"/>
            <p:cNvSpPr/>
            <p:nvPr/>
          </p:nvSpPr>
          <p:spPr>
            <a:xfrm>
              <a:off x="1495202" y="2307629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98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bg1"/>
                  </a:solidFill>
                  <a:cs typeface="Arial"/>
                </a:rPr>
                <a:t>11 </a:t>
              </a:r>
              <a:r>
                <a:rPr lang="en-US" sz="1100" dirty="0" smtClean="0">
                  <a:solidFill>
                    <a:schemeClr val="bg1"/>
                  </a:solidFill>
                  <a:cs typeface="Arial"/>
                </a:rPr>
                <a:t>pt.</a:t>
              </a:r>
            </a:p>
            <a:p>
              <a:pPr marL="53975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bg1"/>
                  </a:solidFill>
                  <a:cs typeface="Arial"/>
                </a:rPr>
                <a:t>HP Simplified</a:t>
              </a:r>
            </a:p>
          </p:txBody>
        </p:sp>
        <p:sp>
          <p:nvSpPr>
            <p:cNvPr id="84" name="Freeform 83"/>
            <p:cNvSpPr/>
            <p:nvPr/>
          </p:nvSpPr>
          <p:spPr>
            <a:xfrm>
              <a:off x="1504526" y="2710438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b="0" i="0" kern="1200" dirty="0" smtClean="0">
                  <a:solidFill>
                    <a:schemeClr val="tx1"/>
                  </a:solidFill>
                  <a:cs typeface="Arial"/>
                </a:rPr>
                <a:t>11 pt.</a:t>
              </a:r>
            </a:p>
            <a:p>
              <a:pPr marL="53975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schemeClr val="tx1"/>
                  </a:solidFill>
                  <a:cs typeface="Arial"/>
                </a:rPr>
                <a:t>HP Simplified</a:t>
              </a:r>
              <a:endParaRPr lang="en-US" sz="1100" b="0" i="0" kern="1200" dirty="0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85" name="Freeform 84"/>
            <p:cNvSpPr/>
            <p:nvPr/>
          </p:nvSpPr>
          <p:spPr>
            <a:xfrm>
              <a:off x="1504526" y="3107652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 smtClean="0">
                  <a:solidFill>
                    <a:schemeClr val="tx1"/>
                  </a:solidFill>
                  <a:cs typeface="Arial"/>
                </a:rPr>
                <a:t>11 pt.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HP Simplified</a:t>
              </a:r>
            </a:p>
          </p:txBody>
        </p:sp>
        <p:sp>
          <p:nvSpPr>
            <p:cNvPr id="86" name="Freeform 85"/>
            <p:cNvSpPr/>
            <p:nvPr/>
          </p:nvSpPr>
          <p:spPr>
            <a:xfrm>
              <a:off x="1504526" y="3499271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 smtClean="0">
                  <a:solidFill>
                    <a:schemeClr val="tx1"/>
                  </a:solidFill>
                  <a:cs typeface="Arial"/>
                </a:rPr>
                <a:t>11 pt.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HP Simplified</a:t>
              </a:r>
            </a:p>
          </p:txBody>
        </p:sp>
        <p:sp>
          <p:nvSpPr>
            <p:cNvPr id="87" name="Freeform 86"/>
            <p:cNvSpPr/>
            <p:nvPr/>
          </p:nvSpPr>
          <p:spPr>
            <a:xfrm>
              <a:off x="1504526" y="3896485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 smtClean="0">
                  <a:solidFill>
                    <a:schemeClr val="tx1"/>
                  </a:solidFill>
                  <a:cs typeface="Arial"/>
                </a:rPr>
                <a:t>11 pt.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HP Simplified</a:t>
              </a:r>
            </a:p>
          </p:txBody>
        </p:sp>
        <p:sp>
          <p:nvSpPr>
            <p:cNvPr id="94" name="Freeform 93"/>
            <p:cNvSpPr/>
            <p:nvPr/>
          </p:nvSpPr>
          <p:spPr>
            <a:xfrm>
              <a:off x="1504526" y="4288105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 smtClean="0">
                  <a:solidFill>
                    <a:schemeClr val="tx1"/>
                  </a:solidFill>
                  <a:cs typeface="Arial"/>
                </a:rPr>
                <a:t>11 pt.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HP Simplified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061820" y="2307629"/>
            <a:ext cx="1280160" cy="2332545"/>
            <a:chOff x="2666380" y="2307629"/>
            <a:chExt cx="1371600" cy="2332545"/>
          </a:xfrm>
        </p:grpSpPr>
        <p:sp>
          <p:nvSpPr>
            <p:cNvPr id="137" name="Freeform 136"/>
            <p:cNvSpPr/>
            <p:nvPr/>
          </p:nvSpPr>
          <p:spPr>
            <a:xfrm>
              <a:off x="2666380" y="2307629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98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bg1"/>
                  </a:solidFill>
                  <a:cs typeface="Arial"/>
                </a:rPr>
                <a:t>This level is all the same color</a:t>
              </a:r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2666380" y="2710438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b="0" i="0" kern="1200" dirty="0" smtClean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schemeClr val="tx1"/>
                  </a:solidFill>
                  <a:cs typeface="Arial"/>
                </a:rPr>
                <a:t>Title here</a:t>
              </a:r>
              <a:endParaRPr lang="en-US" sz="1100" b="0" i="0" kern="1200" dirty="0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139" name="Freeform 138"/>
            <p:cNvSpPr/>
            <p:nvPr/>
          </p:nvSpPr>
          <p:spPr>
            <a:xfrm>
              <a:off x="2666380" y="3107652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Title here</a:t>
              </a:r>
            </a:p>
          </p:txBody>
        </p:sp>
        <p:sp>
          <p:nvSpPr>
            <p:cNvPr id="140" name="Freeform 139"/>
            <p:cNvSpPr/>
            <p:nvPr/>
          </p:nvSpPr>
          <p:spPr>
            <a:xfrm>
              <a:off x="2666380" y="3499271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Title here</a:t>
              </a:r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2666380" y="3896485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Title here</a:t>
              </a:r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2666380" y="4288105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Title here</a:t>
              </a: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4430718" y="2307629"/>
            <a:ext cx="1280160" cy="2332545"/>
            <a:chOff x="4091361" y="2307629"/>
            <a:chExt cx="1371600" cy="2332545"/>
          </a:xfrm>
        </p:grpSpPr>
        <p:sp>
          <p:nvSpPr>
            <p:cNvPr id="144" name="Freeform 143"/>
            <p:cNvSpPr/>
            <p:nvPr/>
          </p:nvSpPr>
          <p:spPr>
            <a:xfrm>
              <a:off x="4091361" y="2307629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98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bg1"/>
                  </a:solidFill>
                  <a:cs typeface="Arial"/>
                </a:rPr>
                <a:t>This level is all the same color</a:t>
              </a:r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4091361" y="2710438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b="0" i="0" kern="1200" dirty="0" smtClean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schemeClr val="tx1"/>
                  </a:solidFill>
                  <a:cs typeface="Arial"/>
                </a:rPr>
                <a:t>Title here</a:t>
              </a:r>
              <a:endParaRPr lang="en-US" sz="1100" b="0" i="0" kern="1200" dirty="0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4091361" y="3107652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Title here</a:t>
              </a:r>
            </a:p>
          </p:txBody>
        </p:sp>
        <p:sp>
          <p:nvSpPr>
            <p:cNvPr id="147" name="Freeform 146"/>
            <p:cNvSpPr/>
            <p:nvPr/>
          </p:nvSpPr>
          <p:spPr>
            <a:xfrm>
              <a:off x="4091361" y="3499271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Title here</a:t>
              </a:r>
            </a:p>
          </p:txBody>
        </p:sp>
        <p:sp>
          <p:nvSpPr>
            <p:cNvPr id="148" name="Freeform 147"/>
            <p:cNvSpPr/>
            <p:nvPr/>
          </p:nvSpPr>
          <p:spPr>
            <a:xfrm>
              <a:off x="4091361" y="3896485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Title here</a:t>
              </a:r>
            </a:p>
          </p:txBody>
        </p:sp>
        <p:sp>
          <p:nvSpPr>
            <p:cNvPr id="149" name="Freeform 148"/>
            <p:cNvSpPr/>
            <p:nvPr/>
          </p:nvSpPr>
          <p:spPr>
            <a:xfrm>
              <a:off x="4091361" y="4288105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Title here</a:t>
              </a: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5799616" y="2307629"/>
            <a:ext cx="1280160" cy="2332545"/>
            <a:chOff x="5262539" y="2307629"/>
            <a:chExt cx="1371600" cy="2332545"/>
          </a:xfrm>
        </p:grpSpPr>
        <p:sp>
          <p:nvSpPr>
            <p:cNvPr id="151" name="Freeform 150"/>
            <p:cNvSpPr/>
            <p:nvPr/>
          </p:nvSpPr>
          <p:spPr>
            <a:xfrm>
              <a:off x="5262539" y="2307629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98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indent="0" defTabSz="4889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dirty="0">
                  <a:solidFill>
                    <a:schemeClr val="bg1"/>
                  </a:solidFill>
                  <a:cs typeface="Arial"/>
                </a:rPr>
                <a:t>11 </a:t>
              </a:r>
              <a:r>
                <a:rPr lang="en-US" sz="1100" dirty="0" smtClean="0">
                  <a:solidFill>
                    <a:schemeClr val="bg1"/>
                  </a:solidFill>
                  <a:cs typeface="Arial"/>
                </a:rPr>
                <a:t>pt.</a:t>
              </a:r>
            </a:p>
            <a:p>
              <a:pPr marL="53975" lvl="0" indent="0" defTabSz="4889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dirty="0">
                  <a:solidFill>
                    <a:schemeClr val="bg1"/>
                  </a:solidFill>
                  <a:cs typeface="Arial"/>
                </a:rPr>
                <a:t>HP Simplified</a:t>
              </a:r>
            </a:p>
          </p:txBody>
        </p:sp>
        <p:sp>
          <p:nvSpPr>
            <p:cNvPr id="152" name="Freeform 151"/>
            <p:cNvSpPr/>
            <p:nvPr/>
          </p:nvSpPr>
          <p:spPr>
            <a:xfrm>
              <a:off x="5262539" y="2710438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b="0" i="0" kern="1200" dirty="0" smtClean="0">
                  <a:solidFill>
                    <a:schemeClr val="tx1"/>
                  </a:solidFill>
                  <a:cs typeface="Arial"/>
                </a:rPr>
                <a:t>11 pt.</a:t>
              </a:r>
            </a:p>
            <a:p>
              <a:pPr marL="53975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schemeClr val="tx1"/>
                  </a:solidFill>
                  <a:cs typeface="Arial"/>
                </a:rPr>
                <a:t>HP Simplified</a:t>
              </a:r>
              <a:endParaRPr lang="en-US" sz="1100" b="0" i="0" kern="1200" dirty="0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153" name="Freeform 152"/>
            <p:cNvSpPr/>
            <p:nvPr/>
          </p:nvSpPr>
          <p:spPr>
            <a:xfrm>
              <a:off x="5262539" y="3107652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 smtClean="0">
                  <a:solidFill>
                    <a:schemeClr val="tx1"/>
                  </a:solidFill>
                  <a:cs typeface="Arial"/>
                </a:rPr>
                <a:t>11 pt.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HP Simplified</a:t>
              </a:r>
            </a:p>
          </p:txBody>
        </p:sp>
        <p:sp>
          <p:nvSpPr>
            <p:cNvPr id="154" name="Freeform 153"/>
            <p:cNvSpPr/>
            <p:nvPr/>
          </p:nvSpPr>
          <p:spPr>
            <a:xfrm>
              <a:off x="5262539" y="3499271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 smtClean="0">
                  <a:solidFill>
                    <a:schemeClr val="tx1"/>
                  </a:solidFill>
                  <a:cs typeface="Arial"/>
                </a:rPr>
                <a:t>11 pt.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HP Simplified</a:t>
              </a:r>
            </a:p>
          </p:txBody>
        </p:sp>
        <p:sp>
          <p:nvSpPr>
            <p:cNvPr id="155" name="Freeform 154"/>
            <p:cNvSpPr/>
            <p:nvPr/>
          </p:nvSpPr>
          <p:spPr>
            <a:xfrm>
              <a:off x="5262539" y="3896485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 smtClean="0">
                  <a:solidFill>
                    <a:schemeClr val="tx1"/>
                  </a:solidFill>
                  <a:cs typeface="Arial"/>
                </a:rPr>
                <a:t>11 pt.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HP Simplified</a:t>
              </a:r>
            </a:p>
          </p:txBody>
        </p:sp>
        <p:sp>
          <p:nvSpPr>
            <p:cNvPr id="156" name="Freeform 155"/>
            <p:cNvSpPr/>
            <p:nvPr/>
          </p:nvSpPr>
          <p:spPr>
            <a:xfrm>
              <a:off x="5262539" y="4288105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 smtClean="0">
                  <a:solidFill>
                    <a:schemeClr val="tx1"/>
                  </a:solidFill>
                  <a:cs typeface="Arial"/>
                </a:rPr>
                <a:t>11 pt.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HP Simplified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7168515" y="2307629"/>
            <a:ext cx="1280160" cy="2332545"/>
            <a:chOff x="6979382" y="2307629"/>
            <a:chExt cx="1371600" cy="2332545"/>
          </a:xfrm>
        </p:grpSpPr>
        <p:sp>
          <p:nvSpPr>
            <p:cNvPr id="158" name="Freeform 157"/>
            <p:cNvSpPr/>
            <p:nvPr/>
          </p:nvSpPr>
          <p:spPr>
            <a:xfrm>
              <a:off x="6979382" y="2307629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98B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bg1"/>
                  </a:solidFill>
                  <a:cs typeface="Arial"/>
                </a:rPr>
                <a:t>This level is all the same color</a:t>
              </a:r>
            </a:p>
          </p:txBody>
        </p:sp>
        <p:sp>
          <p:nvSpPr>
            <p:cNvPr id="159" name="Freeform 158"/>
            <p:cNvSpPr/>
            <p:nvPr/>
          </p:nvSpPr>
          <p:spPr>
            <a:xfrm>
              <a:off x="6979382" y="2710438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b="0" i="0" kern="1200" dirty="0" smtClean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schemeClr val="tx1"/>
                  </a:solidFill>
                  <a:cs typeface="Arial"/>
                </a:rPr>
                <a:t>Title here</a:t>
              </a:r>
              <a:endParaRPr lang="en-US" sz="1100" b="0" i="0" kern="1200" dirty="0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160" name="Freeform 159"/>
            <p:cNvSpPr/>
            <p:nvPr/>
          </p:nvSpPr>
          <p:spPr>
            <a:xfrm>
              <a:off x="6979382" y="3107652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Title here</a:t>
              </a:r>
            </a:p>
          </p:txBody>
        </p:sp>
        <p:sp>
          <p:nvSpPr>
            <p:cNvPr id="161" name="Freeform 160"/>
            <p:cNvSpPr/>
            <p:nvPr/>
          </p:nvSpPr>
          <p:spPr>
            <a:xfrm>
              <a:off x="6979382" y="3499271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Title here</a:t>
              </a:r>
            </a:p>
          </p:txBody>
        </p:sp>
        <p:sp>
          <p:nvSpPr>
            <p:cNvPr id="162" name="Freeform 161"/>
            <p:cNvSpPr/>
            <p:nvPr/>
          </p:nvSpPr>
          <p:spPr>
            <a:xfrm>
              <a:off x="6979382" y="3896485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Title here</a:t>
              </a:r>
            </a:p>
          </p:txBody>
        </p:sp>
        <p:sp>
          <p:nvSpPr>
            <p:cNvPr id="163" name="Freeform 162"/>
            <p:cNvSpPr/>
            <p:nvPr/>
          </p:nvSpPr>
          <p:spPr>
            <a:xfrm>
              <a:off x="6979382" y="4288105"/>
              <a:ext cx="1371600" cy="352069"/>
            </a:xfrm>
            <a:custGeom>
              <a:avLst/>
              <a:gdLst>
                <a:gd name="connsiteX0" fmla="*/ 0 w 1098573"/>
                <a:gd name="connsiteY0" fmla="*/ 0 h 352069"/>
                <a:gd name="connsiteX1" fmla="*/ 1098573 w 1098573"/>
                <a:gd name="connsiteY1" fmla="*/ 0 h 352069"/>
                <a:gd name="connsiteX2" fmla="*/ 1098573 w 1098573"/>
                <a:gd name="connsiteY2" fmla="*/ 352069 h 352069"/>
                <a:gd name="connsiteX3" fmla="*/ 0 w 1098573"/>
                <a:gd name="connsiteY3" fmla="*/ 352069 h 352069"/>
                <a:gd name="connsiteX4" fmla="*/ 0 w 1098573"/>
                <a:gd name="connsiteY4" fmla="*/ 0 h 3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573" h="352069">
                  <a:moveTo>
                    <a:pt x="0" y="0"/>
                  </a:moveTo>
                  <a:lnTo>
                    <a:pt x="1098573" y="0"/>
                  </a:lnTo>
                  <a:lnTo>
                    <a:pt x="1098573" y="352069"/>
                  </a:lnTo>
                  <a:lnTo>
                    <a:pt x="0" y="3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8"/>
            </a:solidFill>
            <a:ln w="63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6985" rIns="91440" bIns="6985" numCol="1" spcCol="1270" anchor="ctr" anchorCtr="0">
              <a:noAutofit/>
            </a:bodyPr>
            <a:lstStyle/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Insert name</a:t>
              </a:r>
            </a:p>
            <a:p>
              <a:pPr marL="53975" lvl="0" defTabSz="488950">
                <a:lnSpc>
                  <a:spcPct val="90000"/>
                </a:lnSpc>
                <a:spcBef>
                  <a:spcPct val="0"/>
                </a:spcBef>
              </a:pPr>
              <a:r>
                <a:rPr lang="en-US" sz="1100" dirty="0">
                  <a:solidFill>
                    <a:schemeClr val="tx1"/>
                  </a:solidFill>
                  <a:cs typeface="Arial"/>
                </a:rPr>
                <a:t>Title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428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Flow chart style</a:t>
            </a:r>
            <a:endParaRPr lang="en-US" dirty="0"/>
          </a:p>
        </p:txBody>
      </p:sp>
      <p:sp>
        <p:nvSpPr>
          <p:cNvPr id="22" name="Sub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dirty="0"/>
              <a:t>Boxes </a:t>
            </a:r>
            <a:r>
              <a:rPr lang="en-US" dirty="0" smtClean="0"/>
              <a:t>size and quantity may vary, </a:t>
            </a:r>
            <a:r>
              <a:rPr lang="en-US" dirty="0"/>
              <a:t>but colors must be </a:t>
            </a:r>
            <a:r>
              <a:rPr lang="en-US" dirty="0" smtClean="0"/>
              <a:t>maintained.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32777" y="1668093"/>
            <a:ext cx="8115898" cy="1969239"/>
            <a:chOff x="332777" y="1934793"/>
            <a:chExt cx="8115898" cy="1969239"/>
          </a:xfrm>
        </p:grpSpPr>
        <p:sp>
          <p:nvSpPr>
            <p:cNvPr id="16" name="Freeform 15"/>
            <p:cNvSpPr/>
            <p:nvPr/>
          </p:nvSpPr>
          <p:spPr>
            <a:xfrm>
              <a:off x="7077075" y="1940391"/>
              <a:ext cx="1371600" cy="475488"/>
            </a:xfrm>
            <a:custGeom>
              <a:avLst/>
              <a:gdLst>
                <a:gd name="connsiteX0" fmla="*/ 0 w 1464498"/>
                <a:gd name="connsiteY0" fmla="*/ 0 h 563799"/>
                <a:gd name="connsiteX1" fmla="*/ 1182599 w 1464498"/>
                <a:gd name="connsiteY1" fmla="*/ 0 h 563799"/>
                <a:gd name="connsiteX2" fmla="*/ 1464498 w 1464498"/>
                <a:gd name="connsiteY2" fmla="*/ 281900 h 563799"/>
                <a:gd name="connsiteX3" fmla="*/ 1182599 w 1464498"/>
                <a:gd name="connsiteY3" fmla="*/ 563799 h 563799"/>
                <a:gd name="connsiteX4" fmla="*/ 0 w 1464498"/>
                <a:gd name="connsiteY4" fmla="*/ 563799 h 563799"/>
                <a:gd name="connsiteX5" fmla="*/ 0 w 1464498"/>
                <a:gd name="connsiteY5" fmla="*/ 0 h 56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4498" h="563799">
                  <a:moveTo>
                    <a:pt x="0" y="0"/>
                  </a:moveTo>
                  <a:lnTo>
                    <a:pt x="1182599" y="0"/>
                  </a:lnTo>
                  <a:lnTo>
                    <a:pt x="1464498" y="281900"/>
                  </a:lnTo>
                  <a:lnTo>
                    <a:pt x="1182599" y="563799"/>
                  </a:lnTo>
                  <a:lnTo>
                    <a:pt x="0" y="563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98B"/>
            </a:solidFill>
            <a:ln>
              <a:noFill/>
            </a:ln>
            <a:effectLst/>
          </p:spPr>
          <p:style>
            <a:lnRef idx="1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568" tIns="56896" rIns="240518" bIns="56896" numCol="1" spcCol="1270" anchor="ctr" anchorCtr="0">
              <a:noAutofit/>
            </a:bodyPr>
            <a:lstStyle/>
            <a:p>
              <a:pPr lvl="0" defTabSz="622300">
                <a:spcBef>
                  <a:spcPct val="0"/>
                </a:spcBef>
              </a:pPr>
              <a:r>
                <a:rPr lang="en-US" sz="1200" b="1" dirty="0">
                  <a:cs typeface="Arial"/>
                </a:rPr>
                <a:t>12 pt. bold</a:t>
              </a:r>
            </a:p>
            <a:p>
              <a:pPr lvl="0" defTabSz="622300">
                <a:spcBef>
                  <a:spcPct val="0"/>
                </a:spcBef>
              </a:pPr>
              <a:r>
                <a:rPr lang="en-US" sz="1200" b="1" dirty="0">
                  <a:cs typeface="Arial"/>
                </a:rPr>
                <a:t>HP Simplified</a:t>
              </a:r>
              <a:endParaRPr lang="en-US" sz="1200" dirty="0">
                <a:cs typeface="Arial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7074068" y="2498592"/>
              <a:ext cx="1171767" cy="1405440"/>
            </a:xfrm>
            <a:custGeom>
              <a:avLst/>
              <a:gdLst>
                <a:gd name="connsiteX0" fmla="*/ 0 w 1409499"/>
                <a:gd name="connsiteY0" fmla="*/ 0 h 1405440"/>
                <a:gd name="connsiteX1" fmla="*/ 1409499 w 1409499"/>
                <a:gd name="connsiteY1" fmla="*/ 0 h 1405440"/>
                <a:gd name="connsiteX2" fmla="*/ 1409499 w 1409499"/>
                <a:gd name="connsiteY2" fmla="*/ 1405440 h 1405440"/>
                <a:gd name="connsiteX3" fmla="*/ 0 w 1409499"/>
                <a:gd name="connsiteY3" fmla="*/ 1405440 h 1405440"/>
                <a:gd name="connsiteX4" fmla="*/ 0 w 1409499"/>
                <a:gd name="connsiteY4" fmla="*/ 0 h 140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9" h="1405440">
                  <a:moveTo>
                    <a:pt x="0" y="0"/>
                  </a:moveTo>
                  <a:lnTo>
                    <a:pt x="1409499" y="0"/>
                  </a:lnTo>
                  <a:lnTo>
                    <a:pt x="1409499" y="1405440"/>
                  </a:lnTo>
                  <a:lnTo>
                    <a:pt x="0" y="140544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74676" rIns="0" bIns="112014" numCol="1" spcCol="1270" anchor="t" anchorCtr="0">
              <a:noAutofit/>
            </a:bodyPr>
            <a:lstStyle/>
            <a:p>
              <a:pPr marL="173736" lvl="1" indent="-173736" defTabSz="622300">
                <a:spcBef>
                  <a:spcPct val="0"/>
                </a:spcBef>
                <a:spcAft>
                  <a:spcPts val="400"/>
                </a:spcAft>
                <a:buFont typeface="Arial"/>
                <a:buChar char="•"/>
              </a:pPr>
              <a:r>
                <a:rPr lang="en-US" sz="1100" dirty="0">
                  <a:cs typeface="Arial"/>
                </a:rPr>
                <a:t>A percentage of or solid black may be used</a:t>
              </a:r>
            </a:p>
            <a:p>
              <a:pPr marL="173736" lvl="2" indent="-173736" defTabSz="622300">
                <a:spcBef>
                  <a:spcPct val="0"/>
                </a:spcBef>
                <a:spcAft>
                  <a:spcPts val="400"/>
                </a:spcAft>
                <a:buFont typeface="Arial"/>
                <a:buChar char="•"/>
              </a:pPr>
              <a:r>
                <a:rPr lang="en-US" sz="1100" dirty="0">
                  <a:cs typeface="Arial"/>
                </a:rPr>
                <a:t>11 pt. HP Simplified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5391002" y="1940391"/>
              <a:ext cx="1371600" cy="475488"/>
            </a:xfrm>
            <a:custGeom>
              <a:avLst/>
              <a:gdLst>
                <a:gd name="connsiteX0" fmla="*/ 0 w 1464498"/>
                <a:gd name="connsiteY0" fmla="*/ 0 h 563799"/>
                <a:gd name="connsiteX1" fmla="*/ 1182599 w 1464498"/>
                <a:gd name="connsiteY1" fmla="*/ 0 h 563799"/>
                <a:gd name="connsiteX2" fmla="*/ 1464498 w 1464498"/>
                <a:gd name="connsiteY2" fmla="*/ 281900 h 563799"/>
                <a:gd name="connsiteX3" fmla="*/ 1182599 w 1464498"/>
                <a:gd name="connsiteY3" fmla="*/ 563799 h 563799"/>
                <a:gd name="connsiteX4" fmla="*/ 0 w 1464498"/>
                <a:gd name="connsiteY4" fmla="*/ 563799 h 563799"/>
                <a:gd name="connsiteX5" fmla="*/ 0 w 1464498"/>
                <a:gd name="connsiteY5" fmla="*/ 0 h 56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4498" h="563799">
                  <a:moveTo>
                    <a:pt x="0" y="0"/>
                  </a:moveTo>
                  <a:lnTo>
                    <a:pt x="1182599" y="0"/>
                  </a:lnTo>
                  <a:lnTo>
                    <a:pt x="1464498" y="281900"/>
                  </a:lnTo>
                  <a:lnTo>
                    <a:pt x="1182599" y="563799"/>
                  </a:lnTo>
                  <a:lnTo>
                    <a:pt x="0" y="563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98B"/>
            </a:solidFill>
            <a:ln>
              <a:noFill/>
            </a:ln>
            <a:effectLst/>
          </p:spPr>
          <p:style>
            <a:lnRef idx="1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568" tIns="56896" rIns="240518" bIns="56896" numCol="1" spcCol="1270" anchor="ctr" anchorCtr="0">
              <a:noAutofit/>
            </a:bodyPr>
            <a:lstStyle/>
            <a:p>
              <a:pPr lvl="0" defTabSz="622300">
                <a:spcBef>
                  <a:spcPct val="0"/>
                </a:spcBef>
              </a:pPr>
              <a:r>
                <a:rPr lang="en-US" sz="1200" b="1" dirty="0">
                  <a:cs typeface="Arial"/>
                </a:rPr>
                <a:t>12 pt. bold</a:t>
              </a:r>
            </a:p>
            <a:p>
              <a:pPr lvl="0" defTabSz="622300">
                <a:spcBef>
                  <a:spcPct val="0"/>
                </a:spcBef>
              </a:pPr>
              <a:r>
                <a:rPr lang="en-US" sz="1200" b="1" dirty="0">
                  <a:cs typeface="Arial"/>
                </a:rPr>
                <a:t>HP Simplified</a:t>
              </a:r>
              <a:endParaRPr lang="en-US" sz="1200" dirty="0">
                <a:cs typeface="Arial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5400634" y="2498592"/>
              <a:ext cx="1185666" cy="1405440"/>
            </a:xfrm>
            <a:custGeom>
              <a:avLst/>
              <a:gdLst>
                <a:gd name="connsiteX0" fmla="*/ 0 w 1409499"/>
                <a:gd name="connsiteY0" fmla="*/ 0 h 1405440"/>
                <a:gd name="connsiteX1" fmla="*/ 1409499 w 1409499"/>
                <a:gd name="connsiteY1" fmla="*/ 0 h 1405440"/>
                <a:gd name="connsiteX2" fmla="*/ 1409499 w 1409499"/>
                <a:gd name="connsiteY2" fmla="*/ 1405440 h 1405440"/>
                <a:gd name="connsiteX3" fmla="*/ 0 w 1409499"/>
                <a:gd name="connsiteY3" fmla="*/ 1405440 h 1405440"/>
                <a:gd name="connsiteX4" fmla="*/ 0 w 1409499"/>
                <a:gd name="connsiteY4" fmla="*/ 0 h 140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9" h="1405440">
                  <a:moveTo>
                    <a:pt x="0" y="0"/>
                  </a:moveTo>
                  <a:lnTo>
                    <a:pt x="1409499" y="0"/>
                  </a:lnTo>
                  <a:lnTo>
                    <a:pt x="1409499" y="1405440"/>
                  </a:lnTo>
                  <a:lnTo>
                    <a:pt x="0" y="140544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74676" rIns="0" bIns="112014" numCol="1" spcCol="1270" anchor="t" anchorCtr="0">
              <a:noAutofit/>
            </a:bodyPr>
            <a:lstStyle/>
            <a:p>
              <a:pPr marL="173736" lvl="1" indent="-173736" defTabSz="622300">
                <a:spcBef>
                  <a:spcPct val="0"/>
                </a:spcBef>
                <a:spcAft>
                  <a:spcPts val="400"/>
                </a:spcAft>
                <a:buFont typeface="Arial"/>
                <a:buChar char="•"/>
              </a:pPr>
              <a:r>
                <a:rPr lang="en-US" sz="1100" dirty="0">
                  <a:cs typeface="Arial"/>
                </a:rPr>
                <a:t>A percentage of or solid black may be used</a:t>
              </a:r>
            </a:p>
            <a:p>
              <a:pPr marL="173736" lvl="2" indent="-173736" defTabSz="622300">
                <a:spcBef>
                  <a:spcPct val="0"/>
                </a:spcBef>
                <a:spcAft>
                  <a:spcPts val="400"/>
                </a:spcAft>
                <a:buFont typeface="Arial"/>
                <a:buChar char="•"/>
              </a:pPr>
              <a:r>
                <a:rPr lang="en-US" sz="1100" dirty="0">
                  <a:cs typeface="Arial"/>
                </a:rPr>
                <a:t>11 pt. HP Simplified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3704927" y="1940391"/>
              <a:ext cx="1371600" cy="475488"/>
            </a:xfrm>
            <a:custGeom>
              <a:avLst/>
              <a:gdLst>
                <a:gd name="connsiteX0" fmla="*/ 0 w 1464498"/>
                <a:gd name="connsiteY0" fmla="*/ 0 h 563799"/>
                <a:gd name="connsiteX1" fmla="*/ 1182599 w 1464498"/>
                <a:gd name="connsiteY1" fmla="*/ 0 h 563799"/>
                <a:gd name="connsiteX2" fmla="*/ 1464498 w 1464498"/>
                <a:gd name="connsiteY2" fmla="*/ 281900 h 563799"/>
                <a:gd name="connsiteX3" fmla="*/ 1182599 w 1464498"/>
                <a:gd name="connsiteY3" fmla="*/ 563799 h 563799"/>
                <a:gd name="connsiteX4" fmla="*/ 0 w 1464498"/>
                <a:gd name="connsiteY4" fmla="*/ 563799 h 563799"/>
                <a:gd name="connsiteX5" fmla="*/ 0 w 1464498"/>
                <a:gd name="connsiteY5" fmla="*/ 0 h 56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4498" h="563799">
                  <a:moveTo>
                    <a:pt x="0" y="0"/>
                  </a:moveTo>
                  <a:lnTo>
                    <a:pt x="1182599" y="0"/>
                  </a:lnTo>
                  <a:lnTo>
                    <a:pt x="1464498" y="281900"/>
                  </a:lnTo>
                  <a:lnTo>
                    <a:pt x="1182599" y="563799"/>
                  </a:lnTo>
                  <a:lnTo>
                    <a:pt x="0" y="563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98B"/>
            </a:solidFill>
            <a:ln>
              <a:noFill/>
            </a:ln>
            <a:effectLst/>
          </p:spPr>
          <p:style>
            <a:lnRef idx="1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568" tIns="56896" rIns="240518" bIns="56896" numCol="1" spcCol="1270" anchor="ctr" anchorCtr="0">
              <a:noAutofit/>
            </a:bodyPr>
            <a:lstStyle/>
            <a:p>
              <a:pPr lvl="0" defTabSz="622300">
                <a:spcBef>
                  <a:spcPct val="0"/>
                </a:spcBef>
              </a:pPr>
              <a:r>
                <a:rPr lang="en-US" sz="1200" b="1" dirty="0">
                  <a:cs typeface="Arial"/>
                </a:rPr>
                <a:t>12 pt. bold</a:t>
              </a:r>
            </a:p>
            <a:p>
              <a:pPr lvl="0" defTabSz="622300">
                <a:spcBef>
                  <a:spcPct val="0"/>
                </a:spcBef>
              </a:pPr>
              <a:r>
                <a:rPr lang="en-US" sz="1200" b="1" dirty="0">
                  <a:cs typeface="Arial"/>
                </a:rPr>
                <a:t>HP Simplified</a:t>
              </a:r>
              <a:endParaRPr lang="en-US" sz="1200" dirty="0">
                <a:cs typeface="Arial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3702647" y="2498592"/>
              <a:ext cx="1204270" cy="1405440"/>
            </a:xfrm>
            <a:custGeom>
              <a:avLst/>
              <a:gdLst>
                <a:gd name="connsiteX0" fmla="*/ 0 w 1409499"/>
                <a:gd name="connsiteY0" fmla="*/ 0 h 1405440"/>
                <a:gd name="connsiteX1" fmla="*/ 1409499 w 1409499"/>
                <a:gd name="connsiteY1" fmla="*/ 0 h 1405440"/>
                <a:gd name="connsiteX2" fmla="*/ 1409499 w 1409499"/>
                <a:gd name="connsiteY2" fmla="*/ 1405440 h 1405440"/>
                <a:gd name="connsiteX3" fmla="*/ 0 w 1409499"/>
                <a:gd name="connsiteY3" fmla="*/ 1405440 h 1405440"/>
                <a:gd name="connsiteX4" fmla="*/ 0 w 1409499"/>
                <a:gd name="connsiteY4" fmla="*/ 0 h 140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9" h="1405440">
                  <a:moveTo>
                    <a:pt x="0" y="0"/>
                  </a:moveTo>
                  <a:lnTo>
                    <a:pt x="1409499" y="0"/>
                  </a:lnTo>
                  <a:lnTo>
                    <a:pt x="1409499" y="1405440"/>
                  </a:lnTo>
                  <a:lnTo>
                    <a:pt x="0" y="140544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74676" rIns="0" bIns="112014" numCol="1" spcCol="1270" anchor="t" anchorCtr="0">
              <a:noAutofit/>
            </a:bodyPr>
            <a:lstStyle/>
            <a:p>
              <a:pPr marL="173736" lvl="1" indent="-173736" defTabSz="622300">
                <a:spcBef>
                  <a:spcPct val="0"/>
                </a:spcBef>
                <a:spcAft>
                  <a:spcPts val="400"/>
                </a:spcAft>
                <a:buFont typeface="Arial"/>
                <a:buChar char="•"/>
              </a:pPr>
              <a:r>
                <a:rPr lang="en-US" sz="1100" dirty="0">
                  <a:cs typeface="Arial"/>
                </a:rPr>
                <a:t>A percentage of or solid black may be used</a:t>
              </a:r>
            </a:p>
            <a:p>
              <a:pPr marL="173736" lvl="2" indent="-173736" defTabSz="622300">
                <a:spcBef>
                  <a:spcPct val="0"/>
                </a:spcBef>
                <a:spcAft>
                  <a:spcPts val="400"/>
                </a:spcAft>
                <a:buFont typeface="Arial"/>
                <a:buChar char="•"/>
              </a:pPr>
              <a:r>
                <a:rPr lang="en-US" sz="1100" dirty="0">
                  <a:cs typeface="Arial"/>
                </a:rPr>
                <a:t>11 pt. HP Simplified</a:t>
              </a:r>
            </a:p>
          </p:txBody>
        </p:sp>
        <p:sp>
          <p:nvSpPr>
            <p:cNvPr id="24" name="Freeform 23"/>
            <p:cNvSpPr/>
            <p:nvPr/>
          </p:nvSpPr>
          <p:spPr>
            <a:xfrm>
              <a:off x="2018852" y="1934793"/>
              <a:ext cx="1371600" cy="475488"/>
            </a:xfrm>
            <a:custGeom>
              <a:avLst/>
              <a:gdLst>
                <a:gd name="connsiteX0" fmla="*/ 0 w 1464498"/>
                <a:gd name="connsiteY0" fmla="*/ 0 h 563799"/>
                <a:gd name="connsiteX1" fmla="*/ 1182599 w 1464498"/>
                <a:gd name="connsiteY1" fmla="*/ 0 h 563799"/>
                <a:gd name="connsiteX2" fmla="*/ 1464498 w 1464498"/>
                <a:gd name="connsiteY2" fmla="*/ 281900 h 563799"/>
                <a:gd name="connsiteX3" fmla="*/ 1182599 w 1464498"/>
                <a:gd name="connsiteY3" fmla="*/ 563799 h 563799"/>
                <a:gd name="connsiteX4" fmla="*/ 0 w 1464498"/>
                <a:gd name="connsiteY4" fmla="*/ 563799 h 563799"/>
                <a:gd name="connsiteX5" fmla="*/ 0 w 1464498"/>
                <a:gd name="connsiteY5" fmla="*/ 0 h 56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4498" h="563799">
                  <a:moveTo>
                    <a:pt x="0" y="0"/>
                  </a:moveTo>
                  <a:lnTo>
                    <a:pt x="1182599" y="0"/>
                  </a:lnTo>
                  <a:lnTo>
                    <a:pt x="1464498" y="281900"/>
                  </a:lnTo>
                  <a:lnTo>
                    <a:pt x="1182599" y="563799"/>
                  </a:lnTo>
                  <a:lnTo>
                    <a:pt x="0" y="563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98B"/>
            </a:solidFill>
            <a:ln>
              <a:noFill/>
            </a:ln>
            <a:effectLst/>
          </p:spPr>
          <p:style>
            <a:lnRef idx="1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568" tIns="56896" rIns="240518" bIns="56896" numCol="1" spcCol="1270" anchor="ctr" anchorCtr="0">
              <a:noAutofit/>
            </a:bodyPr>
            <a:lstStyle/>
            <a:p>
              <a:pPr lvl="0" defTabSz="622300">
                <a:spcBef>
                  <a:spcPct val="0"/>
                </a:spcBef>
              </a:pPr>
              <a:r>
                <a:rPr lang="en-US" sz="1200" b="1" dirty="0">
                  <a:cs typeface="Arial"/>
                </a:rPr>
                <a:t>12 pt. bold</a:t>
              </a:r>
            </a:p>
            <a:p>
              <a:pPr lvl="0" defTabSz="622300">
                <a:spcBef>
                  <a:spcPct val="0"/>
                </a:spcBef>
              </a:pPr>
              <a:r>
                <a:rPr lang="en-US" sz="1200" b="1" dirty="0">
                  <a:cs typeface="Arial"/>
                </a:rPr>
                <a:t>HP Simplified</a:t>
              </a:r>
              <a:endParaRPr lang="en-US" sz="1200" dirty="0">
                <a:cs typeface="Arial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2022104" y="2498592"/>
              <a:ext cx="1129569" cy="1405440"/>
            </a:xfrm>
            <a:custGeom>
              <a:avLst/>
              <a:gdLst>
                <a:gd name="connsiteX0" fmla="*/ 0 w 1409499"/>
                <a:gd name="connsiteY0" fmla="*/ 0 h 1405440"/>
                <a:gd name="connsiteX1" fmla="*/ 1409499 w 1409499"/>
                <a:gd name="connsiteY1" fmla="*/ 0 h 1405440"/>
                <a:gd name="connsiteX2" fmla="*/ 1409499 w 1409499"/>
                <a:gd name="connsiteY2" fmla="*/ 1405440 h 1405440"/>
                <a:gd name="connsiteX3" fmla="*/ 0 w 1409499"/>
                <a:gd name="connsiteY3" fmla="*/ 1405440 h 1405440"/>
                <a:gd name="connsiteX4" fmla="*/ 0 w 1409499"/>
                <a:gd name="connsiteY4" fmla="*/ 0 h 140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9" h="1405440">
                  <a:moveTo>
                    <a:pt x="0" y="0"/>
                  </a:moveTo>
                  <a:lnTo>
                    <a:pt x="1409499" y="0"/>
                  </a:lnTo>
                  <a:lnTo>
                    <a:pt x="1409499" y="1405440"/>
                  </a:lnTo>
                  <a:lnTo>
                    <a:pt x="0" y="140544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74676" rIns="0" bIns="112014" numCol="1" spcCol="1270" anchor="t" anchorCtr="0">
              <a:noAutofit/>
            </a:bodyPr>
            <a:lstStyle/>
            <a:p>
              <a:pPr marL="173736" lvl="1" indent="-173736" defTabSz="622300">
                <a:spcBef>
                  <a:spcPct val="0"/>
                </a:spcBef>
                <a:spcAft>
                  <a:spcPts val="400"/>
                </a:spcAft>
                <a:buFont typeface="Arial"/>
                <a:buChar char="•"/>
              </a:pPr>
              <a:r>
                <a:rPr lang="en-US" sz="1100" dirty="0">
                  <a:cs typeface="Arial"/>
                </a:rPr>
                <a:t>A percentage of or solid black may be used</a:t>
              </a:r>
            </a:p>
            <a:p>
              <a:pPr marL="173736" lvl="2" indent="-173736" defTabSz="622300">
                <a:spcBef>
                  <a:spcPct val="0"/>
                </a:spcBef>
                <a:spcAft>
                  <a:spcPts val="400"/>
                </a:spcAft>
                <a:buFont typeface="Arial"/>
                <a:buChar char="•"/>
              </a:pPr>
              <a:r>
                <a:rPr lang="en-US" sz="1100" dirty="0">
                  <a:cs typeface="Arial"/>
                </a:rPr>
                <a:t>11 pt. HP Simplified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332777" y="1934793"/>
              <a:ext cx="1371600" cy="475488"/>
            </a:xfrm>
            <a:custGeom>
              <a:avLst/>
              <a:gdLst>
                <a:gd name="connsiteX0" fmla="*/ 0 w 1464498"/>
                <a:gd name="connsiteY0" fmla="*/ 0 h 563799"/>
                <a:gd name="connsiteX1" fmla="*/ 1182599 w 1464498"/>
                <a:gd name="connsiteY1" fmla="*/ 0 h 563799"/>
                <a:gd name="connsiteX2" fmla="*/ 1464498 w 1464498"/>
                <a:gd name="connsiteY2" fmla="*/ 281900 h 563799"/>
                <a:gd name="connsiteX3" fmla="*/ 1182599 w 1464498"/>
                <a:gd name="connsiteY3" fmla="*/ 563799 h 563799"/>
                <a:gd name="connsiteX4" fmla="*/ 0 w 1464498"/>
                <a:gd name="connsiteY4" fmla="*/ 563799 h 563799"/>
                <a:gd name="connsiteX5" fmla="*/ 0 w 1464498"/>
                <a:gd name="connsiteY5" fmla="*/ 0 h 56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4498" h="563799">
                  <a:moveTo>
                    <a:pt x="0" y="0"/>
                  </a:moveTo>
                  <a:lnTo>
                    <a:pt x="1182599" y="0"/>
                  </a:lnTo>
                  <a:lnTo>
                    <a:pt x="1464498" y="281900"/>
                  </a:lnTo>
                  <a:lnTo>
                    <a:pt x="1182599" y="563799"/>
                  </a:lnTo>
                  <a:lnTo>
                    <a:pt x="0" y="563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568" tIns="56896" rIns="240518" bIns="56896" numCol="1" spcCol="1270" anchor="ctr" anchorCtr="0">
              <a:noAutofit/>
            </a:bodyPr>
            <a:lstStyle/>
            <a:p>
              <a:pPr defTabSz="622300">
                <a:spcBef>
                  <a:spcPct val="0"/>
                </a:spcBef>
              </a:pPr>
              <a:r>
                <a:rPr lang="en-US" sz="1200" b="1" dirty="0">
                  <a:cs typeface="Arial"/>
                </a:rPr>
                <a:t>12 pt. bold</a:t>
              </a:r>
            </a:p>
            <a:p>
              <a:pPr defTabSz="622300">
                <a:spcBef>
                  <a:spcPct val="0"/>
                </a:spcBef>
              </a:pPr>
              <a:r>
                <a:rPr lang="en-US" sz="1200" b="1" dirty="0">
                  <a:cs typeface="Arial"/>
                </a:rPr>
                <a:t>HP Simplified</a:t>
              </a:r>
            </a:p>
          </p:txBody>
        </p:sp>
        <p:sp>
          <p:nvSpPr>
            <p:cNvPr id="27" name="Freeform 26"/>
            <p:cNvSpPr/>
            <p:nvPr/>
          </p:nvSpPr>
          <p:spPr>
            <a:xfrm>
              <a:off x="341692" y="2498592"/>
              <a:ext cx="1163724" cy="1405440"/>
            </a:xfrm>
            <a:custGeom>
              <a:avLst/>
              <a:gdLst>
                <a:gd name="connsiteX0" fmla="*/ 0 w 1409499"/>
                <a:gd name="connsiteY0" fmla="*/ 0 h 1405440"/>
                <a:gd name="connsiteX1" fmla="*/ 1409499 w 1409499"/>
                <a:gd name="connsiteY1" fmla="*/ 0 h 1405440"/>
                <a:gd name="connsiteX2" fmla="*/ 1409499 w 1409499"/>
                <a:gd name="connsiteY2" fmla="*/ 1405440 h 1405440"/>
                <a:gd name="connsiteX3" fmla="*/ 0 w 1409499"/>
                <a:gd name="connsiteY3" fmla="*/ 1405440 h 1405440"/>
                <a:gd name="connsiteX4" fmla="*/ 0 w 1409499"/>
                <a:gd name="connsiteY4" fmla="*/ 0 h 140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9" h="1405440">
                  <a:moveTo>
                    <a:pt x="0" y="0"/>
                  </a:moveTo>
                  <a:lnTo>
                    <a:pt x="1409499" y="0"/>
                  </a:lnTo>
                  <a:lnTo>
                    <a:pt x="1409499" y="1405440"/>
                  </a:lnTo>
                  <a:lnTo>
                    <a:pt x="0" y="140544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74676" rIns="0" bIns="112014" numCol="1" spcCol="1270" anchor="t" anchorCtr="0">
              <a:noAutofit/>
            </a:bodyPr>
            <a:lstStyle/>
            <a:p>
              <a:pPr marL="173736" lvl="1" indent="-173736" defTabSz="622300">
                <a:spcBef>
                  <a:spcPct val="0"/>
                </a:spcBef>
                <a:spcAft>
                  <a:spcPts val="400"/>
                </a:spcAft>
                <a:buFont typeface="Arial"/>
                <a:buChar char="•"/>
              </a:pPr>
              <a:r>
                <a:rPr lang="en-US" sz="1100" dirty="0">
                  <a:cs typeface="Arial"/>
                </a:rPr>
                <a:t>A </a:t>
              </a:r>
              <a:r>
                <a:rPr lang="en-US" sz="1100" dirty="0" smtClean="0">
                  <a:cs typeface="Arial"/>
                </a:rPr>
                <a:t>percentage </a:t>
              </a:r>
              <a:r>
                <a:rPr lang="en-US" sz="1100" dirty="0">
                  <a:cs typeface="Arial"/>
                </a:rPr>
                <a:t>of or solid black may be used</a:t>
              </a:r>
            </a:p>
            <a:p>
              <a:pPr marL="173736" lvl="2" indent="-173736" algn="l" defTabSz="622300">
                <a:lnSpc>
                  <a:spcPct val="100000"/>
                </a:lnSpc>
                <a:spcBef>
                  <a:spcPct val="0"/>
                </a:spcBef>
                <a:spcAft>
                  <a:spcPts val="400"/>
                </a:spcAft>
                <a:buFont typeface="Arial"/>
                <a:buChar char="•"/>
              </a:pPr>
              <a:r>
                <a:rPr lang="en-US" sz="1100" kern="1200" dirty="0" smtClean="0">
                  <a:cs typeface="Arial"/>
                </a:rPr>
                <a:t>11 pt. HP Simplified</a:t>
              </a:r>
              <a:endParaRPr lang="en-US" sz="1100" kern="1200" dirty="0"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664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Chart style with bulleted copy</a:t>
            </a:r>
            <a:endParaRPr lang="en-US" dirty="0" smtClean="0"/>
          </a:p>
        </p:txBody>
      </p:sp>
      <p:sp>
        <p:nvSpPr>
          <p:cNvPr id="5" name="Subtitle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dirty="0"/>
              <a:t>Boxes size and quantity may </a:t>
            </a:r>
            <a:r>
              <a:rPr lang="en-US" dirty="0" smtClean="0"/>
              <a:t>vary, </a:t>
            </a:r>
            <a:r>
              <a:rPr lang="en-US" dirty="0"/>
              <a:t>but colors must be </a:t>
            </a:r>
            <a:r>
              <a:rPr lang="en-US" dirty="0" smtClean="0"/>
              <a:t>maintained.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328823" y="1657350"/>
            <a:ext cx="2560320" cy="1161783"/>
            <a:chOff x="328823" y="1608139"/>
            <a:chExt cx="2560320" cy="1161783"/>
          </a:xfrm>
        </p:grpSpPr>
        <p:sp>
          <p:nvSpPr>
            <p:cNvPr id="26" name="Pentagon 25"/>
            <p:cNvSpPr/>
            <p:nvPr/>
          </p:nvSpPr>
          <p:spPr>
            <a:xfrm>
              <a:off x="328823" y="1608139"/>
              <a:ext cx="2560320" cy="376238"/>
            </a:xfrm>
            <a:prstGeom prst="homePlate">
              <a:avLst>
                <a:gd name="adj" fmla="val 33048"/>
              </a:avLst>
            </a:prstGeom>
            <a:solidFill>
              <a:srgbClr val="87898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400"/>
                </a:spcAft>
                <a:defRPr/>
              </a:pPr>
              <a:r>
                <a:rPr lang="en-GB" sz="1200" b="1" dirty="0">
                  <a:cs typeface="Arial"/>
                </a:rPr>
                <a:t>Attend these sessions</a:t>
              </a:r>
            </a:p>
          </p:txBody>
        </p:sp>
        <p:sp>
          <p:nvSpPr>
            <p:cNvPr id="27" name="TextBox 4"/>
            <p:cNvSpPr txBox="1">
              <a:spLocks noChangeArrowheads="1"/>
            </p:cNvSpPr>
            <p:nvPr/>
          </p:nvSpPr>
          <p:spPr bwMode="auto">
            <a:xfrm>
              <a:off x="328823" y="2108202"/>
              <a:ext cx="1874838" cy="661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173038" indent="-173038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Aft>
                  <a:spcPts val="600"/>
                </a:spcAft>
                <a:buFont typeface="Arial" pitchFamily="34" charset="0"/>
                <a:buChar char="•"/>
              </a:pPr>
              <a:r>
                <a:rPr lang="en-GB" sz="1100" dirty="0">
                  <a:latin typeface="+mn-lt"/>
                  <a:cs typeface="Arial"/>
                </a:rPr>
                <a:t>Demo name, Demo number</a:t>
              </a:r>
            </a:p>
            <a:p>
              <a:pPr eaLnBrk="1" hangingPunct="1">
                <a:spcAft>
                  <a:spcPts val="600"/>
                </a:spcAft>
                <a:buFont typeface="Arial" pitchFamily="34" charset="0"/>
                <a:buChar char="•"/>
              </a:pPr>
              <a:r>
                <a:rPr lang="en-GB" sz="1100" dirty="0">
                  <a:latin typeface="+mn-lt"/>
                  <a:cs typeface="Arial"/>
                </a:rPr>
                <a:t>11 pt. HP Simplified</a:t>
              </a:r>
            </a:p>
            <a:p>
              <a:pPr eaLnBrk="1" hangingPunct="1">
                <a:spcAft>
                  <a:spcPts val="600"/>
                </a:spcAft>
                <a:buFont typeface="Arial" pitchFamily="34" charset="0"/>
                <a:buChar char="•"/>
              </a:pPr>
              <a:r>
                <a:rPr lang="en-GB" sz="1100" dirty="0">
                  <a:latin typeface="+mn-lt"/>
                  <a:cs typeface="Arial"/>
                </a:rPr>
                <a:t>Demo name, Demo number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099900" y="1657350"/>
            <a:ext cx="2560320" cy="1161783"/>
            <a:chOff x="3010819" y="1608139"/>
            <a:chExt cx="2560320" cy="1161783"/>
          </a:xfrm>
        </p:grpSpPr>
        <p:sp>
          <p:nvSpPr>
            <p:cNvPr id="29" name="Pentagon 28"/>
            <p:cNvSpPr/>
            <p:nvPr/>
          </p:nvSpPr>
          <p:spPr>
            <a:xfrm>
              <a:off x="3010819" y="1608139"/>
              <a:ext cx="2560320" cy="376238"/>
            </a:xfrm>
            <a:prstGeom prst="homePlate">
              <a:avLst>
                <a:gd name="adj" fmla="val 33048"/>
              </a:avLst>
            </a:prstGeom>
            <a:solidFill>
              <a:srgbClr val="87898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400"/>
                </a:spcAft>
                <a:defRPr/>
              </a:pPr>
              <a:r>
                <a:rPr lang="en-GB" sz="1200" b="1" dirty="0" smtClean="0">
                  <a:cs typeface="Arial"/>
                </a:rPr>
                <a:t>12 pt. HP Simplified bold</a:t>
              </a:r>
              <a:endParaRPr lang="en-US" sz="1200" b="1" dirty="0">
                <a:cs typeface="Arial"/>
              </a:endParaRPr>
            </a:p>
          </p:txBody>
        </p:sp>
        <p:sp>
          <p:nvSpPr>
            <p:cNvPr id="30" name="TextBox 41"/>
            <p:cNvSpPr txBox="1">
              <a:spLocks noChangeArrowheads="1"/>
            </p:cNvSpPr>
            <p:nvPr/>
          </p:nvSpPr>
          <p:spPr bwMode="auto">
            <a:xfrm>
              <a:off x="3010819" y="2108202"/>
              <a:ext cx="1874837" cy="661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173038" indent="-173038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Aft>
                  <a:spcPts val="600"/>
                </a:spcAft>
                <a:buFont typeface="Arial" pitchFamily="34" charset="0"/>
                <a:buChar char="•"/>
              </a:pPr>
              <a:r>
                <a:rPr lang="en-GB" sz="1100" dirty="0">
                  <a:latin typeface="+mn-lt"/>
                  <a:cs typeface="Arial"/>
                </a:rPr>
                <a:t>Demo name, Demo number</a:t>
              </a:r>
            </a:p>
            <a:p>
              <a:pPr eaLnBrk="1" hangingPunct="1">
                <a:spcAft>
                  <a:spcPts val="600"/>
                </a:spcAft>
                <a:buFont typeface="Arial" pitchFamily="34" charset="0"/>
                <a:buChar char="•"/>
              </a:pPr>
              <a:r>
                <a:rPr lang="en-GB" sz="1100" dirty="0" smtClean="0">
                  <a:latin typeface="+mn-lt"/>
                  <a:cs typeface="Arial"/>
                </a:rPr>
                <a:t>11 </a:t>
              </a:r>
              <a:r>
                <a:rPr lang="en-GB" sz="1100" dirty="0">
                  <a:latin typeface="+mn-lt"/>
                  <a:cs typeface="Arial"/>
                </a:rPr>
                <a:t>pt. HP Simplified</a:t>
              </a:r>
            </a:p>
            <a:p>
              <a:pPr eaLnBrk="1" hangingPunct="1">
                <a:spcAft>
                  <a:spcPts val="600"/>
                </a:spcAft>
                <a:buFont typeface="Arial" pitchFamily="34" charset="0"/>
                <a:buChar char="•"/>
              </a:pPr>
              <a:r>
                <a:rPr lang="en-GB" sz="1100" dirty="0">
                  <a:latin typeface="+mn-lt"/>
                  <a:cs typeface="Arial"/>
                </a:rPr>
                <a:t>Demo name, Demo number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870976" y="1657350"/>
            <a:ext cx="2560320" cy="1500337"/>
            <a:chOff x="5761956" y="1608139"/>
            <a:chExt cx="2560320" cy="1500337"/>
          </a:xfrm>
        </p:grpSpPr>
        <p:sp>
          <p:nvSpPr>
            <p:cNvPr id="32" name="Pentagon 31"/>
            <p:cNvSpPr/>
            <p:nvPr/>
          </p:nvSpPr>
          <p:spPr>
            <a:xfrm>
              <a:off x="5761956" y="1608139"/>
              <a:ext cx="2560320" cy="376238"/>
            </a:xfrm>
            <a:prstGeom prst="homePlate">
              <a:avLst>
                <a:gd name="adj" fmla="val 33048"/>
              </a:avLst>
            </a:prstGeom>
            <a:solidFill>
              <a:srgbClr val="87898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400"/>
                </a:spcAft>
                <a:defRPr/>
              </a:pPr>
              <a:r>
                <a:rPr lang="en-GB" sz="1200" b="1" dirty="0">
                  <a:cs typeface="Arial"/>
                </a:rPr>
                <a:t>After the event</a:t>
              </a:r>
            </a:p>
          </p:txBody>
        </p:sp>
        <p:sp>
          <p:nvSpPr>
            <p:cNvPr id="33" name="TextBox 43"/>
            <p:cNvSpPr txBox="1">
              <a:spLocks noChangeArrowheads="1"/>
            </p:cNvSpPr>
            <p:nvPr/>
          </p:nvSpPr>
          <p:spPr bwMode="auto">
            <a:xfrm>
              <a:off x="5761956" y="2108202"/>
              <a:ext cx="2551176" cy="1000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defPPr>
                <a:defRPr lang="en-US"/>
              </a:defPPr>
              <a:lvl1pPr marL="173038" indent="-173038">
                <a:spcBef>
                  <a:spcPts val="1200"/>
                </a:spcBef>
                <a:spcAft>
                  <a:spcPts val="400"/>
                </a:spcAft>
                <a:buFont typeface="Arial" pitchFamily="34" charset="0"/>
                <a:buChar char="•"/>
                <a:defRPr sz="1600">
                  <a:latin typeface="HP Simplified"/>
                  <a:cs typeface="HP Simplified"/>
                </a:defRPr>
              </a:lvl1pPr>
              <a:lvl2pPr marL="742950" indent="-285750" eaLnBrk="0" hangingPunct="0">
                <a:defRPr>
                  <a:latin typeface="Arial" pitchFamily="34" charset="0"/>
                </a:defRPr>
              </a:lvl2pPr>
              <a:lvl3pPr marL="1143000" indent="-228600" eaLnBrk="0" hangingPunct="0">
                <a:defRPr>
                  <a:latin typeface="Arial" pitchFamily="34" charset="0"/>
                </a:defRPr>
              </a:lvl3pPr>
              <a:lvl4pPr marL="1600200" indent="-228600" eaLnBrk="0" hangingPunct="0">
                <a:defRPr>
                  <a:latin typeface="Arial" pitchFamily="34" charset="0"/>
                </a:defRPr>
              </a:lvl4pPr>
              <a:lvl5pPr marL="2057400" indent="-228600" eaLnBrk="0" hangingPunct="0">
                <a:defRPr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itchFamily="34" charset="0"/>
                </a:defRPr>
              </a:lvl9pPr>
            </a:lstStyle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100" dirty="0">
                  <a:latin typeface="+mn-lt"/>
                  <a:cs typeface="Arial"/>
                </a:rPr>
                <a:t>Contact your sales rep</a:t>
              </a:r>
            </a:p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100" dirty="0">
                  <a:latin typeface="+mn-lt"/>
                  <a:cs typeface="Arial"/>
                </a:rPr>
                <a:t>Visit the website / Facebook /Twitter at: &lt;insert URL here&gt;</a:t>
              </a:r>
            </a:p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100" dirty="0">
                  <a:latin typeface="+mn-lt"/>
                  <a:cs typeface="Arial"/>
                </a:rPr>
                <a:t>Download the whitepaper at: </a:t>
              </a:r>
              <a:r>
                <a:rPr lang="en-US" sz="1100" dirty="0" smtClean="0">
                  <a:latin typeface="+mn-lt"/>
                  <a:cs typeface="Arial"/>
                </a:rPr>
                <a:t/>
              </a:r>
              <a:br>
                <a:rPr lang="en-US" sz="1100" dirty="0" smtClean="0">
                  <a:latin typeface="+mn-lt"/>
                  <a:cs typeface="Arial"/>
                </a:rPr>
              </a:br>
              <a:r>
                <a:rPr lang="en-US" sz="1100" dirty="0" smtClean="0">
                  <a:latin typeface="+mn-lt"/>
                  <a:cs typeface="Arial"/>
                </a:rPr>
                <a:t>&lt;</a:t>
              </a:r>
              <a:r>
                <a:rPr lang="en-US" sz="1100" dirty="0">
                  <a:latin typeface="+mn-lt"/>
                  <a:cs typeface="Arial"/>
                </a:rPr>
                <a:t>insert URL here&gt;</a:t>
              </a:r>
            </a:p>
          </p:txBody>
        </p:sp>
      </p:grpSp>
      <p:sp>
        <p:nvSpPr>
          <p:cNvPr id="35" name="Pentagon 34"/>
          <p:cNvSpPr/>
          <p:nvPr/>
        </p:nvSpPr>
        <p:spPr>
          <a:xfrm>
            <a:off x="328825" y="3749636"/>
            <a:ext cx="8151813" cy="377825"/>
          </a:xfrm>
          <a:prstGeom prst="homePlate">
            <a:avLst>
              <a:gd name="adj" fmla="val 33048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dirty="0">
                <a:cs typeface="Arial"/>
              </a:rPr>
              <a:t>Your feedback is important to us. Please take a few minutes to complete the session survey.</a:t>
            </a:r>
          </a:p>
        </p:txBody>
      </p:sp>
    </p:spTree>
    <p:extLst>
      <p:ext uri="{BB962C8B-B14F-4D97-AF65-F5344CB8AC3E}">
        <p14:creationId xmlns:p14="http://schemas.microsoft.com/office/powerpoint/2010/main" val="133409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3550964202"/>
              </p:ext>
            </p:extLst>
          </p:nvPr>
        </p:nvGraphicFramePr>
        <p:xfrm>
          <a:off x="4537510" y="1297291"/>
          <a:ext cx="4562649" cy="3206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Pie chart sample</a:t>
            </a:r>
            <a:endParaRPr lang="en-GB" sz="1600" b="0" dirty="0">
              <a:solidFill>
                <a:srgbClr val="F69884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dirty="0" smtClean="0"/>
              <a:t>Segments may vary, but the only color can be HP blue and the permitted values of black.</a:t>
            </a:r>
          </a:p>
          <a:p>
            <a:pPr lvl="2"/>
            <a:r>
              <a:rPr lang="en-US" dirty="0" smtClean="0"/>
              <a:t>Accent color is limited to HP blue.</a:t>
            </a:r>
          </a:p>
          <a:p>
            <a:pPr lvl="2"/>
            <a:r>
              <a:rPr lang="en-US" dirty="0" smtClean="0"/>
              <a:t>Black and percentages of black may be used.</a:t>
            </a:r>
          </a:p>
          <a:p>
            <a:pPr lvl="2"/>
            <a:r>
              <a:rPr lang="en-US" dirty="0" smtClean="0"/>
              <a:t>All other copy is black.</a:t>
            </a:r>
          </a:p>
          <a:p>
            <a:pPr lvl="2"/>
            <a:r>
              <a:rPr lang="en-US" dirty="0" smtClean="0"/>
              <a:t>Bullets are 14 pt. HP Simplified.</a:t>
            </a:r>
          </a:p>
          <a:p>
            <a:pPr lvl="2"/>
            <a:r>
              <a:rPr lang="en-US" dirty="0" smtClean="0"/>
              <a:t>Pie segment percentages are 14 pt. HP Simplified.</a:t>
            </a:r>
          </a:p>
          <a:p>
            <a:pPr lvl="2"/>
            <a:r>
              <a:rPr lang="en-US" dirty="0" smtClean="0"/>
              <a:t>Pie legend is 14 pt. HP Simplified.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1220525535"/>
              </p:ext>
            </p:extLst>
          </p:nvPr>
        </p:nvGraphicFramePr>
        <p:xfrm>
          <a:off x="103581" y="1377267"/>
          <a:ext cx="8257387" cy="3135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Bar chart sample</a:t>
            </a:r>
            <a:endParaRPr lang="en-US" dirty="0"/>
          </a:p>
        </p:txBody>
      </p:sp>
      <p:sp>
        <p:nvSpPr>
          <p:cNvPr id="10" name="Sub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dirty="0" smtClean="0"/>
              <a:t>Entries may vary, </a:t>
            </a:r>
            <a:r>
              <a:rPr lang="en-US" dirty="0"/>
              <a:t>but the only color </a:t>
            </a:r>
            <a:r>
              <a:rPr lang="en-US" dirty="0" smtClean="0"/>
              <a:t>can be HP blue and the permitted values of black.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7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 Edition of Classic C++ Books 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sz="1800" dirty="0" smtClean="0"/>
              <a:t>The C++ Programming Language, 4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 Edition, </a:t>
            </a:r>
            <a:r>
              <a:rPr lang="en-US" altLang="zh-CN" sz="1800" dirty="0" err="1"/>
              <a:t>Bjarne</a:t>
            </a:r>
            <a:r>
              <a:rPr lang="en-US" altLang="zh-CN" sz="1800" dirty="0"/>
              <a:t> </a:t>
            </a:r>
            <a:r>
              <a:rPr lang="en-US" altLang="zh-CN" sz="1800" dirty="0" err="1" smtClean="0"/>
              <a:t>Stroustrup</a:t>
            </a:r>
            <a:endParaRPr lang="en-US" altLang="zh-CN" sz="1800" dirty="0" smtClean="0"/>
          </a:p>
          <a:p>
            <a:pPr lvl="1"/>
            <a:endParaRPr lang="en-US" sz="1800" dirty="0"/>
          </a:p>
          <a:p>
            <a:pPr lvl="1"/>
            <a:r>
              <a:rPr lang="en-US" sz="1800" dirty="0" smtClean="0"/>
              <a:t>C++ Primer, 5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 Edition, </a:t>
            </a:r>
            <a:r>
              <a:rPr lang="en-US" altLang="zh-CN" sz="1800" dirty="0"/>
              <a:t>Stanley B. </a:t>
            </a:r>
            <a:r>
              <a:rPr lang="en-US" altLang="zh-CN" sz="1800" dirty="0" err="1" smtClean="0"/>
              <a:t>Lippman</a:t>
            </a:r>
            <a:r>
              <a:rPr lang="fr-FR" altLang="zh-CN" sz="1800" dirty="0"/>
              <a:t>, Josée Lajoie, Barbara E. </a:t>
            </a:r>
            <a:r>
              <a:rPr lang="fr-FR" altLang="zh-CN" sz="1800" dirty="0" err="1" smtClean="0"/>
              <a:t>Moo</a:t>
            </a:r>
            <a:endParaRPr lang="fr-FR" altLang="zh-CN" sz="1800" dirty="0" smtClean="0"/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The </a:t>
            </a:r>
            <a:r>
              <a:rPr lang="en-US" sz="1800" dirty="0"/>
              <a:t>C++ Standard Library - A Tutorial and Reference, </a:t>
            </a:r>
            <a:r>
              <a:rPr lang="en-US" sz="1800" dirty="0" smtClean="0"/>
              <a:t>2nd </a:t>
            </a:r>
            <a:r>
              <a:rPr lang="en-US" sz="1800" dirty="0"/>
              <a:t>Edition, Nicolai M. </a:t>
            </a:r>
            <a:r>
              <a:rPr lang="en-US" sz="1800" dirty="0" err="1"/>
              <a:t>Josuttis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566670" y="678817"/>
            <a:ext cx="3819616" cy="409753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ISO/IEC/JTC1/SC22/WG21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sz="quarter" idx="10"/>
          </p:nvPr>
        </p:nvSpPr>
        <p:spPr>
          <a:xfrm>
            <a:off x="227585" y="1447802"/>
            <a:ext cx="2486587" cy="567507"/>
          </a:xfrm>
          <a:ln w="0">
            <a:noFill/>
          </a:ln>
        </p:spPr>
        <p:txBody>
          <a:bodyPr/>
          <a:lstStyle/>
          <a:p>
            <a:pPr algn="ctr"/>
            <a:r>
              <a:rPr lang="en-US" altLang="zh-CN" sz="1600" dirty="0"/>
              <a:t>International Organization </a:t>
            </a:r>
            <a:endParaRPr lang="en-US" altLang="zh-CN" sz="1600" dirty="0" smtClean="0"/>
          </a:p>
          <a:p>
            <a:pPr algn="ctr"/>
            <a:r>
              <a:rPr lang="en-US" altLang="zh-CN" sz="1600" dirty="0"/>
              <a:t> </a:t>
            </a:r>
            <a:r>
              <a:rPr lang="en-US" altLang="zh-CN" sz="1600" dirty="0" smtClean="0"/>
              <a:t>for </a:t>
            </a:r>
            <a:r>
              <a:rPr lang="en-US" altLang="zh-CN" sz="1600" dirty="0" smtClean="0"/>
              <a:t>Standardization</a:t>
            </a:r>
            <a:endParaRPr lang="en-GB" sz="1600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 bwMode="black">
          <a:xfrm>
            <a:off x="1468555" y="2354946"/>
            <a:ext cx="2486587" cy="567507"/>
          </a:xfrm>
          <a:prstGeom prst="rect">
            <a:avLst/>
          </a:prstGeom>
          <a:ln w="3175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accent1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Lucida Grande"/>
              <a:buNone/>
              <a:defRPr sz="16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 </a:t>
            </a:r>
            <a:r>
              <a:rPr lang="en-US" altLang="zh-CN" sz="1600" dirty="0" smtClean="0"/>
              <a:t>International </a:t>
            </a:r>
            <a:r>
              <a:rPr lang="en-US" altLang="zh-CN" sz="1600" dirty="0" err="1"/>
              <a:t>Electrotechnical</a:t>
            </a:r>
            <a:r>
              <a:rPr lang="en-US" altLang="zh-CN" sz="1600" dirty="0"/>
              <a:t> Commission</a:t>
            </a:r>
            <a:endParaRPr lang="en-GB" sz="1600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 bwMode="black">
          <a:xfrm>
            <a:off x="2711849" y="3271523"/>
            <a:ext cx="2685141" cy="499289"/>
          </a:xfrm>
          <a:prstGeom prst="rect">
            <a:avLst/>
          </a:prstGeom>
          <a:ln w="3175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accent1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Lucida Grande"/>
              <a:buNone/>
              <a:defRPr sz="16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Joint Technical Committee</a:t>
            </a:r>
            <a:endParaRPr lang="en-US" altLang="zh-CN" sz="1600" dirty="0"/>
          </a:p>
        </p:txBody>
      </p:sp>
      <p:sp>
        <p:nvSpPr>
          <p:cNvPr id="9" name="Text Placeholder 6"/>
          <p:cNvSpPr txBox="1">
            <a:spLocks/>
          </p:cNvSpPr>
          <p:nvPr/>
        </p:nvSpPr>
        <p:spPr bwMode="black">
          <a:xfrm>
            <a:off x="5660571" y="2783119"/>
            <a:ext cx="3091543" cy="1031239"/>
          </a:xfrm>
          <a:prstGeom prst="rect">
            <a:avLst/>
          </a:prstGeom>
          <a:ln w="3175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accent1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Lucida Grande"/>
              <a:buNone/>
              <a:defRPr sz="16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500" dirty="0" smtClean="0"/>
              <a:t>International </a:t>
            </a:r>
            <a:r>
              <a:rPr lang="en-US" altLang="zh-CN" sz="1500" dirty="0"/>
              <a:t>standardization subcommittee for programming languages, their environments and system software </a:t>
            </a:r>
            <a:r>
              <a:rPr lang="en-US" altLang="zh-CN" sz="1500" dirty="0" smtClean="0"/>
              <a:t>interfaces</a:t>
            </a:r>
          </a:p>
          <a:p>
            <a:pPr algn="ctr"/>
            <a:r>
              <a:rPr lang="en-US" sz="1500" dirty="0" smtClean="0"/>
              <a:t>SubCommittee22</a:t>
            </a:r>
            <a:endParaRPr lang="en-GB" sz="1500" dirty="0"/>
          </a:p>
        </p:txBody>
      </p:sp>
      <p:sp>
        <p:nvSpPr>
          <p:cNvPr id="10" name="Text Placeholder 6"/>
          <p:cNvSpPr txBox="1">
            <a:spLocks/>
          </p:cNvSpPr>
          <p:nvPr/>
        </p:nvSpPr>
        <p:spPr bwMode="black">
          <a:xfrm>
            <a:off x="6350001" y="1378678"/>
            <a:ext cx="2677886" cy="642618"/>
          </a:xfrm>
          <a:prstGeom prst="rect">
            <a:avLst/>
          </a:prstGeom>
          <a:ln w="3175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accent1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Lucida Grande"/>
              <a:buNone/>
              <a:defRPr sz="16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/>
              <a:t>The C++ Standards </a:t>
            </a:r>
            <a:r>
              <a:rPr lang="en-US" altLang="zh-CN" sz="1600" dirty="0" smtClean="0"/>
              <a:t>Committee</a:t>
            </a:r>
          </a:p>
          <a:p>
            <a:pPr algn="ctr"/>
            <a:r>
              <a:rPr lang="en-US" altLang="zh-CN" sz="1600" dirty="0" smtClean="0"/>
              <a:t>Working Group 21</a:t>
            </a:r>
            <a:endParaRPr lang="en-US" altLang="zh-CN" sz="1600" dirty="0"/>
          </a:p>
        </p:txBody>
      </p:sp>
      <p:cxnSp>
        <p:nvCxnSpPr>
          <p:cNvPr id="11" name="Straight Arrow Connector 10"/>
          <p:cNvCxnSpPr>
            <a:stCxn id="7" idx="0"/>
            <a:endCxn id="2" idx="1"/>
          </p:cNvCxnSpPr>
          <p:nvPr/>
        </p:nvCxnSpPr>
        <p:spPr>
          <a:xfrm flipV="1">
            <a:off x="1470879" y="883694"/>
            <a:ext cx="1095791" cy="564108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0"/>
          </p:cNvCxnSpPr>
          <p:nvPr/>
        </p:nvCxnSpPr>
        <p:spPr>
          <a:xfrm flipV="1">
            <a:off x="2711849" y="1045029"/>
            <a:ext cx="742551" cy="1309917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0"/>
          </p:cNvCxnSpPr>
          <p:nvPr/>
        </p:nvCxnSpPr>
        <p:spPr>
          <a:xfrm flipH="1" flipV="1">
            <a:off x="4054419" y="1045028"/>
            <a:ext cx="1" cy="2226495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0"/>
          </p:cNvCxnSpPr>
          <p:nvPr/>
        </p:nvCxnSpPr>
        <p:spPr>
          <a:xfrm flipH="1" flipV="1">
            <a:off x="4963886" y="1045029"/>
            <a:ext cx="2242457" cy="173809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0"/>
          </p:cNvCxnSpPr>
          <p:nvPr/>
        </p:nvCxnSpPr>
        <p:spPr>
          <a:xfrm flipH="1" flipV="1">
            <a:off x="6085114" y="883694"/>
            <a:ext cx="1603830" cy="494984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93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39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socpp.org/files/img/wg21-struc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07" y="333828"/>
            <a:ext cx="8828049" cy="4209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1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67429" y="2209007"/>
            <a:ext cx="4194627" cy="708363"/>
          </a:xfrm>
        </p:spPr>
        <p:txBody>
          <a:bodyPr/>
          <a:lstStyle/>
          <a:p>
            <a:r>
              <a:rPr lang="en-GB" sz="3600" dirty="0" smtClean="0"/>
              <a:t>…… Before C++11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74676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1470" y="235064"/>
            <a:ext cx="6591844" cy="430887"/>
          </a:xfrm>
        </p:spPr>
        <p:txBody>
          <a:bodyPr/>
          <a:lstStyle/>
          <a:p>
            <a:r>
              <a:rPr lang="en-US" altLang="zh-CN" dirty="0"/>
              <a:t>C++ </a:t>
            </a:r>
            <a:r>
              <a:rPr lang="en-US" altLang="zh-CN" dirty="0" smtClean="0"/>
              <a:t>Standard Progress before C++11</a:t>
            </a:r>
            <a:endParaRPr lang="en-US" altLang="zh-CN" dirty="0"/>
          </a:p>
        </p:txBody>
      </p:sp>
      <p:sp>
        <p:nvSpPr>
          <p:cNvPr id="7" name="Text Placeholder 6"/>
          <p:cNvSpPr>
            <a:spLocks noGrp="1"/>
          </p:cNvSpPr>
          <p:nvPr>
            <p:ph sz="quarter" idx="10"/>
          </p:nvPr>
        </p:nvSpPr>
        <p:spPr>
          <a:xfrm>
            <a:off x="300155" y="856343"/>
            <a:ext cx="8117904" cy="2293257"/>
          </a:xfrm>
        </p:spPr>
        <p:txBody>
          <a:bodyPr/>
          <a:lstStyle/>
          <a:p>
            <a:endParaRPr lang="en-GB" dirty="0"/>
          </a:p>
          <a:p>
            <a:pPr lvl="2"/>
            <a:r>
              <a:rPr lang="en-US" altLang="zh-CN" sz="1800" dirty="0" smtClean="0"/>
              <a:t>1998 ISO/IEC 14882:1998 C++98</a:t>
            </a:r>
            <a:endParaRPr lang="en-US" altLang="zh-CN" sz="1800" dirty="0"/>
          </a:p>
          <a:p>
            <a:pPr lvl="2"/>
            <a:r>
              <a:rPr lang="en-US" altLang="zh-CN" sz="1800" dirty="0" smtClean="0"/>
              <a:t>2003 </a:t>
            </a:r>
            <a:r>
              <a:rPr lang="en-US" altLang="zh-CN" sz="1800" dirty="0"/>
              <a:t>ISO/IEC </a:t>
            </a:r>
            <a:r>
              <a:rPr lang="en-US" altLang="zh-CN" sz="1800" dirty="0" smtClean="0"/>
              <a:t>14882:2003 </a:t>
            </a:r>
            <a:r>
              <a:rPr lang="en-US" altLang="zh-CN" sz="1800" dirty="0"/>
              <a:t>C</a:t>
            </a:r>
            <a:r>
              <a:rPr lang="en-US" altLang="zh-CN" sz="1800" dirty="0" smtClean="0"/>
              <a:t>++03, only bug fix for C++98</a:t>
            </a:r>
            <a:endParaRPr lang="en-US" altLang="zh-CN" sz="1800" dirty="0"/>
          </a:p>
          <a:p>
            <a:pPr lvl="2"/>
            <a:r>
              <a:rPr lang="en-US" sz="1800" dirty="0" smtClean="0"/>
              <a:t>2007 ISO/IEC TR 19768:2007, TR1, C++ Library Extension</a:t>
            </a:r>
          </a:p>
          <a:p>
            <a:pPr lvl="2"/>
            <a:r>
              <a:rPr lang="en-US" sz="1800" dirty="0" smtClean="0"/>
              <a:t>2008 C++0x Committee Draft SC22 Balloting</a:t>
            </a:r>
            <a:endParaRPr lang="en-US" sz="1800" dirty="0" smtClean="0"/>
          </a:p>
          <a:p>
            <a:pPr lvl="2"/>
            <a:r>
              <a:rPr lang="en-US" altLang="zh-CN" sz="1800" dirty="0"/>
              <a:t>2010 C++0x </a:t>
            </a:r>
            <a:r>
              <a:rPr lang="en-US" altLang="zh-CN" sz="1800" dirty="0" smtClean="0"/>
              <a:t>Final </a:t>
            </a:r>
            <a:r>
              <a:rPr lang="en-US" altLang="zh-CN" sz="1800" dirty="0"/>
              <a:t>Committee Draft SC22 </a:t>
            </a:r>
            <a:r>
              <a:rPr lang="en-US" altLang="zh-CN" sz="1800" dirty="0" smtClean="0"/>
              <a:t>Balloting</a:t>
            </a:r>
          </a:p>
          <a:p>
            <a:pPr lvl="2"/>
            <a:r>
              <a:rPr lang="en-US" altLang="zh-CN" sz="1800" dirty="0"/>
              <a:t>2011 ISO/IEC </a:t>
            </a:r>
            <a:r>
              <a:rPr lang="en-US" altLang="zh-CN" sz="1800" dirty="0" smtClean="0"/>
              <a:t>14882:2011 </a:t>
            </a:r>
            <a:r>
              <a:rPr lang="en-US" altLang="zh-CN" sz="1800" dirty="0"/>
              <a:t>C</a:t>
            </a:r>
            <a:r>
              <a:rPr lang="en-US" altLang="zh-CN" sz="1800" dirty="0" smtClean="0"/>
              <a:t>++11</a:t>
            </a:r>
            <a:endParaRPr lang="en-US" sz="1800" dirty="0" smtClean="0"/>
          </a:p>
        </p:txBody>
      </p:sp>
      <p:sp>
        <p:nvSpPr>
          <p:cNvPr id="2" name="Right Brace 1"/>
          <p:cNvSpPr/>
          <p:nvPr/>
        </p:nvSpPr>
        <p:spPr>
          <a:xfrm>
            <a:off x="6720114" y="1741714"/>
            <a:ext cx="362857" cy="1291772"/>
          </a:xfrm>
          <a:prstGeom prst="rightBrac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082971" y="2228725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altLang="zh-CN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C++0x</a:t>
            </a:r>
            <a:endParaRPr lang="zh-CN" altLang="en-US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11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30287" y="2194493"/>
            <a:ext cx="3164114" cy="708363"/>
          </a:xfrm>
        </p:spPr>
        <p:txBody>
          <a:bodyPr/>
          <a:lstStyle/>
          <a:p>
            <a:r>
              <a:rPr lang="en-GB" sz="3600" dirty="0" smtClean="0"/>
              <a:t>Current C++11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46215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30286" y="2194493"/>
            <a:ext cx="3976913" cy="708363"/>
          </a:xfrm>
        </p:spPr>
        <p:txBody>
          <a:bodyPr/>
          <a:lstStyle/>
          <a:p>
            <a:r>
              <a:rPr lang="en-GB" sz="3600" dirty="0" smtClean="0"/>
              <a:t>After C++11……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49505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1470" y="235064"/>
            <a:ext cx="5401673" cy="430887"/>
          </a:xfrm>
        </p:spPr>
        <p:txBody>
          <a:bodyPr/>
          <a:lstStyle/>
          <a:p>
            <a:r>
              <a:rPr lang="en-US" altLang="zh-CN" dirty="0"/>
              <a:t>C++ Standard meeting Feb 2012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sz="quarter" idx="10"/>
          </p:nvPr>
        </p:nvSpPr>
        <p:spPr>
          <a:xfrm>
            <a:off x="329184" y="754743"/>
            <a:ext cx="8117904" cy="3653745"/>
          </a:xfrm>
        </p:spPr>
        <p:txBody>
          <a:bodyPr/>
          <a:lstStyle/>
          <a:p>
            <a:endParaRPr lang="en-GB" dirty="0"/>
          </a:p>
          <a:p>
            <a:pPr lvl="2"/>
            <a:r>
              <a:rPr lang="en-US" altLang="zh-CN" sz="1600" dirty="0" smtClean="0"/>
              <a:t>The </a:t>
            </a:r>
            <a:r>
              <a:rPr lang="en-US" altLang="zh-CN" sz="1600" dirty="0"/>
              <a:t>first meeting since the ratification of C++11</a:t>
            </a:r>
          </a:p>
          <a:p>
            <a:pPr lvl="2"/>
            <a:r>
              <a:rPr lang="en-US" altLang="zh-CN" sz="1600" dirty="0" smtClean="0"/>
              <a:t>No </a:t>
            </a:r>
            <a:r>
              <a:rPr lang="en-US" altLang="zh-CN" sz="1600" dirty="0"/>
              <a:t>new Standard before 2017, with a 2022 follow-on standard, every five years</a:t>
            </a:r>
          </a:p>
          <a:p>
            <a:pPr lvl="2"/>
            <a:r>
              <a:rPr lang="en-US" sz="1600" dirty="0" smtClean="0"/>
              <a:t>Discuss public Open Source Library – Portable C++ Library</a:t>
            </a:r>
          </a:p>
          <a:p>
            <a:pPr lvl="2"/>
            <a:r>
              <a:rPr lang="en-US" altLang="zh-CN" sz="1600" dirty="0" smtClean="0"/>
              <a:t>Processes over 120 defects, discuss some issues</a:t>
            </a:r>
          </a:p>
          <a:p>
            <a:pPr lvl="2"/>
            <a:r>
              <a:rPr lang="en-US" altLang="zh-CN" sz="1600" dirty="0" smtClean="0"/>
              <a:t>Potential features for future standard</a:t>
            </a:r>
          </a:p>
          <a:p>
            <a:pPr lvl="2"/>
            <a:r>
              <a:rPr lang="en-US" altLang="zh-CN" sz="1600" dirty="0"/>
              <a:t>A</a:t>
            </a:r>
            <a:r>
              <a:rPr lang="en-US" altLang="zh-CN" sz="1600" dirty="0" smtClean="0"/>
              <a:t>dvanced </a:t>
            </a:r>
            <a:r>
              <a:rPr lang="en-US" altLang="zh-CN" sz="1600" dirty="0"/>
              <a:t>abstractions of </a:t>
            </a:r>
            <a:r>
              <a:rPr lang="en-US" altLang="zh-CN" sz="1600" dirty="0" smtClean="0"/>
              <a:t>concurrency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50179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P_PPT_Standard_template_16x9">
  <a:themeElements>
    <a:clrScheme name="Custom 17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HP Theme colors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0096D6"/>
      </a:accent1>
      <a:accent2>
        <a:srgbClr val="F05332"/>
      </a:accent2>
      <a:accent3>
        <a:srgbClr val="B7CA34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HP_PPT_Standard_template_16x9</Template>
  <TotalTime>310</TotalTime>
  <Words>1433</Words>
  <Application>Microsoft Office PowerPoint</Application>
  <PresentationFormat>On-screen Show (16:9)</PresentationFormat>
  <Paragraphs>330</Paragraphs>
  <Slides>30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HP_PPT_Standard_template_16x9</vt:lpstr>
      <vt:lpstr>C++11 and …… </vt:lpstr>
      <vt:lpstr>Agenda</vt:lpstr>
      <vt:lpstr>PowerPoint Presentation</vt:lpstr>
      <vt:lpstr>PowerPoint Presentation</vt:lpstr>
      <vt:lpstr>…… Before C++11</vt:lpstr>
      <vt:lpstr>C++ Standard Progress before C++11</vt:lpstr>
      <vt:lpstr>Current C++11</vt:lpstr>
      <vt:lpstr>After C++11……</vt:lpstr>
      <vt:lpstr>C++ Standard meeting Feb 2012</vt:lpstr>
      <vt:lpstr>C++ Standard meeting Oct 2012</vt:lpstr>
      <vt:lpstr>C++14</vt:lpstr>
      <vt:lpstr>C++14</vt:lpstr>
      <vt:lpstr>What will C++14 look like?</vt:lpstr>
      <vt:lpstr>PowerPoint Presentation</vt:lpstr>
      <vt:lpstr>Title (28 pt. HP Simplified bold)</vt:lpstr>
      <vt:lpstr>Title (28 pt. HP Simplified bold)</vt:lpstr>
      <vt:lpstr>Title (28 pt. HP Simplified bold)</vt:lpstr>
      <vt:lpstr>Title (28 pt. HP Simplified bold)</vt:lpstr>
      <vt:lpstr>Title (28 pt. HP Simplified bold)</vt:lpstr>
      <vt:lpstr>Title (28 pt. HP Simplified bold)</vt:lpstr>
      <vt:lpstr>Title (28 pt. HP Simplified bold)</vt:lpstr>
      <vt:lpstr>Table style</vt:lpstr>
      <vt:lpstr>Organization chart style (condensed)</vt:lpstr>
      <vt:lpstr>Organization chart style (expanded)</vt:lpstr>
      <vt:lpstr>Flow chart style</vt:lpstr>
      <vt:lpstr>Chart style with bulleted copy</vt:lpstr>
      <vt:lpstr>Pie chart sample</vt:lpstr>
      <vt:lpstr>Bar chart sample</vt:lpstr>
      <vt:lpstr>New Edition of Classic C++ Books </vt:lpstr>
      <vt:lpstr>Thank you</vt:lpstr>
    </vt:vector>
  </TitlesOfParts>
  <Company>HP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(46 pt. HP Simplified bold)</dc:title>
  <dc:creator>Peng Liu</dc:creator>
  <cp:lastModifiedBy>edna</cp:lastModifiedBy>
  <cp:revision>20</cp:revision>
  <cp:lastPrinted>2012-04-13T15:38:33Z</cp:lastPrinted>
  <dcterms:created xsi:type="dcterms:W3CDTF">2013-11-12T00:53:35Z</dcterms:created>
  <dcterms:modified xsi:type="dcterms:W3CDTF">2013-11-13T16:02:34Z</dcterms:modified>
</cp:coreProperties>
</file>