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1" r:id="rId4"/>
    <p:sldId id="270" r:id="rId5"/>
    <p:sldId id="257" r:id="rId6"/>
    <p:sldId id="265" r:id="rId7"/>
    <p:sldId id="272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2218"/>
    <a:srgbClr val="B52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520" y="-80"/>
      </p:cViewPr>
      <p:guideLst>
        <p:guide orient="horz" pos="35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8D36-F178-5648-9AF6-573C3E68F9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C96F-E3B4-6E46-9BDA-5DC5F842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1194" y="418570"/>
            <a:ext cx="2984500" cy="5791200"/>
            <a:chOff x="3095625" y="793750"/>
            <a:chExt cx="2984500" cy="5791200"/>
          </a:xfrm>
        </p:grpSpPr>
        <p:sp>
          <p:nvSpPr>
            <p:cNvPr id="2" name="Rounded Rectangle 1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IMG_3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07" y="731211"/>
            <a:ext cx="2633888" cy="4684809"/>
          </a:xfrm>
          <a:prstGeom prst="rect">
            <a:avLst/>
          </a:prstGeom>
        </p:spPr>
      </p:pic>
      <p:pic>
        <p:nvPicPr>
          <p:cNvPr id="7" name="Picture 6" descr="uof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2" y="6358020"/>
            <a:ext cx="1846647" cy="4177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63233" y="6415740"/>
            <a:ext cx="1585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42218"/>
                </a:solidFill>
                <a:latin typeface="Goudy Old Style"/>
                <a:cs typeface="Goudy Old Style"/>
              </a:rPr>
              <a:t>Summer 2017</a:t>
            </a:r>
            <a:endParaRPr lang="en-US" sz="2000" dirty="0">
              <a:solidFill>
                <a:srgbClr val="A42218"/>
              </a:solidFill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763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987925" y="663045"/>
            <a:ext cx="2984500" cy="5791200"/>
            <a:chOff x="3095625" y="793750"/>
            <a:chExt cx="2984500" cy="5791200"/>
          </a:xfrm>
        </p:grpSpPr>
        <p:sp>
          <p:nvSpPr>
            <p:cNvPr id="12" name="Rounded Rectangle 11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3325" y="659870"/>
            <a:ext cx="2984500" cy="5791200"/>
            <a:chOff x="3095625" y="793750"/>
            <a:chExt cx="2984500" cy="5791200"/>
          </a:xfrm>
        </p:grpSpPr>
        <p:sp>
          <p:nvSpPr>
            <p:cNvPr id="5" name="Rounded Rectangle 4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IMG_32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45" y="1096850"/>
            <a:ext cx="2564773" cy="456187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Simulator Screen Shot Aug 20, 2017, 9.5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1" y="1140171"/>
            <a:ext cx="2537623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53870" y="654050"/>
            <a:ext cx="2984500" cy="5791200"/>
            <a:chOff x="3095625" y="793750"/>
            <a:chExt cx="2984500" cy="5791200"/>
          </a:xfrm>
        </p:grpSpPr>
        <p:sp>
          <p:nvSpPr>
            <p:cNvPr id="9" name="Rounded Rectangle 8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61835" y="678310"/>
            <a:ext cx="2984500" cy="5791200"/>
            <a:chOff x="3095625" y="793750"/>
            <a:chExt cx="2984500" cy="5791200"/>
          </a:xfrm>
        </p:grpSpPr>
        <p:sp>
          <p:nvSpPr>
            <p:cNvPr id="6" name="Rounded Rectangle 5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IMG_32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47" y="1010220"/>
            <a:ext cx="2612324" cy="4646455"/>
          </a:xfrm>
          <a:prstGeom prst="rect">
            <a:avLst/>
          </a:prstGeom>
        </p:spPr>
      </p:pic>
      <p:pic>
        <p:nvPicPr>
          <p:cNvPr id="3" name="Picture 2" descr="IMG_32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04" y="995790"/>
            <a:ext cx="2620437" cy="466088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2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5625" y="659870"/>
            <a:ext cx="2984500" cy="5791200"/>
            <a:chOff x="3095625" y="793750"/>
            <a:chExt cx="2984500" cy="5791200"/>
          </a:xfrm>
        </p:grpSpPr>
        <p:sp>
          <p:nvSpPr>
            <p:cNvPr id="5" name="Rounded Rectangle 4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IMG_32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28" y="1043768"/>
            <a:ext cx="2552614" cy="45402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90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39125" y="647170"/>
            <a:ext cx="2984500" cy="5791200"/>
            <a:chOff x="3095625" y="793750"/>
            <a:chExt cx="2984500" cy="5791200"/>
          </a:xfrm>
        </p:grpSpPr>
        <p:sp>
          <p:nvSpPr>
            <p:cNvPr id="6" name="Rounded Rectangle 5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1062" y="647170"/>
            <a:ext cx="2984500" cy="5791200"/>
            <a:chOff x="3095625" y="793750"/>
            <a:chExt cx="2984500" cy="5791200"/>
          </a:xfrm>
        </p:grpSpPr>
        <p:sp>
          <p:nvSpPr>
            <p:cNvPr id="9" name="Rounded Rectangle 8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IMG_32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21" y="1113875"/>
            <a:ext cx="2560727" cy="4554680"/>
          </a:xfrm>
          <a:prstGeom prst="rect">
            <a:avLst/>
          </a:prstGeom>
        </p:spPr>
      </p:pic>
      <p:pic>
        <p:nvPicPr>
          <p:cNvPr id="3" name="Picture 2" descr="IMG_323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0" y="1128305"/>
            <a:ext cx="2552615" cy="454025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61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5625" y="659870"/>
            <a:ext cx="2984500" cy="5791200"/>
            <a:chOff x="3095625" y="793750"/>
            <a:chExt cx="2984500" cy="5791200"/>
          </a:xfrm>
        </p:grpSpPr>
        <p:sp>
          <p:nvSpPr>
            <p:cNvPr id="4" name="Rounded Rectangle 3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IMG_32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56" y="1089920"/>
            <a:ext cx="2577605" cy="45847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15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7377" y="695650"/>
            <a:ext cx="2984500" cy="5791200"/>
            <a:chOff x="3095625" y="793750"/>
            <a:chExt cx="2984500" cy="5791200"/>
          </a:xfrm>
        </p:grpSpPr>
        <p:sp>
          <p:nvSpPr>
            <p:cNvPr id="6" name="Rounded Rectangle 5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1701" y="652360"/>
            <a:ext cx="2984500" cy="5791200"/>
            <a:chOff x="3095625" y="793750"/>
            <a:chExt cx="2984500" cy="5791200"/>
          </a:xfrm>
        </p:grpSpPr>
        <p:sp>
          <p:nvSpPr>
            <p:cNvPr id="9" name="Rounded Rectangle 8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IMG_32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9" y="1120775"/>
            <a:ext cx="2570465" cy="4572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replace.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120774"/>
            <a:ext cx="2570465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0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95625" y="659870"/>
            <a:ext cx="2984500" cy="5791200"/>
            <a:chOff x="3095625" y="793750"/>
            <a:chExt cx="2984500" cy="5791200"/>
          </a:xfrm>
        </p:grpSpPr>
        <p:sp>
          <p:nvSpPr>
            <p:cNvPr id="6" name="Rounded Rectangle 5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fandan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38" y="1092693"/>
            <a:ext cx="2568082" cy="45677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7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96250" y="664775"/>
            <a:ext cx="2984500" cy="5791200"/>
            <a:chOff x="3095625" y="793750"/>
            <a:chExt cx="2984500" cy="5791200"/>
          </a:xfrm>
        </p:grpSpPr>
        <p:sp>
          <p:nvSpPr>
            <p:cNvPr id="9" name="Rounded Rectangle 8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46545" y="650345"/>
            <a:ext cx="2984500" cy="5791200"/>
            <a:chOff x="3095625" y="793750"/>
            <a:chExt cx="2984500" cy="5791200"/>
          </a:xfrm>
        </p:grpSpPr>
        <p:sp>
          <p:nvSpPr>
            <p:cNvPr id="6" name="Rounded Rectangle 5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IMG_32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56" y="1083271"/>
            <a:ext cx="2593335" cy="4612679"/>
          </a:xfrm>
          <a:prstGeom prst="rect">
            <a:avLst/>
          </a:prstGeom>
        </p:spPr>
      </p:pic>
      <p:pic>
        <p:nvPicPr>
          <p:cNvPr id="3" name="Picture 2" descr="IMG_322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00" y="1083271"/>
            <a:ext cx="2586195" cy="45999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03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0000" y="659106"/>
            <a:ext cx="2984500" cy="5791200"/>
            <a:chOff x="3095625" y="793750"/>
            <a:chExt cx="2984500" cy="5791200"/>
          </a:xfrm>
        </p:grpSpPr>
        <p:sp>
          <p:nvSpPr>
            <p:cNvPr id="6" name="Rounded Rectangle 5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58399" y="669110"/>
            <a:ext cx="2984500" cy="5791200"/>
            <a:chOff x="3095625" y="793750"/>
            <a:chExt cx="2984500" cy="5791200"/>
          </a:xfrm>
        </p:grpSpPr>
        <p:sp>
          <p:nvSpPr>
            <p:cNvPr id="9" name="Rounded Rectangle 8"/>
            <p:cNvSpPr/>
            <p:nvPr/>
          </p:nvSpPr>
          <p:spPr>
            <a:xfrm>
              <a:off x="3095625" y="793750"/>
              <a:ext cx="2984500" cy="57912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89437" y="5969000"/>
              <a:ext cx="404813" cy="428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IMG_32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4" y="982551"/>
            <a:ext cx="2666524" cy="4742858"/>
          </a:xfrm>
          <a:prstGeom prst="rect">
            <a:avLst/>
          </a:prstGeom>
        </p:spPr>
      </p:pic>
      <p:pic>
        <p:nvPicPr>
          <p:cNvPr id="3" name="Picture 2" descr="IMG_322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7" y="1098155"/>
            <a:ext cx="2560640" cy="45545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6275" y="687143"/>
            <a:ext cx="8716472" cy="5969959"/>
            <a:chOff x="206275" y="687143"/>
            <a:chExt cx="8716472" cy="596995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6471" y="687143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6275" y="6651910"/>
              <a:ext cx="8716472" cy="5192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14281" y="688101"/>
              <a:ext cx="0" cy="5969000"/>
            </a:xfrm>
            <a:prstGeom prst="line">
              <a:avLst/>
            </a:prstGeom>
            <a:ln>
              <a:solidFill>
                <a:srgbClr val="B524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63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Application>Microsoft Macintosh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Lynch</dc:creator>
  <cp:lastModifiedBy>Katherine Lynch</cp:lastModifiedBy>
  <cp:revision>19</cp:revision>
  <cp:lastPrinted>2017-08-22T00:56:46Z</cp:lastPrinted>
  <dcterms:created xsi:type="dcterms:W3CDTF">2017-08-20T13:35:38Z</dcterms:created>
  <dcterms:modified xsi:type="dcterms:W3CDTF">2017-08-24T02:21:21Z</dcterms:modified>
</cp:coreProperties>
</file>