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5D2EB-F8C8-429B-9C52-DA36CB728528}" v="1" dt="2023-06-14T00:21:20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oon US" userId="f3c9d8a1a6a93105" providerId="LiveId" clId="{7B85D2EB-F8C8-429B-9C52-DA36CB728528}"/>
    <pc:docChg chg="custSel modSld">
      <pc:chgData name="Taloon US" userId="f3c9d8a1a6a93105" providerId="LiveId" clId="{7B85D2EB-F8C8-429B-9C52-DA36CB728528}" dt="2023-06-14T00:26:48.441" v="588" actId="20577"/>
      <pc:docMkLst>
        <pc:docMk/>
      </pc:docMkLst>
      <pc:sldChg chg="modSp mod">
        <pc:chgData name="Taloon US" userId="f3c9d8a1a6a93105" providerId="LiveId" clId="{7B85D2EB-F8C8-429B-9C52-DA36CB728528}" dt="2023-06-14T00:05:19.900" v="255" actId="20577"/>
        <pc:sldMkLst>
          <pc:docMk/>
          <pc:sldMk cId="2012222605" sldId="259"/>
        </pc:sldMkLst>
        <pc:spChg chg="mod">
          <ac:chgData name="Taloon US" userId="f3c9d8a1a6a93105" providerId="LiveId" clId="{7B85D2EB-F8C8-429B-9C52-DA36CB728528}" dt="2023-06-14T00:05:19.900" v="255" actId="20577"/>
          <ac:spMkLst>
            <pc:docMk/>
            <pc:sldMk cId="2012222605" sldId="259"/>
            <ac:spMk id="3" creationId="{86FBC1AC-465E-A18F-2EF0-AD223FBD49B4}"/>
          </ac:spMkLst>
        </pc:spChg>
      </pc:sldChg>
      <pc:sldChg chg="delSp modSp mod">
        <pc:chgData name="Taloon US" userId="f3c9d8a1a6a93105" providerId="LiveId" clId="{7B85D2EB-F8C8-429B-9C52-DA36CB728528}" dt="2023-06-14T00:17:21.944" v="259" actId="1076"/>
        <pc:sldMkLst>
          <pc:docMk/>
          <pc:sldMk cId="2879131117" sldId="260"/>
        </pc:sldMkLst>
        <pc:spChg chg="mod">
          <ac:chgData name="Taloon US" userId="f3c9d8a1a6a93105" providerId="LiveId" clId="{7B85D2EB-F8C8-429B-9C52-DA36CB728528}" dt="2023-06-14T00:17:21.944" v="259" actId="1076"/>
          <ac:spMkLst>
            <pc:docMk/>
            <pc:sldMk cId="2879131117" sldId="260"/>
            <ac:spMk id="2" creationId="{7B9EDC1F-4C0A-7CFE-A854-F153E397067F}"/>
          </ac:spMkLst>
        </pc:spChg>
        <pc:spChg chg="del">
          <ac:chgData name="Taloon US" userId="f3c9d8a1a6a93105" providerId="LiveId" clId="{7B85D2EB-F8C8-429B-9C52-DA36CB728528}" dt="2023-06-14T00:17:11.157" v="258" actId="478"/>
          <ac:spMkLst>
            <pc:docMk/>
            <pc:sldMk cId="2879131117" sldId="260"/>
            <ac:spMk id="3" creationId="{C3C31AAD-2521-4F66-8BA5-CE9DBC0480ED}"/>
          </ac:spMkLst>
        </pc:spChg>
      </pc:sldChg>
      <pc:sldChg chg="modSp mod">
        <pc:chgData name="Taloon US" userId="f3c9d8a1a6a93105" providerId="LiveId" clId="{7B85D2EB-F8C8-429B-9C52-DA36CB728528}" dt="2023-06-14T00:26:48.441" v="588" actId="20577"/>
        <pc:sldMkLst>
          <pc:docMk/>
          <pc:sldMk cId="3806426281" sldId="261"/>
        </pc:sldMkLst>
        <pc:spChg chg="mod">
          <ac:chgData name="Taloon US" userId="f3c9d8a1a6a93105" providerId="LiveId" clId="{7B85D2EB-F8C8-429B-9C52-DA36CB728528}" dt="2023-06-14T00:26:48.441" v="588" actId="20577"/>
          <ac:spMkLst>
            <pc:docMk/>
            <pc:sldMk cId="3806426281" sldId="261"/>
            <ac:spMk id="3" creationId="{97240345-6A02-7A5A-BAF1-CE5D0A75B766}"/>
          </ac:spMkLst>
        </pc:spChg>
        <pc:picChg chg="mod">
          <ac:chgData name="Taloon US" userId="f3c9d8a1a6a93105" providerId="LiveId" clId="{7B85D2EB-F8C8-429B-9C52-DA36CB728528}" dt="2023-06-14T00:21:20.865" v="310" actId="1076"/>
          <ac:picMkLst>
            <pc:docMk/>
            <pc:sldMk cId="3806426281" sldId="261"/>
            <ac:picMk id="6146" creationId="{55D1584B-6D29-9D65-52CE-E23112932A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5787-8BE6-230B-B6B6-B25FA10CB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5EB18-CB29-7948-E790-1FAE9B42B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A0043-548E-E3D5-8370-3B61B2A1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A067-CF06-2036-EF82-450B15D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13E0-2EAA-BA96-6599-FF46BB7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4B1E-67A0-2627-BF27-AB935FFC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663F3-422E-0979-7E42-AB1F8C20F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C7BA-C1F4-C574-19C5-7AC3284F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8696-375C-FBB3-1455-4292F70F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3EB4-EE4A-33BD-5A8F-EB1C0F4D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03A6E-4F03-A075-81FE-28AB8C71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92F9-7D5F-0BB5-FAA4-AD3E43D3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2F54-8712-F7F4-0FD6-D2058370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F2CF-2026-8E50-47B1-3B50193E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0768-D8BD-A445-D54D-02D23E0F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07FD-4296-C20D-9A36-992DCB2C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E887-A38D-2DE3-5381-20F8DBE1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BDB5-5BA0-F998-402D-F6733308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B233-4919-695E-1B20-6BEA5A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5CE7-667B-FDC2-491B-7A1AD19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98F3-6109-FB01-B4D5-988147DC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1DF-E872-9544-10CC-8AB02BD3D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14C1-AB2B-935E-6D7E-C9D0D292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2EA6-6FB5-6E68-2004-2451AF9B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6779-52F7-ED41-D3A7-BFE10B1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D2A4-7895-CEAA-B498-6B75F39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5B30-2ACE-D3AE-D8E6-392F38BCC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59CC6-22CF-BB73-4EC8-EE37E0F8A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0198-6F11-AD82-3D40-C37474B2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D227-7045-B631-0055-BEB4A7F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F516E-2DD9-5932-A909-422CEFC8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C99D-10C2-D46D-8E72-21A1A203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7AE3E-7AAF-032D-B36F-03759D499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C703-E509-8690-C472-B28EEE2A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69753-54D3-36F4-1038-C7DFFE45B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5E6E3-B162-D544-42F2-768A62EE3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3D43-DD50-FF53-4F8B-06DC5AB9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1E514-6E57-BFBA-B945-2AA2A49E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E9472-53A2-EBF4-9E82-C1C800E4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3600-EE33-8591-DCFC-1BDEE680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A07AC-3667-E549-CB8D-A05006B2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7CE99-682E-0D2A-B397-56AB178F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B8404-A925-FC21-2E83-24A616A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4755F-BAC6-264C-27E1-ADD444E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98941-7197-9AF5-EEFB-E3CBDAFF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19BA4-6B29-3ABB-EA04-0D7C0553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1BE6-D3EF-C922-1FAA-03B936EA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9BB1-1589-B863-C09E-DAC40F53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C3087-7BA2-09A8-F1F6-DA29F1C0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96663-68D0-91C1-A738-8290ED01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145E-A6E8-4610-925C-54CE24D8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4B255-34E4-6D46-0B25-DB6D411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E77-D0BF-B618-34C0-56958B49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EA24A-39D6-B119-55B6-30365BDE8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9BD1-D28B-F3E4-1EB0-176BC663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8625B-1920-07B9-47B5-201C7AC7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44DC-4838-F24C-8504-2B376BB7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31D37-DBF2-B34C-535B-3857FCE2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E7BF1-393B-78C9-EB2A-0C686028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B64CD-6BE7-6D03-258D-BEF6891E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FC57-1023-6B81-172B-FE3D40255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0362-22BD-454D-905F-21B2388714C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B063-8DC5-602A-A72F-0214CE033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FC16-FE0E-7EAE-3100-149A6CEA4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10B8-D1F6-4A4D-BD86-B5C939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ildfires Are Intensifying. Here's Why, and What Can Be Done. - The New  York Times">
            <a:extLst>
              <a:ext uri="{FF2B5EF4-FFF2-40B4-BE49-F238E27FC236}">
                <a16:creationId xmlns:a16="http://schemas.microsoft.com/office/drawing/2014/main" id="{E84608E9-6985-9CA2-BCA6-91A59C152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" t="9091" r="1601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F93AC-1237-EE80-3BC7-60966FFB5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Wildfires in Rockies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4BA86-8017-10E3-AE3E-D280C90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Taylor, Ryan, Cole, Hunter, Talon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47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D878-69F3-E320-E8A2-53334F1E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67DE-7189-4642-129A-F76C695B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 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 Data by States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 Data by Fire Size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Collect Data on Latitude and Longitude, Discovery Days and Times, Causes of the Fire, and Description of the Fire Cause</a:t>
            </a:r>
          </a:p>
        </p:txBody>
      </p:sp>
      <p:pic>
        <p:nvPicPr>
          <p:cNvPr id="1026" name="Picture 2" descr="California Wildfires Force Evacuations, While Fire Threat in Oregon Causes  Power Shutdowns - WSJ">
            <a:extLst>
              <a:ext uri="{FF2B5EF4-FFF2-40B4-BE49-F238E27FC236}">
                <a16:creationId xmlns:a16="http://schemas.microsoft.com/office/drawing/2014/main" id="{DC47CA41-10C2-4DC5-33C7-0DC117AD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577" y="889683"/>
            <a:ext cx="3670004" cy="367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92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61D9-BD46-02BA-BE40-E31E3EDB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A5B6-D265-33AE-928E-CA7E1E0C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cleaned, organized and sorted with SQLite in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Minor Challenges</a:t>
            </a:r>
          </a:p>
          <a:p>
            <a:endParaRPr lang="en-US" dirty="0"/>
          </a:p>
          <a:p>
            <a:r>
              <a:rPr lang="en-US" dirty="0"/>
              <a:t>Overall had success in this initial phase</a:t>
            </a:r>
          </a:p>
          <a:p>
            <a:endParaRPr lang="en-US" dirty="0"/>
          </a:p>
        </p:txBody>
      </p:sp>
      <p:pic>
        <p:nvPicPr>
          <p:cNvPr id="3074" name="Picture 2" descr="Canada wildfires: North America air quality alerts in maps and images - BBC  News">
            <a:extLst>
              <a:ext uri="{FF2B5EF4-FFF2-40B4-BE49-F238E27FC236}">
                <a16:creationId xmlns:a16="http://schemas.microsoft.com/office/drawing/2014/main" id="{9DFB417B-EA21-5A12-A8A0-D6FB1352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076700"/>
            <a:ext cx="3733801" cy="2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937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CDF7-CA47-8A45-B20F-187B7EF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C1AC-465E-A18F-2EF0-AD223FBD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JavaScript with HTML/CSS and Leaflet</a:t>
            </a:r>
          </a:p>
          <a:p>
            <a:r>
              <a:rPr lang="en-US" dirty="0"/>
              <a:t>Found Map creation to be the easiest part</a:t>
            </a:r>
          </a:p>
          <a:p>
            <a:r>
              <a:rPr lang="en-US" dirty="0"/>
              <a:t>Struggled with most other functions and marker development</a:t>
            </a:r>
          </a:p>
        </p:txBody>
      </p:sp>
      <p:pic>
        <p:nvPicPr>
          <p:cNvPr id="5122" name="Picture 2" descr="How to become a wildland firefighter">
            <a:extLst>
              <a:ext uri="{FF2B5EF4-FFF2-40B4-BE49-F238E27FC236}">
                <a16:creationId xmlns:a16="http://schemas.microsoft.com/office/drawing/2014/main" id="{20F6C1F6-437A-C45E-3A06-92C32949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4001294"/>
            <a:ext cx="47752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2260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DC1F-4C0A-7CFE-A854-F153E397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223" y="2766218"/>
            <a:ext cx="10515600" cy="1325563"/>
          </a:xfrm>
        </p:spPr>
        <p:txBody>
          <a:bodyPr/>
          <a:lstStyle/>
          <a:p>
            <a:r>
              <a:rPr lang="en-US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287913111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8A0F-A9E2-3891-639B-912D26C0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0345-6A02-7A5A-BAF1-CE5D0A75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Human caused Fires were almost equal to the amount of natural caused</a:t>
            </a:r>
          </a:p>
          <a:p>
            <a:r>
              <a:rPr lang="en-US" dirty="0"/>
              <a:t>Montana had the most fires followed by Colorado and then Wyoming</a:t>
            </a:r>
          </a:p>
          <a:p>
            <a:r>
              <a:rPr lang="en-US" dirty="0"/>
              <a:t>Misuse of fire by a minor made up almost as many causes of a fire as Smoking did</a:t>
            </a:r>
          </a:p>
          <a:p>
            <a:pPr lvl="1"/>
            <a:r>
              <a:rPr lang="en-US" dirty="0"/>
              <a:t>Minors caused nearly 2000+ fires in this time </a:t>
            </a:r>
          </a:p>
        </p:txBody>
      </p:sp>
      <p:pic>
        <p:nvPicPr>
          <p:cNvPr id="6146" name="Picture 2" descr="Classic DC-10 trijet arrives in Chile to fight forest fires – AEROFLAP">
            <a:extLst>
              <a:ext uri="{FF2B5EF4-FFF2-40B4-BE49-F238E27FC236}">
                <a16:creationId xmlns:a16="http://schemas.microsoft.com/office/drawing/2014/main" id="{55D1584B-6D29-9D65-52CE-E23112932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08" y="3863975"/>
            <a:ext cx="373888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262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Wildfires">
            <a:extLst>
              <a:ext uri="{FF2B5EF4-FFF2-40B4-BE49-F238E27FC236}">
                <a16:creationId xmlns:a16="http://schemas.microsoft.com/office/drawing/2014/main" id="{EA94E6AA-CD2B-4B88-0A8D-0037119B0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5830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717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7BA33-1CF3-8DFB-29E8-50A1E1BA5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42622-9248-5C3F-31C6-9B1699437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30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157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Wildfires in Rockies</vt:lpstr>
      <vt:lpstr>Collecting Data</vt:lpstr>
      <vt:lpstr>Data Backend</vt:lpstr>
      <vt:lpstr>Front End Development</vt:lpstr>
      <vt:lpstr>Final Product</vt:lpstr>
      <vt:lpstr>Interesting Findings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Wildfires in Rockies</dc:title>
  <dc:creator>Taloon US</dc:creator>
  <cp:lastModifiedBy>Taloon US</cp:lastModifiedBy>
  <cp:revision>1</cp:revision>
  <dcterms:created xsi:type="dcterms:W3CDTF">2023-06-13T00:34:44Z</dcterms:created>
  <dcterms:modified xsi:type="dcterms:W3CDTF">2023-06-14T00:26:50Z</dcterms:modified>
</cp:coreProperties>
</file>